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5" r:id="rId1"/>
    <p:sldMasterId id="2147483824" r:id="rId2"/>
  </p:sldMasterIdLst>
  <p:notesMasterIdLst>
    <p:notesMasterId r:id="rId14"/>
  </p:notesMasterIdLst>
  <p:sldIdLst>
    <p:sldId id="286" r:id="rId3"/>
    <p:sldId id="385" r:id="rId4"/>
    <p:sldId id="386" r:id="rId5"/>
    <p:sldId id="387" r:id="rId6"/>
    <p:sldId id="388" r:id="rId7"/>
    <p:sldId id="389" r:id="rId8"/>
    <p:sldId id="390" r:id="rId9"/>
    <p:sldId id="381" r:id="rId10"/>
    <p:sldId id="391" r:id="rId11"/>
    <p:sldId id="392" r:id="rId12"/>
    <p:sldId id="384" r:id="rId13"/>
  </p:sldIdLst>
  <p:sldSz cx="12192000" cy="6858000"/>
  <p:notesSz cx="6858000" cy="9144000"/>
  <p:custDataLst>
    <p:tags r:id="rId15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CC"/>
    <a:srgbClr val="009999"/>
    <a:srgbClr val="FF3300"/>
    <a:srgbClr val="F40CC2"/>
    <a:srgbClr val="008000"/>
    <a:srgbClr val="993300"/>
    <a:srgbClr val="FFCC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90" d="100"/>
          <a:sy n="90" d="100"/>
        </p:scale>
        <p:origin x="1356" y="41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tags" Target="tags/tag1.xml"/><Relationship Id="rId10" Type="http://schemas.openxmlformats.org/officeDocument/2006/relationships/slide" Target="slides/slide8.xml"/><Relationship Id="rId19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388F0B8-58C4-41CC-BDDF-EE13A8680EC8}" type="datetimeFigureOut">
              <a:rPr lang="en-US" smtClean="0"/>
              <a:t>11/26/2025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7C21A4E-1F7D-46AF-9FB4-2D6DB907E0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09009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BB279A-D454-406E-A0DD-490F1F308CA9}" type="slidenum">
              <a:rPr lang="zh-CN" altLang="en-US" smtClean="0">
                <a:solidFill>
                  <a:prstClr val="black"/>
                </a:solidFill>
              </a:rPr>
              <a:pPr/>
              <a:t>11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010126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8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E24530-B66F-4473-ADD6-7D32B9BE029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11/26/2025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FC076-3453-4B97-B12D-D1475B29602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42177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8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E24530-B66F-4473-ADD6-7D32B9BE029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11/26/2025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FC076-3453-4B97-B12D-D1475B29602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85009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8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E24530-B66F-4473-ADD6-7D32B9BE029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11/26/2025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FC076-3453-4B97-B12D-D1475B29602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653019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8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E24530-B66F-4473-ADD6-7D32B9BE029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11/26/2025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FC076-3453-4B97-B12D-D1475B29602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717101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8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E24530-B66F-4473-ADD6-7D32B9BE029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11/26/2025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FC076-3453-4B97-B12D-D1475B29602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954214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E24530-B66F-4473-ADD6-7D32B9BE029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11/26/2025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FC076-3453-4B97-B12D-D1475B29602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306628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3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E24530-B66F-4473-ADD6-7D32B9BE029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11/26/2025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FC076-3453-4B97-B12D-D1475B29602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80485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3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3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E24530-B66F-4473-ADD6-7D32B9BE029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11/26/2025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FC076-3453-4B97-B12D-D1475B29602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547092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E24530-B66F-4473-ADD6-7D32B9BE029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11/26/2025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FC076-3453-4B97-B12D-D1475B29602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4490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E24530-B66F-4473-ADD6-7D32B9BE029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11/26/2025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FC076-3453-4B97-B12D-D1475B29602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638925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E24530-B66F-4473-ADD6-7D32B9BE029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11/26/2025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FC076-3453-4B97-B12D-D1475B29602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08123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8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E24530-B66F-4473-ADD6-7D32B9BE029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11/26/2025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FC076-3453-4B97-B12D-D1475B29602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282385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2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3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2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E24530-B66F-4473-ADD6-7D32B9BE029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11/26/2025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FC076-3453-4B97-B12D-D1475B29602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724284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E24530-B66F-4473-ADD6-7D32B9BE029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11/26/2025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FC076-3453-4B97-B12D-D1475B29602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050459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E24530-B66F-4473-ADD6-7D32B9BE029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11/26/2025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FC076-3453-4B97-B12D-D1475B29602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078020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41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41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E24530-B66F-4473-ADD6-7D32B9BE029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11/26/2025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FC076-3453-4B97-B12D-D1475B29602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601588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604634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Click="0" advTm="2000">
        <p14:vortex dir="r"/>
      </p:transition>
    </mc:Choice>
    <mc:Fallback xmlns="">
      <p:transition spd="slow" advClick="0" advTm="2000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1B017EA-EA3D-4848-920B-5150682243DC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11/26/2025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483483E-4945-42AE-99EB-B5DCB92926B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7940742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1B017EA-EA3D-4848-920B-5150682243DC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11/26/2025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483483E-4945-42AE-99EB-B5DCB92926B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3162485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1B017EA-EA3D-4848-920B-5150682243DC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11/26/2025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483483E-4945-42AE-99EB-B5DCB92926B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5827649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1B017EA-EA3D-4848-920B-5150682243DC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11/26/2025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483483E-4945-42AE-99EB-B5DCB92926B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9559780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1B017EA-EA3D-4848-920B-5150682243DC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11/26/2025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483483E-4945-42AE-99EB-B5DCB92926B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689257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8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E24530-B66F-4473-ADD6-7D32B9BE029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11/26/2025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FC076-3453-4B97-B12D-D1475B29602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089143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1B017EA-EA3D-4848-920B-5150682243DC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11/26/2025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483483E-4945-42AE-99EB-B5DCB92926B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7014681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1B017EA-EA3D-4848-920B-5150682243DC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11/26/2025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483483E-4945-42AE-99EB-B5DCB92926B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393119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1B017EA-EA3D-4848-920B-5150682243DC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11/26/2025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483483E-4945-42AE-99EB-B5DCB92926B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7645487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1B017EA-EA3D-4848-920B-5150682243DC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11/26/2025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483483E-4945-42AE-99EB-B5DCB92926B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12775950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1B017EA-EA3D-4848-920B-5150682243DC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11/26/2025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483483E-4945-42AE-99EB-B5DCB92926B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36105868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1B017EA-EA3D-4848-920B-5150682243DC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11/26/2025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483483E-4945-42AE-99EB-B5DCB92926B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36813433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1B017EA-EA3D-4848-920B-5150682243DC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11/26/2025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483483E-4945-42AE-99EB-B5DCB92926B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13264132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1B017EA-EA3D-4848-920B-5150682243DC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11/26/2025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483483E-4945-42AE-99EB-B5DCB92926B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33519448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1B017EA-EA3D-4848-920B-5150682243DC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11/26/2025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483483E-4945-42AE-99EB-B5DCB92926B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62656730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1B017EA-EA3D-4848-920B-5150682243DC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11/26/2025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483483E-4945-42AE-99EB-B5DCB92926B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790371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0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8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E24530-B66F-4473-ADD6-7D32B9BE029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11/26/2025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FC076-3453-4B97-B12D-D1475B29602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8002931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1B017EA-EA3D-4848-920B-5150682243DC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11/26/2025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483483E-4945-42AE-99EB-B5DCB92926B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64026713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1B017EA-EA3D-4848-920B-5150682243DC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11/26/2025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483483E-4945-42AE-99EB-B5DCB92926B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95727274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1B017EA-EA3D-4848-920B-5150682243DC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11/26/2025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483483E-4945-42AE-99EB-B5DCB92926B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41995116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1B017EA-EA3D-4848-920B-5150682243DC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11/26/2025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483483E-4945-42AE-99EB-B5DCB92926B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64372135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1B017EA-EA3D-4848-920B-5150682243DC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11/26/2025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483483E-4945-42AE-99EB-B5DCB92926B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23852878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1B017EA-EA3D-4848-920B-5150682243DC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11/26/2025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483483E-4945-42AE-99EB-B5DCB92926B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84697484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1B017EA-EA3D-4848-920B-5150682243DC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11/26/2025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483483E-4945-42AE-99EB-B5DCB92926B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35103630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1B017EA-EA3D-4848-920B-5150682243DC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11/26/2025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483483E-4945-42AE-99EB-B5DCB92926B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54616094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1B017EA-EA3D-4848-920B-5150682243DC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11/26/2025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483483E-4945-42AE-99EB-B5DCB92926B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52256929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1B017EA-EA3D-4848-920B-5150682243DC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11/26/2025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483483E-4945-42AE-99EB-B5DCB92926B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210701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8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E24530-B66F-4473-ADD6-7D32B9BE029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11/26/2025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FC076-3453-4B97-B12D-D1475B29602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3563997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0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70D28F20-4900-0903-11A9-70353157D071}"/>
              </a:ext>
            </a:extLst>
          </p:cNvPr>
          <p:cNvGrpSpPr/>
          <p:nvPr userDrawn="1"/>
        </p:nvGrpSpPr>
        <p:grpSpPr>
          <a:xfrm>
            <a:off x="0" y="5949574"/>
            <a:ext cx="12192000" cy="908426"/>
            <a:chOff x="-251460" y="5305036"/>
            <a:chExt cx="12694920" cy="4572004"/>
          </a:xfrm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D8F07F4C-47CF-4565-BB18-97000E818F97}"/>
                </a:ext>
              </a:extLst>
            </p:cNvPr>
            <p:cNvSpPr/>
            <p:nvPr userDrawn="1"/>
          </p:nvSpPr>
          <p:spPr>
            <a:xfrm>
              <a:off x="-251460" y="5305036"/>
              <a:ext cx="12694920" cy="3048001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900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530465B1-8DA9-44A4-B274-2B78C71B6159}"/>
                </a:ext>
              </a:extLst>
            </p:cNvPr>
            <p:cNvSpPr/>
            <p:nvPr userDrawn="1"/>
          </p:nvSpPr>
          <p:spPr>
            <a:xfrm>
              <a:off x="-251460" y="6067035"/>
              <a:ext cx="12694920" cy="3048001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900"/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DD1A1DE6-B996-4C2F-8008-452B46218B2C}"/>
                </a:ext>
              </a:extLst>
            </p:cNvPr>
            <p:cNvSpPr/>
            <p:nvPr userDrawn="1"/>
          </p:nvSpPr>
          <p:spPr>
            <a:xfrm>
              <a:off x="-251460" y="6829039"/>
              <a:ext cx="12694920" cy="3048001"/>
            </a:xfrm>
            <a:prstGeom prst="rect">
              <a:avLst/>
            </a:prstGeom>
            <a:solidFill>
              <a:srgbClr val="F36A1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900"/>
            </a:p>
          </p:txBody>
        </p:sp>
      </p:grpSp>
      <p:pic>
        <p:nvPicPr>
          <p:cNvPr id="3" name="Picture 2">
            <a:extLst>
              <a:ext uri="{FF2B5EF4-FFF2-40B4-BE49-F238E27FC236}">
                <a16:creationId xmlns:a16="http://schemas.microsoft.com/office/drawing/2014/main" id="{6142903B-1DFB-3542-4486-AACBE793604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t="64690" r="65687"/>
          <a:stretch/>
        </p:blipFill>
        <p:spPr>
          <a:xfrm>
            <a:off x="8869680" y="1"/>
            <a:ext cx="3322320" cy="8727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07773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8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E24530-B66F-4473-ADD6-7D32B9BE029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11/26/2025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FC076-3453-4B97-B12D-D1475B29602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50026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8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E24530-B66F-4473-ADD6-7D32B9BE029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11/26/2025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FC076-3453-4B97-B12D-D1475B29602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1309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8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E24530-B66F-4473-ADD6-7D32B9BE029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11/26/2025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FC076-3453-4B97-B12D-D1475B29602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32087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8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E24530-B66F-4473-ADD6-7D32B9BE029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11/26/2025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FC076-3453-4B97-B12D-D1475B29602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20178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slideLayout" Target="../slideLayouts/slideLayout37.xml"/><Relationship Id="rId18" Type="http://schemas.openxmlformats.org/officeDocument/2006/relationships/slideLayout" Target="../slideLayouts/slideLayout42.xml"/><Relationship Id="rId26" Type="http://schemas.openxmlformats.org/officeDocument/2006/relationships/slideLayout" Target="../slideLayouts/slideLayout50.xml"/><Relationship Id="rId3" Type="http://schemas.openxmlformats.org/officeDocument/2006/relationships/slideLayout" Target="../slideLayouts/slideLayout27.xml"/><Relationship Id="rId21" Type="http://schemas.openxmlformats.org/officeDocument/2006/relationships/slideLayout" Target="../slideLayouts/slideLayout45.xml"/><Relationship Id="rId7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6.xml"/><Relationship Id="rId17" Type="http://schemas.openxmlformats.org/officeDocument/2006/relationships/slideLayout" Target="../slideLayouts/slideLayout41.xml"/><Relationship Id="rId25" Type="http://schemas.openxmlformats.org/officeDocument/2006/relationships/slideLayout" Target="../slideLayouts/slideLayout49.xml"/><Relationship Id="rId2" Type="http://schemas.openxmlformats.org/officeDocument/2006/relationships/slideLayout" Target="../slideLayouts/slideLayout26.xml"/><Relationship Id="rId16" Type="http://schemas.openxmlformats.org/officeDocument/2006/relationships/slideLayout" Target="../slideLayouts/slideLayout40.xml"/><Relationship Id="rId20" Type="http://schemas.openxmlformats.org/officeDocument/2006/relationships/slideLayout" Target="../slideLayouts/slideLayout44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24" Type="http://schemas.openxmlformats.org/officeDocument/2006/relationships/slideLayout" Target="../slideLayouts/slideLayout48.xml"/><Relationship Id="rId5" Type="http://schemas.openxmlformats.org/officeDocument/2006/relationships/slideLayout" Target="../slideLayouts/slideLayout29.xml"/><Relationship Id="rId15" Type="http://schemas.openxmlformats.org/officeDocument/2006/relationships/slideLayout" Target="../slideLayouts/slideLayout39.xml"/><Relationship Id="rId23" Type="http://schemas.openxmlformats.org/officeDocument/2006/relationships/slideLayout" Target="../slideLayouts/slideLayout47.xml"/><Relationship Id="rId10" Type="http://schemas.openxmlformats.org/officeDocument/2006/relationships/slideLayout" Target="../slideLayouts/slideLayout34.xml"/><Relationship Id="rId19" Type="http://schemas.openxmlformats.org/officeDocument/2006/relationships/slideLayout" Target="../slideLayouts/slideLayout43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Relationship Id="rId14" Type="http://schemas.openxmlformats.org/officeDocument/2006/relationships/slideLayout" Target="../slideLayouts/slideLayout38.xml"/><Relationship Id="rId22" Type="http://schemas.openxmlformats.org/officeDocument/2006/relationships/slideLayout" Target="../slideLayouts/slideLayout46.xml"/><Relationship Id="rId27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3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309"/>
            <a:fld id="{97E24530-B66F-4473-ADD6-7D32B9BE029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309"/>
              <a:t>11/26/2025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3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309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309"/>
            <a:fld id="{68CFC076-3453-4B97-B12D-D1475B29602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309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75715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6" r:id="rId1"/>
    <p:sldLayoutId id="2147483961" r:id="rId2"/>
    <p:sldLayoutId id="2147483927" r:id="rId3"/>
    <p:sldLayoutId id="2147483924" r:id="rId4"/>
    <p:sldLayoutId id="2147483923" r:id="rId5"/>
    <p:sldLayoutId id="2147483916" r:id="rId6"/>
    <p:sldLayoutId id="2147483915" r:id="rId7"/>
    <p:sldLayoutId id="2147483901" r:id="rId8"/>
    <p:sldLayoutId id="2147483895" r:id="rId9"/>
    <p:sldLayoutId id="2147483859" r:id="rId10"/>
    <p:sldLayoutId id="2147483850" r:id="rId11"/>
    <p:sldLayoutId id="2147483849" r:id="rId12"/>
    <p:sldLayoutId id="2147483848" r:id="rId13"/>
    <p:sldLayoutId id="2147483707" r:id="rId14"/>
    <p:sldLayoutId id="2147483708" r:id="rId15"/>
    <p:sldLayoutId id="2147483709" r:id="rId16"/>
    <p:sldLayoutId id="2147483710" r:id="rId17"/>
    <p:sldLayoutId id="2147483711" r:id="rId18"/>
    <p:sldLayoutId id="2147483712" r:id="rId19"/>
    <p:sldLayoutId id="2147483713" r:id="rId20"/>
    <p:sldLayoutId id="2147483714" r:id="rId21"/>
    <p:sldLayoutId id="2147483715" r:id="rId22"/>
    <p:sldLayoutId id="2147483716" r:id="rId23"/>
    <p:sldLayoutId id="2147483717" r:id="rId24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1B017EA-EA3D-4848-920B-5150682243DC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11/26/2025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483483E-4945-42AE-99EB-B5DCB92926B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681671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5" r:id="rId1"/>
    <p:sldLayoutId id="2147483826" r:id="rId2"/>
    <p:sldLayoutId id="2147483960" r:id="rId3"/>
    <p:sldLayoutId id="2147483959" r:id="rId4"/>
    <p:sldLayoutId id="2147483946" r:id="rId5"/>
    <p:sldLayoutId id="2147483945" r:id="rId6"/>
    <p:sldLayoutId id="2147483940" r:id="rId7"/>
    <p:sldLayoutId id="2147483933" r:id="rId8"/>
    <p:sldLayoutId id="2147483932" r:id="rId9"/>
    <p:sldLayoutId id="2147483931" r:id="rId10"/>
    <p:sldLayoutId id="2147483930" r:id="rId11"/>
    <p:sldLayoutId id="2147483925" r:id="rId12"/>
    <p:sldLayoutId id="2147483827" r:id="rId13"/>
    <p:sldLayoutId id="2147483828" r:id="rId14"/>
    <p:sldLayoutId id="2147483829" r:id="rId15"/>
    <p:sldLayoutId id="2147483830" r:id="rId16"/>
    <p:sldLayoutId id="2147483831" r:id="rId17"/>
    <p:sldLayoutId id="2147483921" r:id="rId18"/>
    <p:sldLayoutId id="2147483920" r:id="rId19"/>
    <p:sldLayoutId id="2147483918" r:id="rId20"/>
    <p:sldLayoutId id="2147483917" r:id="rId21"/>
    <p:sldLayoutId id="2147483832" r:id="rId22"/>
    <p:sldLayoutId id="2147483833" r:id="rId23"/>
    <p:sldLayoutId id="2147483834" r:id="rId24"/>
    <p:sldLayoutId id="2147483835" r:id="rId25"/>
    <p:sldLayoutId id="2147483962" r:id="rId2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0.xml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6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Nhóm 21">
            <a:extLst>
              <a:ext uri="{FF2B5EF4-FFF2-40B4-BE49-F238E27FC236}">
                <a16:creationId xmlns:a16="http://schemas.microsoft.com/office/drawing/2014/main" id="{8323581E-9856-ACB1-55AC-0DD27AA1F194}"/>
              </a:ext>
            </a:extLst>
          </p:cNvPr>
          <p:cNvGrpSpPr/>
          <p:nvPr/>
        </p:nvGrpSpPr>
        <p:grpSpPr>
          <a:xfrm>
            <a:off x="3143672" y="2448218"/>
            <a:ext cx="6336704" cy="1305312"/>
            <a:chOff x="5395119" y="3904156"/>
            <a:chExt cx="7750289" cy="1508760"/>
          </a:xfrm>
        </p:grpSpPr>
        <p:sp>
          <p:nvSpPr>
            <p:cNvPr id="10" name="Rectangle: Rounded Corners 8">
              <a:extLst>
                <a:ext uri="{FF2B5EF4-FFF2-40B4-BE49-F238E27FC236}">
                  <a16:creationId xmlns:a16="http://schemas.microsoft.com/office/drawing/2014/main" id="{E114C02D-075B-BBFE-578A-20762FBA8D2F}"/>
                </a:ext>
              </a:extLst>
            </p:cNvPr>
            <p:cNvSpPr/>
            <p:nvPr userDrawn="1"/>
          </p:nvSpPr>
          <p:spPr>
            <a:xfrm>
              <a:off x="5395119" y="3904156"/>
              <a:ext cx="7597889" cy="1356360"/>
            </a:xfrm>
            <a:prstGeom prst="roundRect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: Rounded Corners 8">
              <a:extLst>
                <a:ext uri="{FF2B5EF4-FFF2-40B4-BE49-F238E27FC236}">
                  <a16:creationId xmlns:a16="http://schemas.microsoft.com/office/drawing/2014/main" id="{54786FF4-3440-7392-6BE0-ADF2FFED118C}"/>
                </a:ext>
              </a:extLst>
            </p:cNvPr>
            <p:cNvSpPr/>
            <p:nvPr userDrawn="1"/>
          </p:nvSpPr>
          <p:spPr>
            <a:xfrm>
              <a:off x="5547519" y="4056556"/>
              <a:ext cx="7597889" cy="1356360"/>
            </a:xfrm>
            <a:prstGeom prst="round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" name="Nhóm 10">
            <a:extLst>
              <a:ext uri="{FF2B5EF4-FFF2-40B4-BE49-F238E27FC236}">
                <a16:creationId xmlns:a16="http://schemas.microsoft.com/office/drawing/2014/main" id="{0C945CCD-B735-91CA-F486-32899F0965E0}"/>
              </a:ext>
            </a:extLst>
          </p:cNvPr>
          <p:cNvGrpSpPr/>
          <p:nvPr/>
        </p:nvGrpSpPr>
        <p:grpSpPr>
          <a:xfrm>
            <a:off x="0" y="-53065"/>
            <a:ext cx="12192000" cy="1966549"/>
            <a:chOff x="-198120" y="-1143000"/>
            <a:chExt cx="12694920" cy="3657600"/>
          </a:xfrm>
        </p:grpSpPr>
        <p:sp>
          <p:nvSpPr>
            <p:cNvPr id="4" name="Rectangle 12">
              <a:extLst>
                <a:ext uri="{FF2B5EF4-FFF2-40B4-BE49-F238E27FC236}">
                  <a16:creationId xmlns:a16="http://schemas.microsoft.com/office/drawing/2014/main" id="{55BFA75F-037E-B890-AB63-D3AE7DC9C41C}"/>
                </a:ext>
              </a:extLst>
            </p:cNvPr>
            <p:cNvSpPr/>
            <p:nvPr userDrawn="1"/>
          </p:nvSpPr>
          <p:spPr>
            <a:xfrm>
              <a:off x="-198120" y="-533400"/>
              <a:ext cx="12694920" cy="304800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Rectangle 13">
              <a:extLst>
                <a:ext uri="{FF2B5EF4-FFF2-40B4-BE49-F238E27FC236}">
                  <a16:creationId xmlns:a16="http://schemas.microsoft.com/office/drawing/2014/main" id="{FEE8E0A4-257F-65DD-D495-C3233E4C3A3A}"/>
                </a:ext>
              </a:extLst>
            </p:cNvPr>
            <p:cNvSpPr/>
            <p:nvPr userDrawn="1"/>
          </p:nvSpPr>
          <p:spPr>
            <a:xfrm>
              <a:off x="-198120" y="-838200"/>
              <a:ext cx="12694920" cy="3048000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ectangle 14">
              <a:extLst>
                <a:ext uri="{FF2B5EF4-FFF2-40B4-BE49-F238E27FC236}">
                  <a16:creationId xmlns:a16="http://schemas.microsoft.com/office/drawing/2014/main" id="{78FAD5B2-AAAB-27C5-A33D-8C23E97CF886}"/>
                </a:ext>
              </a:extLst>
            </p:cNvPr>
            <p:cNvSpPr/>
            <p:nvPr userDrawn="1"/>
          </p:nvSpPr>
          <p:spPr>
            <a:xfrm>
              <a:off x="-198120" y="-1143000"/>
              <a:ext cx="12694920" cy="3048000"/>
            </a:xfrm>
            <a:prstGeom prst="rect">
              <a:avLst/>
            </a:prstGeom>
            <a:solidFill>
              <a:srgbClr val="F36A1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7" name="Picture 6" descr="A group of children's toys&#10;&#10;Description automatically generated with low confidence">
            <a:extLst>
              <a:ext uri="{FF2B5EF4-FFF2-40B4-BE49-F238E27FC236}">
                <a16:creationId xmlns:a16="http://schemas.microsoft.com/office/drawing/2014/main" id="{C9156996-CE34-5902-A0D8-F399CA9A43D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6409" y="4953011"/>
            <a:ext cx="9439745" cy="2066177"/>
          </a:xfrm>
          <a:prstGeom prst="rect">
            <a:avLst/>
          </a:prstGeom>
        </p:spPr>
      </p:pic>
      <p:pic>
        <p:nvPicPr>
          <p:cNvPr id="8" name="Picture 2">
            <a:extLst>
              <a:ext uri="{FF2B5EF4-FFF2-40B4-BE49-F238E27FC236}">
                <a16:creationId xmlns:a16="http://schemas.microsoft.com/office/drawing/2014/main" id="{A5AD831D-3C9A-53B3-02C4-1434D0EEF6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889" b="98000" l="1404" r="96348">
                        <a14:foregroundMark x1="7022" y1="45333" x2="11236" y2="41778"/>
                        <a14:foregroundMark x1="2809" y1="46444" x2="2809" y2="46444"/>
                        <a14:foregroundMark x1="22753" y1="50444" x2="25281" y2="52444"/>
                        <a14:foregroundMark x1="60955" y1="22889" x2="64045" y2="20000"/>
                        <a14:foregroundMark x1="50562" y1="15111" x2="54494" y2="9111"/>
                        <a14:foregroundMark x1="64607" y1="5111" x2="68258" y2="4667"/>
                        <a14:foregroundMark x1="62360" y1="34000" x2="68820" y2="41111"/>
                        <a14:foregroundMark x1="67416" y1="34444" x2="85955" y2="27556"/>
                        <a14:foregroundMark x1="58427" y1="38444" x2="62921" y2="35556"/>
                        <a14:foregroundMark x1="71629" y1="36444" x2="72753" y2="41778"/>
                        <a14:foregroundMark x1="78652" y1="52889" x2="80618" y2="56667"/>
                        <a14:foregroundMark x1="84831" y1="51111" x2="94101" y2="53778"/>
                        <a14:foregroundMark x1="91854" y1="51778" x2="94944" y2="51333"/>
                        <a14:foregroundMark x1="62360" y1="73778" x2="85674" y2="93333"/>
                        <a14:foregroundMark x1="25562" y1="62889" x2="28933" y2="71111"/>
                        <a14:foregroundMark x1="3652" y1="86222" x2="14045" y2="80889"/>
                        <a14:foregroundMark x1="95787" y1="69111" x2="97191" y2="80222"/>
                        <a14:foregroundMark x1="97191" y1="80222" x2="93258" y2="90889"/>
                        <a14:foregroundMark x1="93258" y1="90889" x2="90730" y2="76889"/>
                        <a14:foregroundMark x1="90730" y1="76889" x2="91854" y2="70444"/>
                        <a14:foregroundMark x1="19663" y1="91556" x2="22753" y2="87333"/>
                        <a14:foregroundMark x1="21910" y1="93111" x2="42135" y2="98000"/>
                        <a14:foregroundMark x1="42135" y1="98000" x2="57584" y2="93778"/>
                        <a14:foregroundMark x1="66292" y1="48889" x2="66573" y2="30667"/>
                        <a14:foregroundMark x1="66573" y1="30667" x2="71348" y2="18889"/>
                        <a14:foregroundMark x1="71348" y1="18889" x2="63764" y2="12222"/>
                        <a14:foregroundMark x1="54494" y1="26444" x2="48034" y2="11111"/>
                        <a14:foregroundMark x1="48034" y1="11111" x2="70225" y2="3333"/>
                        <a14:foregroundMark x1="70225" y1="3333" x2="72472" y2="17778"/>
                        <a14:foregroundMark x1="72472" y1="17778" x2="66292" y2="22667"/>
                        <a14:foregroundMark x1="1685" y1="61778" x2="24438" y2="64000"/>
                        <a14:foregroundMark x1="21067" y1="63556" x2="25281" y2="75556"/>
                        <a14:foregroundMark x1="25281" y1="75556" x2="25281" y2="75556"/>
                        <a14:foregroundMark x1="27809" y1="62000" x2="34551" y2="66667"/>
                        <a14:foregroundMark x1="5337" y1="85556" x2="10393" y2="88667"/>
                        <a14:foregroundMark x1="20506" y1="90889" x2="25281" y2="91778"/>
                        <a14:foregroundMark x1="10955" y1="88667" x2="9831" y2="88444"/>
                        <a14:foregroundMark x1="2247" y1="88000" x2="8427" y2="88667"/>
                        <a14:foregroundMark x1="3090" y1="87333" x2="3371" y2="85333"/>
                        <a14:foregroundMark x1="10112" y1="89333" x2="12360" y2="88667"/>
                        <a14:foregroundMark x1="2247" y1="86667" x2="4494" y2="85556"/>
                        <a14:foregroundMark x1="2247" y1="86222" x2="6180" y2="84889"/>
                        <a14:foregroundMark x1="79775" y1="59333" x2="92978" y2="54667"/>
                        <a14:foregroundMark x1="92978" y1="54667" x2="89607" y2="51778"/>
                        <a14:foregroundMark x1="93258" y1="54000" x2="94944" y2="50889"/>
                        <a14:foregroundMark x1="94944" y1="54667" x2="96348" y2="51778"/>
                        <a14:foregroundMark x1="95787" y1="51111" x2="95506" y2="50889"/>
                        <a14:foregroundMark x1="72191" y1="19333" x2="71910" y2="24222"/>
                        <a14:foregroundMark x1="88483" y1="28000" x2="85674" y2="24667"/>
                        <a14:foregroundMark x1="88764" y1="26000" x2="88764" y2="26000"/>
                        <a14:foregroundMark x1="88764" y1="24667" x2="88764" y2="24667"/>
                        <a14:foregroundMark x1="11517" y1="52000" x2="14607" y2="56000"/>
                        <a14:foregroundMark x1="82303" y1="24222" x2="82303" y2="2422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0030" y="4165380"/>
            <a:ext cx="2638084" cy="26926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Hộp Văn bản 2">
            <a:extLst>
              <a:ext uri="{FF2B5EF4-FFF2-40B4-BE49-F238E27FC236}">
                <a16:creationId xmlns:a16="http://schemas.microsoft.com/office/drawing/2014/main" id="{5A8348B3-CB2D-E2EF-972D-EB623E0AF026}"/>
              </a:ext>
            </a:extLst>
          </p:cNvPr>
          <p:cNvSpPr txBox="1"/>
          <p:nvPr/>
        </p:nvSpPr>
        <p:spPr>
          <a:xfrm>
            <a:off x="3268276" y="2751731"/>
            <a:ext cx="6094665" cy="663876"/>
          </a:xfrm>
          <a:prstGeom prst="rect">
            <a:avLst/>
          </a:prstGeom>
          <a:noFill/>
        </p:spPr>
        <p:txBody>
          <a:bodyPr wrap="square" lIns="108816" tIns="54408" rIns="108816" bIns="54408" rtlCol="0">
            <a:spAutoFit/>
          </a:bodyPr>
          <a:lstStyle/>
          <a:p>
            <a:pPr algn="ctr"/>
            <a:r>
              <a:rPr lang="en-US" sz="3600" b="1" noProof="1">
                <a:latin typeface="Times New Roman" pitchFamily="18" charset="0"/>
                <a:ea typeface="Helvetica-Narrow" pitchFamily="34" charset="0"/>
                <a:cs typeface="Times New Roman" pitchFamily="18" charset="0"/>
              </a:rPr>
              <a:t>Bài</a:t>
            </a:r>
            <a:r>
              <a:rPr lang="vi-VN" sz="3600" b="1" noProof="1">
                <a:latin typeface="Times New Roman" pitchFamily="18" charset="0"/>
                <a:ea typeface="Helvetica-Narrow" pitchFamily="34" charset="0"/>
                <a:cs typeface="Times New Roman" pitchFamily="18" charset="0"/>
              </a:rPr>
              <a:t>: Ôn tập giữa kì 1</a:t>
            </a:r>
            <a:r>
              <a:rPr lang="en-US" sz="3600" b="1" noProof="1">
                <a:latin typeface="Times New Roman" pitchFamily="18" charset="0"/>
                <a:ea typeface="Helvetica-Narrow" pitchFamily="34" charset="0"/>
                <a:cs typeface="Times New Roman" pitchFamily="18" charset="0"/>
              </a:rPr>
              <a:t> (tiết </a:t>
            </a:r>
            <a:r>
              <a:rPr lang="vi-VN" sz="3600" b="1" noProof="1">
                <a:latin typeface="Times New Roman" pitchFamily="18" charset="0"/>
                <a:ea typeface="Helvetica-Narrow" pitchFamily="34" charset="0"/>
                <a:cs typeface="Times New Roman" pitchFamily="18" charset="0"/>
              </a:rPr>
              <a:t>5</a:t>
            </a:r>
            <a:r>
              <a:rPr lang="en-US" sz="3600" b="1" noProof="1">
                <a:latin typeface="Times New Roman" pitchFamily="18" charset="0"/>
                <a:ea typeface="Helvetica-Narrow" pitchFamily="34" charset="0"/>
                <a:cs typeface="Times New Roman" pitchFamily="18" charset="0"/>
              </a:rPr>
              <a:t>)</a:t>
            </a:r>
          </a:p>
        </p:txBody>
      </p:sp>
      <p:sp>
        <p:nvSpPr>
          <p:cNvPr id="15" name="TextBox 7">
            <a:extLst>
              <a:ext uri="{FF2B5EF4-FFF2-40B4-BE49-F238E27FC236}">
                <a16:creationId xmlns:a16="http://schemas.microsoft.com/office/drawing/2014/main" id="{6DC882CD-F5C9-CB7F-C1D8-8794B4476DB3}"/>
              </a:ext>
            </a:extLst>
          </p:cNvPr>
          <p:cNvSpPr txBox="1"/>
          <p:nvPr/>
        </p:nvSpPr>
        <p:spPr>
          <a:xfrm>
            <a:off x="159936" y="-18954"/>
            <a:ext cx="12032064" cy="1584641"/>
          </a:xfrm>
          <a:prstGeom prst="rect">
            <a:avLst/>
          </a:prstGeom>
          <a:noFill/>
        </p:spPr>
        <p:txBody>
          <a:bodyPr wrap="square" lIns="108816" tIns="54408" rIns="108816" bIns="54408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1088161">
              <a:spcBef>
                <a:spcPts val="714"/>
              </a:spcBef>
              <a:defRPr/>
            </a:pPr>
            <a:r>
              <a:rPr lang="vi-VN" altLang="en-US" sz="4500" b="1" i="1" dirty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TRƯỜNG TIỂU HỌC ÁI MỘ A</a:t>
            </a:r>
          </a:p>
          <a:p>
            <a:pPr algn="ctr" defTabSz="1088161">
              <a:spcBef>
                <a:spcPts val="714"/>
              </a:spcBef>
              <a:defRPr/>
            </a:pPr>
            <a:r>
              <a:rPr lang="vi-VN" altLang="en-US" sz="4500" b="1" i="1" dirty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Bài giảng điện tử </a:t>
            </a:r>
            <a:r>
              <a:rPr lang="en-US" altLang="en-US" sz="45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Tiếng</a:t>
            </a:r>
            <a:r>
              <a:rPr lang="en-US" altLang="en-US" sz="45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5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Việt</a:t>
            </a:r>
            <a:r>
              <a:rPr lang="en-US" altLang="en-US" sz="45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500" b="1" i="1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altLang="en-US" sz="4500" b="1" i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5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altLang="en-US" sz="4500" b="1" i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altLang="en-US" sz="4500" b="1" i="1" dirty="0">
              <a:solidFill>
                <a:srgbClr val="002060"/>
              </a:solidFill>
              <a:latin typeface="+mj-lt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68891898"/>
      </p:ext>
    </p:extLst>
  </p:cSld>
  <p:clrMapOvr>
    <a:masterClrMapping/>
  </p:clrMapOvr>
  <p:transition spd="slow">
    <p:wip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469" t="27253" r="24603" b="39502"/>
          <a:stretch/>
        </p:blipFill>
        <p:spPr>
          <a:xfrm>
            <a:off x="190407" y="1124744"/>
            <a:ext cx="11983647" cy="24482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908266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资源 73430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65009" y="3478530"/>
            <a:ext cx="783431" cy="635000"/>
          </a:xfrm>
          <a:prstGeom prst="rect">
            <a:avLst/>
          </a:prstGeom>
        </p:spPr>
      </p:pic>
      <p:pic>
        <p:nvPicPr>
          <p:cNvPr id="5" name="图片 4" descr="资源 13430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4548" y="255589"/>
            <a:ext cx="2552700" cy="1571625"/>
          </a:xfrm>
          <a:prstGeom prst="rect">
            <a:avLst/>
          </a:prstGeom>
        </p:spPr>
      </p:pic>
      <p:pic>
        <p:nvPicPr>
          <p:cNvPr id="6" name="图片 5" descr="资源 23430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0086" y="2955295"/>
            <a:ext cx="1985963" cy="1933575"/>
          </a:xfrm>
          <a:prstGeom prst="rect">
            <a:avLst/>
          </a:prstGeom>
        </p:spPr>
      </p:pic>
      <p:pic>
        <p:nvPicPr>
          <p:cNvPr id="7" name="图片 6" descr="资源 33430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227177" y="448623"/>
            <a:ext cx="1559719" cy="1870075"/>
          </a:xfrm>
          <a:prstGeom prst="rect">
            <a:avLst/>
          </a:prstGeom>
        </p:spPr>
      </p:pic>
      <p:pic>
        <p:nvPicPr>
          <p:cNvPr id="9" name="图片 8" descr="资源 53430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733675" y="3940179"/>
            <a:ext cx="7025640" cy="2684145"/>
          </a:xfrm>
          <a:prstGeom prst="rect">
            <a:avLst/>
          </a:prstGeom>
        </p:spPr>
      </p:pic>
      <p:pic>
        <p:nvPicPr>
          <p:cNvPr id="10" name="图片 9" descr="资源 63430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504474" y="6208399"/>
            <a:ext cx="9182576" cy="710565"/>
          </a:xfrm>
          <a:prstGeom prst="rect">
            <a:avLst/>
          </a:prstGeom>
        </p:spPr>
      </p:pic>
      <p:sp>
        <p:nvSpPr>
          <p:cNvPr id="30" name="TextBox 29"/>
          <p:cNvSpPr txBox="1"/>
          <p:nvPr/>
        </p:nvSpPr>
        <p:spPr>
          <a:xfrm>
            <a:off x="4045744" y="1710755"/>
            <a:ext cx="3829896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914309"/>
            <a:r>
              <a:rPr lang="en-US" altLang="zh-CN" sz="9600" b="1" dirty="0" err="1">
                <a:solidFill>
                  <a:srgbClr val="FF0000"/>
                </a:solidFill>
                <a:latin typeface="HP001 4 hàng" pitchFamily="34" charset="0"/>
                <a:cs typeface="+mn-ea"/>
                <a:sym typeface="+mn-lt"/>
              </a:rPr>
              <a:t>Dặn</a:t>
            </a:r>
            <a:r>
              <a:rPr lang="en-US" altLang="zh-CN" sz="9600" b="1" dirty="0">
                <a:solidFill>
                  <a:srgbClr val="FF0000"/>
                </a:solidFill>
                <a:latin typeface="HP001 4 hàng" pitchFamily="34" charset="0"/>
                <a:cs typeface="+mn-ea"/>
                <a:sym typeface="+mn-lt"/>
              </a:rPr>
              <a:t> </a:t>
            </a:r>
            <a:r>
              <a:rPr lang="en-US" altLang="zh-CN" sz="9600" b="1" dirty="0" err="1">
                <a:solidFill>
                  <a:srgbClr val="FF0000"/>
                </a:solidFill>
                <a:latin typeface="HP001 4 hàng" pitchFamily="34" charset="0"/>
                <a:cs typeface="+mn-ea"/>
                <a:sym typeface="+mn-lt"/>
              </a:rPr>
              <a:t>dò</a:t>
            </a:r>
            <a:endParaRPr lang="en-US" altLang="zh-CN" sz="9600" b="1" dirty="0">
              <a:solidFill>
                <a:srgbClr val="FF0000"/>
              </a:solidFill>
              <a:latin typeface="HP001 4 hàng" pitchFamily="34" charset="0"/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8709684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650" y="0"/>
            <a:ext cx="10686699" cy="6858000"/>
          </a:xfrm>
          <a:prstGeom prst="rect">
            <a:avLst/>
          </a:prstGeom>
        </p:spPr>
      </p:pic>
      <p:cxnSp>
        <p:nvCxnSpPr>
          <p:cNvPr id="3" name="Straight Connector 2"/>
          <p:cNvCxnSpPr/>
          <p:nvPr/>
        </p:nvCxnSpPr>
        <p:spPr>
          <a:xfrm flipV="1">
            <a:off x="4007768" y="2636912"/>
            <a:ext cx="1008112" cy="2952328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 flipH="1" flipV="1">
            <a:off x="7248128" y="3429000"/>
            <a:ext cx="1440160" cy="1224136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 flipH="1" flipV="1">
            <a:off x="4231170" y="3933056"/>
            <a:ext cx="784710" cy="432048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H="1" flipV="1">
            <a:off x="7225727" y="5107496"/>
            <a:ext cx="886497" cy="769776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flipH="1">
            <a:off x="7225727" y="3218048"/>
            <a:ext cx="1174529" cy="2659224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147885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264" t="7372" r="12155" b="36248"/>
          <a:stretch/>
        </p:blipFill>
        <p:spPr>
          <a:xfrm>
            <a:off x="191344" y="332656"/>
            <a:ext cx="11809314" cy="5904656"/>
          </a:xfrm>
          <a:prstGeom prst="rect">
            <a:avLst/>
          </a:prstGeom>
        </p:spPr>
      </p:pic>
      <p:cxnSp>
        <p:nvCxnSpPr>
          <p:cNvPr id="3" name="Straight Connector 2"/>
          <p:cNvCxnSpPr/>
          <p:nvPr/>
        </p:nvCxnSpPr>
        <p:spPr>
          <a:xfrm>
            <a:off x="5663952" y="2204864"/>
            <a:ext cx="1512168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>
            <a:off x="983432" y="2852936"/>
            <a:ext cx="2664296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3143672" y="3429000"/>
            <a:ext cx="1008112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2279576" y="3429000"/>
            <a:ext cx="720080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4799856" y="4005064"/>
            <a:ext cx="864096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3791744" y="4581128"/>
            <a:ext cx="1656184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2639616" y="5157192"/>
            <a:ext cx="1656184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5159896" y="5229200"/>
            <a:ext cx="936104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460380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264" t="7372" r="12155" b="36248"/>
          <a:stretch/>
        </p:blipFill>
        <p:spPr>
          <a:xfrm>
            <a:off x="191344" y="332656"/>
            <a:ext cx="11809314" cy="5904656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988468" y="1556792"/>
            <a:ext cx="3561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6337286" y="2090465"/>
            <a:ext cx="3561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5519936" y="2708920"/>
            <a:ext cx="3561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995396" y="3284983"/>
            <a:ext cx="3561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1275316" y="3897052"/>
            <a:ext cx="3561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5447928" y="3897051"/>
            <a:ext cx="3561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479376" y="5013176"/>
            <a:ext cx="3561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  <a:endParaRPr lang="en-US" sz="2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9820419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264" t="7372" r="12155" b="36248"/>
          <a:stretch/>
        </p:blipFill>
        <p:spPr>
          <a:xfrm>
            <a:off x="191344" y="332656"/>
            <a:ext cx="11809314" cy="5904656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988468" y="1556792"/>
            <a:ext cx="3561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1275316" y="3897052"/>
            <a:ext cx="3561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lang="en-US" sz="2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7995575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264" t="7372" r="12155" b="36248"/>
          <a:stretch/>
        </p:blipFill>
        <p:spPr>
          <a:xfrm>
            <a:off x="191344" y="332656"/>
            <a:ext cx="11809314" cy="59046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640735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07" t="7563" r="12012" b="4144"/>
          <a:stretch/>
        </p:blipFill>
        <p:spPr>
          <a:xfrm>
            <a:off x="1775520" y="21704"/>
            <a:ext cx="8784976" cy="6878800"/>
          </a:xfrm>
          <a:prstGeom prst="rect">
            <a:avLst/>
          </a:prstGeom>
        </p:spPr>
      </p:pic>
      <p:cxnSp>
        <p:nvCxnSpPr>
          <p:cNvPr id="3" name="Straight Connector 2"/>
          <p:cNvCxnSpPr/>
          <p:nvPr/>
        </p:nvCxnSpPr>
        <p:spPr>
          <a:xfrm flipH="1" flipV="1">
            <a:off x="4799856" y="5589240"/>
            <a:ext cx="864096" cy="936104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 flipH="1">
            <a:off x="4799856" y="5589240"/>
            <a:ext cx="836338" cy="1008112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020332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88"/>
            <a:ext cx="12192000" cy="685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5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6200" y="1600200"/>
            <a:ext cx="2438400" cy="205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7871417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336" y="548680"/>
            <a:ext cx="12066794" cy="54006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991544" y="4365104"/>
            <a:ext cx="457176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60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4 hàng" panose="020B0603050302020204" pitchFamily="34" charset="0"/>
              </a:rPr>
              <a:t>c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447928" y="4365104"/>
            <a:ext cx="457176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60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4 hàng" panose="020B0603050302020204" pitchFamily="34" charset="0"/>
              </a:rPr>
              <a:t>c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9168437" y="4402757"/>
            <a:ext cx="671979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60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4 hàng" panose="020B0603050302020204" pitchFamily="34" charset="0"/>
              </a:rPr>
              <a:t>k</a:t>
            </a:r>
          </a:p>
        </p:txBody>
      </p:sp>
    </p:spTree>
    <p:extLst>
      <p:ext uri="{BB962C8B-B14F-4D97-AF65-F5344CB8AC3E}">
        <p14:creationId xmlns:p14="http://schemas.microsoft.com/office/powerpoint/2010/main" val="39520898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NKNOELEADERBOARD" val="353028307"/>
</p:tagLst>
</file>

<file path=ppt/theme/theme1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1722</TotalTime>
  <Words>40</Words>
  <Application>Microsoft Office PowerPoint</Application>
  <PresentationFormat>Widescreen</PresentationFormat>
  <Paragraphs>17</Paragraphs>
  <Slides>11</Slides>
  <Notes>1</Notes>
  <HiddenSlides>1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11</vt:i4>
      </vt:variant>
    </vt:vector>
  </HeadingPairs>
  <TitlesOfParts>
    <vt:vector size="18" baseType="lpstr">
      <vt:lpstr>Arial</vt:lpstr>
      <vt:lpstr>Calibri</vt:lpstr>
      <vt:lpstr>Calibri Light</vt:lpstr>
      <vt:lpstr>HP001 4 hàng</vt:lpstr>
      <vt:lpstr>Times New Roman</vt:lpstr>
      <vt:lpstr>3_Office Theme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Truong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Nguyen</dc:creator>
  <cp:lastModifiedBy>SingPC</cp:lastModifiedBy>
  <cp:revision>129</cp:revision>
  <dcterms:created xsi:type="dcterms:W3CDTF">2020-08-24T04:04:33Z</dcterms:created>
  <dcterms:modified xsi:type="dcterms:W3CDTF">2025-11-26T06:17:02Z</dcterms:modified>
</cp:coreProperties>
</file>