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49" r:id="rId2"/>
    <p:sldMasterId id="2147483824" r:id="rId3"/>
  </p:sldMasterIdLst>
  <p:notesMasterIdLst>
    <p:notesMasterId r:id="rId12"/>
  </p:notesMasterIdLst>
  <p:sldIdLst>
    <p:sldId id="286" r:id="rId4"/>
    <p:sldId id="383" r:id="rId5"/>
    <p:sldId id="393" r:id="rId6"/>
    <p:sldId id="394" r:id="rId7"/>
    <p:sldId id="284" r:id="rId8"/>
    <p:sldId id="392" r:id="rId9"/>
    <p:sldId id="395" r:id="rId10"/>
    <p:sldId id="27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99"/>
    <a:srgbClr val="FF3300"/>
    <a:srgbClr val="F40CC2"/>
    <a:srgbClr val="008000"/>
    <a:srgbClr val="99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454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978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257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468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1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8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10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2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31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63" Type="http://schemas.openxmlformats.org/officeDocument/2006/relationships/slideLayout" Target="../slideLayouts/slideLayout87.xml"/><Relationship Id="rId68" Type="http://schemas.openxmlformats.org/officeDocument/2006/relationships/slideLayout" Target="../slideLayouts/slideLayout92.xml"/><Relationship Id="rId84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77.xml"/><Relationship Id="rId58" Type="http://schemas.openxmlformats.org/officeDocument/2006/relationships/slideLayout" Target="../slideLayouts/slideLayout82.xml"/><Relationship Id="rId74" Type="http://schemas.openxmlformats.org/officeDocument/2006/relationships/slideLayout" Target="../slideLayouts/slideLayout98.xml"/><Relationship Id="rId79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56" Type="http://schemas.openxmlformats.org/officeDocument/2006/relationships/slideLayout" Target="../slideLayouts/slideLayout80.xml"/><Relationship Id="rId64" Type="http://schemas.openxmlformats.org/officeDocument/2006/relationships/slideLayout" Target="../slideLayouts/slideLayout88.xml"/><Relationship Id="rId69" Type="http://schemas.openxmlformats.org/officeDocument/2006/relationships/slideLayout" Target="../slideLayouts/slideLayout93.xml"/><Relationship Id="rId7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72" Type="http://schemas.openxmlformats.org/officeDocument/2006/relationships/slideLayout" Target="../slideLayouts/slideLayout96.xml"/><Relationship Id="rId80" Type="http://schemas.openxmlformats.org/officeDocument/2006/relationships/slideLayout" Target="../slideLayouts/slideLayout104.xml"/><Relationship Id="rId85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59" Type="http://schemas.openxmlformats.org/officeDocument/2006/relationships/slideLayout" Target="../slideLayouts/slideLayout83.xml"/><Relationship Id="rId67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62" Type="http://schemas.openxmlformats.org/officeDocument/2006/relationships/slideLayout" Target="../slideLayouts/slideLayout86.xml"/><Relationship Id="rId70" Type="http://schemas.openxmlformats.org/officeDocument/2006/relationships/slideLayout" Target="../slideLayouts/slideLayout94.xml"/><Relationship Id="rId75" Type="http://schemas.openxmlformats.org/officeDocument/2006/relationships/slideLayout" Target="../slideLayouts/slideLayout99.xml"/><Relationship Id="rId83" Type="http://schemas.openxmlformats.org/officeDocument/2006/relationships/slideLayout" Target="../slideLayouts/slideLayout107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57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60" Type="http://schemas.openxmlformats.org/officeDocument/2006/relationships/slideLayout" Target="../slideLayouts/slideLayout84.xml"/><Relationship Id="rId65" Type="http://schemas.openxmlformats.org/officeDocument/2006/relationships/slideLayout" Target="../slideLayouts/slideLayout89.xml"/><Relationship Id="rId73" Type="http://schemas.openxmlformats.org/officeDocument/2006/relationships/slideLayout" Target="../slideLayouts/slideLayout97.xml"/><Relationship Id="rId78" Type="http://schemas.openxmlformats.org/officeDocument/2006/relationships/slideLayout" Target="../slideLayouts/slideLayout102.xml"/><Relationship Id="rId81" Type="http://schemas.openxmlformats.org/officeDocument/2006/relationships/slideLayout" Target="../slideLayouts/slideLayout105.xml"/><Relationship Id="rId86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7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31.xml"/><Relationship Id="rId7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90.xml"/><Relationship Id="rId87" Type="http://schemas.openxmlformats.org/officeDocument/2006/relationships/slideLayout" Target="../slideLayouts/slideLayout111.xml"/><Relationship Id="rId61" Type="http://schemas.openxmlformats.org/officeDocument/2006/relationships/slideLayout" Target="../slideLayouts/slideLayout85.xml"/><Relationship Id="rId82" Type="http://schemas.openxmlformats.org/officeDocument/2006/relationships/slideLayout" Target="../slideLayouts/slideLayout1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76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906" r:id="rId25"/>
    <p:sldLayoutId id="2147483905" r:id="rId26"/>
    <p:sldLayoutId id="2147483899" r:id="rId27"/>
    <p:sldLayoutId id="2147483894" r:id="rId28"/>
    <p:sldLayoutId id="2147483892" r:id="rId29"/>
    <p:sldLayoutId id="2147483882" r:id="rId30"/>
    <p:sldLayoutId id="2147483881" r:id="rId31"/>
    <p:sldLayoutId id="2147483880" r:id="rId32"/>
    <p:sldLayoutId id="2147483873" r:id="rId33"/>
    <p:sldLayoutId id="2147483861" r:id="rId34"/>
    <p:sldLayoutId id="2147483855" r:id="rId35"/>
    <p:sldLayoutId id="2147483844" r:id="rId36"/>
    <p:sldLayoutId id="2147483839" r:id="rId37"/>
    <p:sldLayoutId id="2147483820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70" r:id="rId44"/>
    <p:sldLayoutId id="2147483961" r:id="rId45"/>
    <p:sldLayoutId id="2147483960" r:id="rId46"/>
    <p:sldLayoutId id="2147483904" r:id="rId47"/>
    <p:sldLayoutId id="2147483903" r:id="rId48"/>
    <p:sldLayoutId id="2147483902" r:id="rId49"/>
    <p:sldLayoutId id="2147483898" r:id="rId50"/>
    <p:sldLayoutId id="2147483891" r:id="rId51"/>
    <p:sldLayoutId id="2147483888" r:id="rId52"/>
    <p:sldLayoutId id="2147483877" r:id="rId53"/>
    <p:sldLayoutId id="2147483872" r:id="rId54"/>
    <p:sldLayoutId id="2147483871" r:id="rId55"/>
    <p:sldLayoutId id="2147483870" r:id="rId56"/>
    <p:sldLayoutId id="2147483860" r:id="rId57"/>
    <p:sldLayoutId id="2147483854" r:id="rId58"/>
    <p:sldLayoutId id="2147483853" r:id="rId59"/>
    <p:sldLayoutId id="2147483852" r:id="rId60"/>
    <p:sldLayoutId id="2147483851" r:id="rId61"/>
    <p:sldLayoutId id="2147483838" r:id="rId62"/>
    <p:sldLayoutId id="2147483837" r:id="rId63"/>
    <p:sldLayoutId id="2147483836" r:id="rId64"/>
    <p:sldLayoutId id="2147483823" r:id="rId65"/>
    <p:sldLayoutId id="2147483819" r:id="rId66"/>
    <p:sldLayoutId id="2147483818" r:id="rId67"/>
    <p:sldLayoutId id="2147483817" r:id="rId68"/>
    <p:sldLayoutId id="2147483816" r:id="rId69"/>
    <p:sldLayoutId id="2147483815" r:id="rId70"/>
    <p:sldLayoutId id="2147483814" r:id="rId71"/>
    <p:sldLayoutId id="2147483813" r:id="rId72"/>
    <p:sldLayoutId id="2147483812" r:id="rId73"/>
    <p:sldLayoutId id="2147483811" r:id="rId74"/>
    <p:sldLayoutId id="2147483810" r:id="rId75"/>
    <p:sldLayoutId id="2147483757" r:id="rId76"/>
    <p:sldLayoutId id="2147483758" r:id="rId77"/>
    <p:sldLayoutId id="2147483759" r:id="rId78"/>
    <p:sldLayoutId id="2147483760" r:id="rId79"/>
    <p:sldLayoutId id="2147483914" r:id="rId80"/>
    <p:sldLayoutId id="2147483913" r:id="rId81"/>
    <p:sldLayoutId id="2147483912" r:id="rId82"/>
    <p:sldLayoutId id="2147483911" r:id="rId83"/>
    <p:sldLayoutId id="2147483910" r:id="rId84"/>
    <p:sldLayoutId id="2147483909" r:id="rId85"/>
    <p:sldLayoutId id="2147483908" r:id="rId86"/>
    <p:sldLayoutId id="2147483907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69" r:id="rId3"/>
    <p:sldLayoutId id="2147483959" r:id="rId4"/>
    <p:sldLayoutId id="2147483946" r:id="rId5"/>
    <p:sldLayoutId id="2147483945" r:id="rId6"/>
    <p:sldLayoutId id="2147483940" r:id="rId7"/>
    <p:sldLayoutId id="2147483933" r:id="rId8"/>
    <p:sldLayoutId id="2147483932" r:id="rId9"/>
    <p:sldLayoutId id="2147483931" r:id="rId10"/>
    <p:sldLayoutId id="2147483930" r:id="rId11"/>
    <p:sldLayoutId id="2147483925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921" r:id="rId18"/>
    <p:sldLayoutId id="2147483920" r:id="rId19"/>
    <p:sldLayoutId id="2147483918" r:id="rId20"/>
    <p:sldLayoutId id="2147483917" r:id="rId21"/>
    <p:sldLayoutId id="2147483832" r:id="rId22"/>
    <p:sldLayoutId id="2147483833" r:id="rId23"/>
    <p:sldLayoutId id="2147483834" r:id="rId24"/>
    <p:sldLayoutId id="2147483835" r:id="rId25"/>
    <p:sldLayoutId id="214748397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Ôn tập giữa kì 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4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4" b="70249"/>
          <a:stretch/>
        </p:blipFill>
        <p:spPr>
          <a:xfrm>
            <a:off x="551384" y="1268760"/>
            <a:ext cx="10801200" cy="2582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5440" y="19050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08168" y="25375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8128" y="3212976"/>
            <a:ext cx="295232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35760" y="19888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20713" y="2078699"/>
            <a:ext cx="144016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783632" y="2655079"/>
            <a:ext cx="144016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29868" r="11196" b="31138"/>
          <a:stretch/>
        </p:blipFill>
        <p:spPr>
          <a:xfrm>
            <a:off x="551384" y="1268760"/>
            <a:ext cx="10801200" cy="3384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5440" y="11981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3428" y="28353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535" y="23736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568" y="3429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8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69691" r="9432" b="8737"/>
          <a:stretch/>
        </p:blipFill>
        <p:spPr>
          <a:xfrm>
            <a:off x="620629" y="1484784"/>
            <a:ext cx="10801200" cy="187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9278" y="12539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5440" y="19888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4032" y="12781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3912" y="19888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13" y="27237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4112" y="26369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8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1"/>
          <a:stretch/>
        </p:blipFill>
        <p:spPr>
          <a:xfrm>
            <a:off x="983432" y="29192"/>
            <a:ext cx="10225135" cy="68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2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1"/>
          <a:stretch/>
        </p:blipFill>
        <p:spPr>
          <a:xfrm>
            <a:off x="2855640" y="548680"/>
            <a:ext cx="8352927" cy="63093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376" y="332656"/>
            <a:ext cx="3240360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11086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36493" y="1553266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081523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44</Words>
  <Application>Microsoft Office PowerPoint</Application>
  <PresentationFormat>Widescreen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131</cp:revision>
  <dcterms:created xsi:type="dcterms:W3CDTF">2020-08-24T04:04:33Z</dcterms:created>
  <dcterms:modified xsi:type="dcterms:W3CDTF">2025-11-26T06:16:15Z</dcterms:modified>
</cp:coreProperties>
</file>