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2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49" r:id="rId2"/>
    <p:sldMasterId id="2147483824" r:id="rId3"/>
  </p:sldMasterIdLst>
  <p:notesMasterIdLst>
    <p:notesMasterId r:id="rId16"/>
  </p:notesMasterIdLst>
  <p:sldIdLst>
    <p:sldId id="286" r:id="rId4"/>
    <p:sldId id="383" r:id="rId5"/>
    <p:sldId id="386" r:id="rId6"/>
    <p:sldId id="387" r:id="rId7"/>
    <p:sldId id="388" r:id="rId8"/>
    <p:sldId id="284" r:id="rId9"/>
    <p:sldId id="385" r:id="rId10"/>
    <p:sldId id="348" r:id="rId11"/>
    <p:sldId id="389" r:id="rId12"/>
    <p:sldId id="390" r:id="rId13"/>
    <p:sldId id="391" r:id="rId14"/>
    <p:sldId id="270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99"/>
    <a:srgbClr val="FF3300"/>
    <a:srgbClr val="F40CC2"/>
    <a:srgbClr val="008000"/>
    <a:srgbClr val="9933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8F0B8-58C4-41CC-BDDF-EE13A8680EC8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21A4E-1F7D-46AF-9FB4-2D6DB907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0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1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009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171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964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523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305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99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775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56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06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3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09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3019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4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77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40742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62485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94541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59780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92572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1468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3119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454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7101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77595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10586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81343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26413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51944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65673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0371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02671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72727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995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4214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37213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85287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6974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10363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61609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25692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07015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00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66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4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70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89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1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010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42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04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780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15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6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8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36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316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5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3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914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194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722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686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159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230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484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347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29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564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76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029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746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116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633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686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116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985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984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373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33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0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639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324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910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585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642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177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646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994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239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8341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5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026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266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950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468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268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173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7277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941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273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311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98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09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5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55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987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384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018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328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534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046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40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4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087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91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209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5050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539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329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564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783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299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707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1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178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467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202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029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390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444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041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28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830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946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5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66.xml"/><Relationship Id="rId47" Type="http://schemas.openxmlformats.org/officeDocument/2006/relationships/slideLayout" Target="../slideLayouts/slideLayout71.xml"/><Relationship Id="rId63" Type="http://schemas.openxmlformats.org/officeDocument/2006/relationships/slideLayout" Target="../slideLayouts/slideLayout87.xml"/><Relationship Id="rId68" Type="http://schemas.openxmlformats.org/officeDocument/2006/relationships/slideLayout" Target="../slideLayouts/slideLayout92.xml"/><Relationship Id="rId84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56.xml"/><Relationship Id="rId37" Type="http://schemas.openxmlformats.org/officeDocument/2006/relationships/slideLayout" Target="../slideLayouts/slideLayout61.xml"/><Relationship Id="rId53" Type="http://schemas.openxmlformats.org/officeDocument/2006/relationships/slideLayout" Target="../slideLayouts/slideLayout77.xml"/><Relationship Id="rId58" Type="http://schemas.openxmlformats.org/officeDocument/2006/relationships/slideLayout" Target="../slideLayouts/slideLayout82.xml"/><Relationship Id="rId74" Type="http://schemas.openxmlformats.org/officeDocument/2006/relationships/slideLayout" Target="../slideLayouts/slideLayout98.xml"/><Relationship Id="rId79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slideLayout" Target="../slideLayouts/slideLayout59.xml"/><Relationship Id="rId43" Type="http://schemas.openxmlformats.org/officeDocument/2006/relationships/slideLayout" Target="../slideLayouts/slideLayout67.xml"/><Relationship Id="rId48" Type="http://schemas.openxmlformats.org/officeDocument/2006/relationships/slideLayout" Target="../slideLayouts/slideLayout72.xml"/><Relationship Id="rId56" Type="http://schemas.openxmlformats.org/officeDocument/2006/relationships/slideLayout" Target="../slideLayouts/slideLayout80.xml"/><Relationship Id="rId64" Type="http://schemas.openxmlformats.org/officeDocument/2006/relationships/slideLayout" Target="../slideLayouts/slideLayout88.xml"/><Relationship Id="rId69" Type="http://schemas.openxmlformats.org/officeDocument/2006/relationships/slideLayout" Target="../slideLayouts/slideLayout93.xml"/><Relationship Id="rId7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32.xml"/><Relationship Id="rId51" Type="http://schemas.openxmlformats.org/officeDocument/2006/relationships/slideLayout" Target="../slideLayouts/slideLayout75.xml"/><Relationship Id="rId72" Type="http://schemas.openxmlformats.org/officeDocument/2006/relationships/slideLayout" Target="../slideLayouts/slideLayout96.xml"/><Relationship Id="rId80" Type="http://schemas.openxmlformats.org/officeDocument/2006/relationships/slideLayout" Target="../slideLayouts/slideLayout104.xml"/><Relationship Id="rId85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38" Type="http://schemas.openxmlformats.org/officeDocument/2006/relationships/slideLayout" Target="../slideLayouts/slideLayout62.xml"/><Relationship Id="rId46" Type="http://schemas.openxmlformats.org/officeDocument/2006/relationships/slideLayout" Target="../slideLayouts/slideLayout70.xml"/><Relationship Id="rId59" Type="http://schemas.openxmlformats.org/officeDocument/2006/relationships/slideLayout" Target="../slideLayouts/slideLayout83.xml"/><Relationship Id="rId67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44.xml"/><Relationship Id="rId41" Type="http://schemas.openxmlformats.org/officeDocument/2006/relationships/slideLayout" Target="../slideLayouts/slideLayout65.xml"/><Relationship Id="rId54" Type="http://schemas.openxmlformats.org/officeDocument/2006/relationships/slideLayout" Target="../slideLayouts/slideLayout78.xml"/><Relationship Id="rId62" Type="http://schemas.openxmlformats.org/officeDocument/2006/relationships/slideLayout" Target="../slideLayouts/slideLayout86.xml"/><Relationship Id="rId70" Type="http://schemas.openxmlformats.org/officeDocument/2006/relationships/slideLayout" Target="../slideLayouts/slideLayout94.xml"/><Relationship Id="rId75" Type="http://schemas.openxmlformats.org/officeDocument/2006/relationships/slideLayout" Target="../slideLayouts/slideLayout99.xml"/><Relationship Id="rId83" Type="http://schemas.openxmlformats.org/officeDocument/2006/relationships/slideLayout" Target="../slideLayouts/slideLayout107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slideLayout" Target="../slideLayouts/slideLayout60.xml"/><Relationship Id="rId49" Type="http://schemas.openxmlformats.org/officeDocument/2006/relationships/slideLayout" Target="../slideLayouts/slideLayout73.xml"/><Relationship Id="rId57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55.xml"/><Relationship Id="rId44" Type="http://schemas.openxmlformats.org/officeDocument/2006/relationships/slideLayout" Target="../slideLayouts/slideLayout68.xml"/><Relationship Id="rId52" Type="http://schemas.openxmlformats.org/officeDocument/2006/relationships/slideLayout" Target="../slideLayouts/slideLayout76.xml"/><Relationship Id="rId60" Type="http://schemas.openxmlformats.org/officeDocument/2006/relationships/slideLayout" Target="../slideLayouts/slideLayout84.xml"/><Relationship Id="rId65" Type="http://schemas.openxmlformats.org/officeDocument/2006/relationships/slideLayout" Target="../slideLayouts/slideLayout89.xml"/><Relationship Id="rId73" Type="http://schemas.openxmlformats.org/officeDocument/2006/relationships/slideLayout" Target="../slideLayouts/slideLayout97.xml"/><Relationship Id="rId78" Type="http://schemas.openxmlformats.org/officeDocument/2006/relationships/slideLayout" Target="../slideLayouts/slideLayout102.xml"/><Relationship Id="rId81" Type="http://schemas.openxmlformats.org/officeDocument/2006/relationships/slideLayout" Target="../slideLayouts/slideLayout105.xml"/><Relationship Id="rId86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9" Type="http://schemas.openxmlformats.org/officeDocument/2006/relationships/slideLayout" Target="../slideLayouts/slideLayout63.xml"/><Relationship Id="rId34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74.xml"/><Relationship Id="rId55" Type="http://schemas.openxmlformats.org/officeDocument/2006/relationships/slideLayout" Target="../slideLayouts/slideLayout79.xml"/><Relationship Id="rId7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31.xml"/><Relationship Id="rId71" Type="http://schemas.openxmlformats.org/officeDocument/2006/relationships/slideLayout" Target="../slideLayouts/slideLayout95.xml"/><Relationship Id="rId2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64.xml"/><Relationship Id="rId45" Type="http://schemas.openxmlformats.org/officeDocument/2006/relationships/slideLayout" Target="../slideLayouts/slideLayout69.xml"/><Relationship Id="rId66" Type="http://schemas.openxmlformats.org/officeDocument/2006/relationships/slideLayout" Target="../slideLayouts/slideLayout90.xml"/><Relationship Id="rId87" Type="http://schemas.openxmlformats.org/officeDocument/2006/relationships/slideLayout" Target="../slideLayouts/slideLayout111.xml"/><Relationship Id="rId61" Type="http://schemas.openxmlformats.org/officeDocument/2006/relationships/slideLayout" Target="../slideLayouts/slideLayout85.xml"/><Relationship Id="rId82" Type="http://schemas.openxmlformats.org/officeDocument/2006/relationships/slideLayout" Target="../slideLayouts/slideLayout10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slideLayout" Target="../slideLayouts/slideLayout129.xml"/><Relationship Id="rId26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14.xml"/><Relationship Id="rId21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5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2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2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23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1.xml"/><Relationship Id="rId19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Relationship Id="rId22" Type="http://schemas.openxmlformats.org/officeDocument/2006/relationships/slideLayout" Target="../slideLayouts/slideLayout133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7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976" r:id="rId2"/>
    <p:sldLayoutId id="2147483927" r:id="rId3"/>
    <p:sldLayoutId id="2147483924" r:id="rId4"/>
    <p:sldLayoutId id="2147483923" r:id="rId5"/>
    <p:sldLayoutId id="2147483916" r:id="rId6"/>
    <p:sldLayoutId id="2147483915" r:id="rId7"/>
    <p:sldLayoutId id="2147483901" r:id="rId8"/>
    <p:sldLayoutId id="2147483895" r:id="rId9"/>
    <p:sldLayoutId id="2147483859" r:id="rId10"/>
    <p:sldLayoutId id="2147483850" r:id="rId11"/>
    <p:sldLayoutId id="2147483849" r:id="rId12"/>
    <p:sldLayoutId id="2147483848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3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900" r:id="rId2"/>
    <p:sldLayoutId id="2147483893" r:id="rId3"/>
    <p:sldLayoutId id="2147483885" r:id="rId4"/>
    <p:sldLayoutId id="2147483884" r:id="rId5"/>
    <p:sldLayoutId id="2147483883" r:id="rId6"/>
    <p:sldLayoutId id="2147483875" r:id="rId7"/>
    <p:sldLayoutId id="2147483874" r:id="rId8"/>
    <p:sldLayoutId id="2147483866" r:id="rId9"/>
    <p:sldLayoutId id="2147483865" r:id="rId10"/>
    <p:sldLayoutId id="2147483864" r:id="rId11"/>
    <p:sldLayoutId id="2147483863" r:id="rId12"/>
    <p:sldLayoutId id="2147483862" r:id="rId13"/>
    <p:sldLayoutId id="2147483857" r:id="rId14"/>
    <p:sldLayoutId id="2147483856" r:id="rId15"/>
    <p:sldLayoutId id="2147483843" r:id="rId16"/>
    <p:sldLayoutId id="2147483842" r:id="rId17"/>
    <p:sldLayoutId id="2147483841" r:id="rId18"/>
    <p:sldLayoutId id="2147483840" r:id="rId19"/>
    <p:sldLayoutId id="2147483822" r:id="rId20"/>
    <p:sldLayoutId id="2147483821" r:id="rId21"/>
    <p:sldLayoutId id="2147483763" r:id="rId22"/>
    <p:sldLayoutId id="2147483762" r:id="rId23"/>
    <p:sldLayoutId id="2147483751" r:id="rId24"/>
    <p:sldLayoutId id="2147483906" r:id="rId25"/>
    <p:sldLayoutId id="2147483905" r:id="rId26"/>
    <p:sldLayoutId id="2147483899" r:id="rId27"/>
    <p:sldLayoutId id="2147483894" r:id="rId28"/>
    <p:sldLayoutId id="2147483892" r:id="rId29"/>
    <p:sldLayoutId id="2147483882" r:id="rId30"/>
    <p:sldLayoutId id="2147483881" r:id="rId31"/>
    <p:sldLayoutId id="2147483880" r:id="rId32"/>
    <p:sldLayoutId id="2147483873" r:id="rId33"/>
    <p:sldLayoutId id="2147483861" r:id="rId34"/>
    <p:sldLayoutId id="2147483855" r:id="rId35"/>
    <p:sldLayoutId id="2147483844" r:id="rId36"/>
    <p:sldLayoutId id="2147483839" r:id="rId37"/>
    <p:sldLayoutId id="2147483820" r:id="rId38"/>
    <p:sldLayoutId id="2147483752" r:id="rId39"/>
    <p:sldLayoutId id="2147483753" r:id="rId40"/>
    <p:sldLayoutId id="2147483754" r:id="rId41"/>
    <p:sldLayoutId id="2147483755" r:id="rId42"/>
    <p:sldLayoutId id="2147483756" r:id="rId43"/>
    <p:sldLayoutId id="2147483970" r:id="rId44"/>
    <p:sldLayoutId id="2147483961" r:id="rId45"/>
    <p:sldLayoutId id="2147483960" r:id="rId46"/>
    <p:sldLayoutId id="2147483904" r:id="rId47"/>
    <p:sldLayoutId id="2147483903" r:id="rId48"/>
    <p:sldLayoutId id="2147483902" r:id="rId49"/>
    <p:sldLayoutId id="2147483898" r:id="rId50"/>
    <p:sldLayoutId id="2147483891" r:id="rId51"/>
    <p:sldLayoutId id="2147483888" r:id="rId52"/>
    <p:sldLayoutId id="2147483877" r:id="rId53"/>
    <p:sldLayoutId id="2147483872" r:id="rId54"/>
    <p:sldLayoutId id="2147483871" r:id="rId55"/>
    <p:sldLayoutId id="2147483870" r:id="rId56"/>
    <p:sldLayoutId id="2147483860" r:id="rId57"/>
    <p:sldLayoutId id="2147483854" r:id="rId58"/>
    <p:sldLayoutId id="2147483853" r:id="rId59"/>
    <p:sldLayoutId id="2147483852" r:id="rId60"/>
    <p:sldLayoutId id="2147483851" r:id="rId61"/>
    <p:sldLayoutId id="2147483838" r:id="rId62"/>
    <p:sldLayoutId id="2147483837" r:id="rId63"/>
    <p:sldLayoutId id="2147483836" r:id="rId64"/>
    <p:sldLayoutId id="2147483823" r:id="rId65"/>
    <p:sldLayoutId id="2147483819" r:id="rId66"/>
    <p:sldLayoutId id="2147483818" r:id="rId67"/>
    <p:sldLayoutId id="2147483817" r:id="rId68"/>
    <p:sldLayoutId id="2147483816" r:id="rId69"/>
    <p:sldLayoutId id="2147483815" r:id="rId70"/>
    <p:sldLayoutId id="2147483814" r:id="rId71"/>
    <p:sldLayoutId id="2147483813" r:id="rId72"/>
    <p:sldLayoutId id="2147483812" r:id="rId73"/>
    <p:sldLayoutId id="2147483811" r:id="rId74"/>
    <p:sldLayoutId id="2147483810" r:id="rId75"/>
    <p:sldLayoutId id="2147483757" r:id="rId76"/>
    <p:sldLayoutId id="2147483758" r:id="rId77"/>
    <p:sldLayoutId id="2147483759" r:id="rId78"/>
    <p:sldLayoutId id="2147483760" r:id="rId79"/>
    <p:sldLayoutId id="2147483914" r:id="rId80"/>
    <p:sldLayoutId id="2147483913" r:id="rId81"/>
    <p:sldLayoutId id="2147483912" r:id="rId82"/>
    <p:sldLayoutId id="2147483911" r:id="rId83"/>
    <p:sldLayoutId id="2147483910" r:id="rId84"/>
    <p:sldLayoutId id="2147483909" r:id="rId85"/>
    <p:sldLayoutId id="2147483908" r:id="rId86"/>
    <p:sldLayoutId id="2147483907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16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969" r:id="rId3"/>
    <p:sldLayoutId id="2147483959" r:id="rId4"/>
    <p:sldLayoutId id="2147483946" r:id="rId5"/>
    <p:sldLayoutId id="2147483945" r:id="rId6"/>
    <p:sldLayoutId id="2147483940" r:id="rId7"/>
    <p:sldLayoutId id="2147483933" r:id="rId8"/>
    <p:sldLayoutId id="2147483932" r:id="rId9"/>
    <p:sldLayoutId id="2147483931" r:id="rId10"/>
    <p:sldLayoutId id="2147483930" r:id="rId11"/>
    <p:sldLayoutId id="2147483925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921" r:id="rId18"/>
    <p:sldLayoutId id="2147483920" r:id="rId19"/>
    <p:sldLayoutId id="2147483918" r:id="rId20"/>
    <p:sldLayoutId id="2147483917" r:id="rId21"/>
    <p:sldLayoutId id="2147483832" r:id="rId22"/>
    <p:sldLayoutId id="2147483833" r:id="rId23"/>
    <p:sldLayoutId id="2147483834" r:id="rId24"/>
    <p:sldLayoutId id="2147483835" r:id="rId25"/>
    <p:sldLayoutId id="2147483977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43672" y="2448218"/>
            <a:ext cx="633670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268276" y="2751731"/>
            <a:ext cx="6094665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Bài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: Ôn tập giữa kì 1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(tiết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3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9189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153" t="37203" r="66756" b="51523"/>
          <a:stretch/>
        </p:blipFill>
        <p:spPr>
          <a:xfrm>
            <a:off x="47328" y="-63497"/>
            <a:ext cx="3672409" cy="1008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64" y="2654684"/>
            <a:ext cx="2634800" cy="376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9656" y="1772816"/>
            <a:ext cx="91923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>
                <a:latin typeface="UTM Avo" panose="02040603050506020204" pitchFamily="18" charset="0"/>
              </a:rPr>
              <a:t>3. Trong giấc mơ, ai hứa tìm dép cho Chi?</a:t>
            </a:r>
          </a:p>
          <a:p>
            <a:pPr>
              <a:spcAft>
                <a:spcPts val="600"/>
              </a:spcAft>
            </a:pPr>
            <a:r>
              <a:rPr lang="en-US" sz="3200">
                <a:latin typeface="UTM Avo" panose="02040603050506020204" pitchFamily="18" charset="0"/>
              </a:rPr>
              <a:t>	A. Chó Lu</a:t>
            </a:r>
            <a:endParaRPr lang="en-US" sz="3200" dirty="0">
              <a:latin typeface="UTM Avo" panose="020406030505060202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3200">
                <a:latin typeface="UTM Avo" panose="02040603050506020204" pitchFamily="18" charset="0"/>
              </a:rPr>
              <a:t>     	B. Chị Trà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91744" y="2884294"/>
            <a:ext cx="648072" cy="612071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7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153" t="37203" r="66756" b="51523"/>
          <a:stretch/>
        </p:blipFill>
        <p:spPr>
          <a:xfrm>
            <a:off x="47328" y="-63497"/>
            <a:ext cx="3672409" cy="1008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64" y="2654684"/>
            <a:ext cx="2634800" cy="376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9656" y="1772816"/>
            <a:ext cx="91923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>
                <a:latin typeface="UTM Avo" panose="02040603050506020204" pitchFamily="18" charset="0"/>
              </a:rPr>
              <a:t>4. Chị Trà thấy dép Chi ở đâu?</a:t>
            </a:r>
          </a:p>
          <a:p>
            <a:pPr>
              <a:spcAft>
                <a:spcPts val="600"/>
              </a:spcAft>
            </a:pPr>
            <a:r>
              <a:rPr lang="en-US" sz="3200">
                <a:latin typeface="UTM Avo" panose="02040603050506020204" pitchFamily="18" charset="0"/>
              </a:rPr>
              <a:t>	A. Dưới gầm ghế</a:t>
            </a:r>
            <a:endParaRPr lang="en-US" sz="3200" dirty="0">
              <a:latin typeface="UTM Avo" panose="020406030505060202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3200">
                <a:latin typeface="UTM Avo" panose="02040603050506020204" pitchFamily="18" charset="0"/>
              </a:rPr>
              <a:t>     	B. Bên trên ghế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63752" y="2348648"/>
            <a:ext cx="648072" cy="612071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2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91046" y="1700808"/>
            <a:ext cx="40094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9"/>
            <a:r>
              <a:rPr lang="en-US" altLang="zh-CN" sz="88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Dặn</a:t>
            </a:r>
            <a:r>
              <a:rPr lang="en-US" altLang="zh-CN" sz="88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88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dò</a:t>
            </a:r>
            <a:endParaRPr lang="en-US" altLang="zh-CN" sz="8800" b="1" dirty="0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685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7" t="20274" r="-666" b="62926"/>
          <a:stretch/>
        </p:blipFill>
        <p:spPr>
          <a:xfrm>
            <a:off x="191344" y="1092173"/>
            <a:ext cx="11913970" cy="30343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5400" y="194745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76116" y="190506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54210" y="26219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28" y="260932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516" y="321297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595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1" t="37078" r="-1640" b="48296"/>
          <a:stretch/>
        </p:blipFill>
        <p:spPr>
          <a:xfrm>
            <a:off x="403516" y="1412776"/>
            <a:ext cx="11913970" cy="26416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7408" y="126876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3596" y="19888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43868" y="267930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664" y="261616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47348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6" t="53024" r="-515" b="32350"/>
          <a:stretch/>
        </p:blipFill>
        <p:spPr>
          <a:xfrm>
            <a:off x="403516" y="1412776"/>
            <a:ext cx="11913970" cy="26416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45502" y="123914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3596" y="19888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360" y="335699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3596" y="267930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56048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4" t="68573" r="-1063" b="15879"/>
          <a:stretch/>
        </p:blipFill>
        <p:spPr>
          <a:xfrm>
            <a:off x="403516" y="1412776"/>
            <a:ext cx="11913970" cy="28083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9416" y="134076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7510" y="206688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7510" y="343521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6989" y="290917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8184232" y="692696"/>
            <a:ext cx="3816424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57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15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" t="19950" b="16401"/>
          <a:stretch/>
        </p:blipFill>
        <p:spPr>
          <a:xfrm>
            <a:off x="1919536" y="-1"/>
            <a:ext cx="8424936" cy="679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41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153" t="37203" r="66756" b="51523"/>
          <a:stretch/>
        </p:blipFill>
        <p:spPr>
          <a:xfrm>
            <a:off x="47328" y="-63497"/>
            <a:ext cx="3672409" cy="1008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64" y="2654684"/>
            <a:ext cx="2634800" cy="376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9656" y="1772816"/>
            <a:ext cx="583264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latin typeface="UTM Avo" panose="02040603050506020204" pitchFamily="18" charset="0"/>
              </a:rPr>
              <a:t>1</a:t>
            </a:r>
            <a:r>
              <a:rPr lang="en-US" sz="3600" b="1">
                <a:latin typeface="UTM Avo" panose="02040603050506020204" pitchFamily="18" charset="0"/>
              </a:rPr>
              <a:t>. Mẹ mua gì cho Chi?</a:t>
            </a:r>
            <a:endParaRPr lang="en-US" sz="3600" b="1" dirty="0">
              <a:latin typeface="UTM Avo" panose="020406030505060202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3600" dirty="0">
                <a:latin typeface="UTM Avo" panose="02040603050506020204" pitchFamily="18" charset="0"/>
              </a:rPr>
              <a:t>     A</a:t>
            </a:r>
            <a:r>
              <a:rPr lang="en-US" sz="3600">
                <a:latin typeface="UTM Avo" panose="02040603050506020204" pitchFamily="18" charset="0"/>
              </a:rPr>
              <a:t>. Đôi giày</a:t>
            </a:r>
            <a:endParaRPr lang="en-US" sz="3600" dirty="0">
              <a:latin typeface="UTM Avo" panose="020406030505060202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3600" dirty="0">
                <a:latin typeface="UTM Avo" panose="02040603050506020204" pitchFamily="18" charset="0"/>
              </a:rPr>
              <a:t>     B</a:t>
            </a:r>
            <a:r>
              <a:rPr lang="en-US" sz="3600">
                <a:latin typeface="UTM Avo" panose="02040603050506020204" pitchFamily="18" charset="0"/>
              </a:rPr>
              <a:t>. Đôi dép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03712" y="3068959"/>
            <a:ext cx="648072" cy="612071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0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153" t="37203" r="66756" b="51523"/>
          <a:stretch/>
        </p:blipFill>
        <p:spPr>
          <a:xfrm>
            <a:off x="47328" y="-63497"/>
            <a:ext cx="3672409" cy="1008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64" y="2654684"/>
            <a:ext cx="2634800" cy="376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9656" y="1772816"/>
            <a:ext cx="9001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>
                <a:latin typeface="UTM Avo" panose="02040603050506020204" pitchFamily="18" charset="0"/>
              </a:rPr>
              <a:t>2. Chi mơ thấy điều gì?</a:t>
            </a:r>
            <a:endParaRPr lang="en-US" sz="3600" b="1" dirty="0">
              <a:latin typeface="UTM Avo" panose="020406030505060202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3600" dirty="0">
                <a:latin typeface="UTM Avo" panose="02040603050506020204" pitchFamily="18" charset="0"/>
              </a:rPr>
              <a:t>     A</a:t>
            </a:r>
            <a:r>
              <a:rPr lang="en-US" sz="3600">
                <a:latin typeface="UTM Avo" panose="02040603050506020204" pitchFamily="18" charset="0"/>
              </a:rPr>
              <a:t>. Dép của Chi bị chó Lu tha đi.</a:t>
            </a:r>
            <a:endParaRPr lang="en-US" sz="3600" dirty="0">
              <a:latin typeface="UTM Avo" panose="020406030505060202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3600" dirty="0">
                <a:latin typeface="UTM Avo" panose="02040603050506020204" pitchFamily="18" charset="0"/>
              </a:rPr>
              <a:t>     B</a:t>
            </a:r>
            <a:r>
              <a:rPr lang="en-US" sz="3600">
                <a:latin typeface="UTM Avo" panose="02040603050506020204" pitchFamily="18" charset="0"/>
              </a:rPr>
              <a:t>. Dép của Chi bị chị Trà lấy đi.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75720" y="2420887"/>
            <a:ext cx="648072" cy="612071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8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5081523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</TotalTime>
  <Words>142</Words>
  <Application>Microsoft Office PowerPoint</Application>
  <PresentationFormat>Widescreen</PresentationFormat>
  <Paragraphs>34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HP001 4 hàng</vt:lpstr>
      <vt:lpstr>Times New Roman</vt:lpstr>
      <vt:lpstr>UTM Avo</vt:lpstr>
      <vt:lpstr>3_Office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SingPC</cp:lastModifiedBy>
  <cp:revision>128</cp:revision>
  <dcterms:created xsi:type="dcterms:W3CDTF">2020-08-24T04:04:33Z</dcterms:created>
  <dcterms:modified xsi:type="dcterms:W3CDTF">2025-11-26T06:10:39Z</dcterms:modified>
</cp:coreProperties>
</file>