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824" r:id="rId4"/>
  </p:sldMasterIdLst>
  <p:notesMasterIdLst>
    <p:notesMasterId r:id="rId20"/>
  </p:notesMasterIdLst>
  <p:sldIdLst>
    <p:sldId id="286" r:id="rId5"/>
    <p:sldId id="383" r:id="rId6"/>
    <p:sldId id="384" r:id="rId7"/>
    <p:sldId id="348" r:id="rId8"/>
    <p:sldId id="284" r:id="rId9"/>
    <p:sldId id="376" r:id="rId10"/>
    <p:sldId id="258" r:id="rId11"/>
    <p:sldId id="339" r:id="rId12"/>
    <p:sldId id="367" r:id="rId13"/>
    <p:sldId id="369" r:id="rId14"/>
    <p:sldId id="355" r:id="rId15"/>
    <p:sldId id="368" r:id="rId16"/>
    <p:sldId id="370" r:id="rId17"/>
    <p:sldId id="353" r:id="rId18"/>
    <p:sldId id="27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99"/>
    <a:srgbClr val="FF3300"/>
    <a:srgbClr val="F40CC2"/>
    <a:srgbClr val="008000"/>
    <a:srgbClr val="99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1A4E-1F7D-46AF-9FB4-2D6DB907E0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311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89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5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4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978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257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468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1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1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27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10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74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0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16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8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14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9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7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04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8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9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42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44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43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2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3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937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68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28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3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90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2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68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73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74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73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760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6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77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3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63" Type="http://schemas.openxmlformats.org/officeDocument/2006/relationships/slideLayout" Target="../slideLayouts/slideLayout142.xml"/><Relationship Id="rId68" Type="http://schemas.openxmlformats.org/officeDocument/2006/relationships/slideLayout" Target="../slideLayouts/slideLayout147.xml"/><Relationship Id="rId84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32.xml"/><Relationship Id="rId58" Type="http://schemas.openxmlformats.org/officeDocument/2006/relationships/slideLayout" Target="../slideLayouts/slideLayout137.xml"/><Relationship Id="rId74" Type="http://schemas.openxmlformats.org/officeDocument/2006/relationships/slideLayout" Target="../slideLayouts/slideLayout153.xml"/><Relationship Id="rId79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64" Type="http://schemas.openxmlformats.org/officeDocument/2006/relationships/slideLayout" Target="../slideLayouts/slideLayout143.xml"/><Relationship Id="rId69" Type="http://schemas.openxmlformats.org/officeDocument/2006/relationships/slideLayout" Target="../slideLayouts/slideLayout148.xml"/><Relationship Id="rId7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72" Type="http://schemas.openxmlformats.org/officeDocument/2006/relationships/slideLayout" Target="../slideLayouts/slideLayout151.xml"/><Relationship Id="rId80" Type="http://schemas.openxmlformats.org/officeDocument/2006/relationships/slideLayout" Target="../slideLayouts/slideLayout159.xml"/><Relationship Id="rId85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slideLayout" Target="../slideLayouts/slideLayout138.xml"/><Relationship Id="rId67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141.xml"/><Relationship Id="rId70" Type="http://schemas.openxmlformats.org/officeDocument/2006/relationships/slideLayout" Target="../slideLayouts/slideLayout149.xml"/><Relationship Id="rId75" Type="http://schemas.openxmlformats.org/officeDocument/2006/relationships/slideLayout" Target="../slideLayouts/slideLayout154.xml"/><Relationship Id="rId83" Type="http://schemas.openxmlformats.org/officeDocument/2006/relationships/slideLayout" Target="../slideLayouts/slideLayout162.xml"/><Relationship Id="rId88" Type="http://schemas.openxmlformats.org/officeDocument/2006/relationships/theme" Target="../theme/theme3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slideLayout" Target="../slideLayouts/slideLayout139.xml"/><Relationship Id="rId65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152.xml"/><Relationship Id="rId78" Type="http://schemas.openxmlformats.org/officeDocument/2006/relationships/slideLayout" Target="../slideLayouts/slideLayout157.xml"/><Relationship Id="rId81" Type="http://schemas.openxmlformats.org/officeDocument/2006/relationships/slideLayout" Target="../slideLayouts/slideLayout160.xml"/><Relationship Id="rId86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86.xml"/><Relationship Id="rId7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66" Type="http://schemas.openxmlformats.org/officeDocument/2006/relationships/slideLayout" Target="../slideLayouts/slideLayout145.xml"/><Relationship Id="rId87" Type="http://schemas.openxmlformats.org/officeDocument/2006/relationships/slideLayout" Target="../slideLayouts/slideLayout166.xml"/><Relationship Id="rId61" Type="http://schemas.openxmlformats.org/officeDocument/2006/relationships/slideLayout" Target="../slideLayouts/slideLayout140.xml"/><Relationship Id="rId82" Type="http://schemas.openxmlformats.org/officeDocument/2006/relationships/slideLayout" Target="../slideLayouts/slideLayout1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76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975" r:id="rId16"/>
    <p:sldLayoutId id="2147483974" r:id="rId17"/>
    <p:sldLayoutId id="2147483973" r:id="rId18"/>
    <p:sldLayoutId id="2147483972" r:id="rId19"/>
    <p:sldLayoutId id="2147483971" r:id="rId20"/>
    <p:sldLayoutId id="2147483968" r:id="rId21"/>
    <p:sldLayoutId id="2147483967" r:id="rId22"/>
    <p:sldLayoutId id="2147483966" r:id="rId23"/>
    <p:sldLayoutId id="2147483965" r:id="rId24"/>
    <p:sldLayoutId id="2147483964" r:id="rId25"/>
    <p:sldLayoutId id="2147483963" r:id="rId26"/>
    <p:sldLayoutId id="2147483962" r:id="rId27"/>
    <p:sldLayoutId id="2147483958" r:id="rId28"/>
    <p:sldLayoutId id="2147483957" r:id="rId29"/>
    <p:sldLayoutId id="2147483956" r:id="rId30"/>
    <p:sldLayoutId id="2147483955" r:id="rId31"/>
    <p:sldLayoutId id="2147483954" r:id="rId32"/>
    <p:sldLayoutId id="2147483953" r:id="rId33"/>
    <p:sldLayoutId id="2147483952" r:id="rId34"/>
    <p:sldLayoutId id="2147483951" r:id="rId35"/>
    <p:sldLayoutId id="2147483950" r:id="rId36"/>
    <p:sldLayoutId id="2147483949" r:id="rId37"/>
    <p:sldLayoutId id="2147483948" r:id="rId38"/>
    <p:sldLayoutId id="2147483947" r:id="rId39"/>
    <p:sldLayoutId id="2147483944" r:id="rId40"/>
    <p:sldLayoutId id="2147483943" r:id="rId41"/>
    <p:sldLayoutId id="2147483942" r:id="rId42"/>
    <p:sldLayoutId id="2147483941" r:id="rId43"/>
    <p:sldLayoutId id="2147483939" r:id="rId44"/>
    <p:sldLayoutId id="2147483938" r:id="rId45"/>
    <p:sldLayoutId id="2147483937" r:id="rId46"/>
    <p:sldLayoutId id="2147483936" r:id="rId47"/>
    <p:sldLayoutId id="2147483935" r:id="rId48"/>
    <p:sldLayoutId id="2147483934" r:id="rId49"/>
    <p:sldLayoutId id="2147483929" r:id="rId50"/>
    <p:sldLayoutId id="2147483928" r:id="rId51"/>
    <p:sldLayoutId id="2147483732" r:id="rId52"/>
    <p:sldLayoutId id="2147483733" r:id="rId53"/>
    <p:sldLayoutId id="2147483734" r:id="rId54"/>
    <p:sldLayoutId id="2147483735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70" r:id="rId44"/>
    <p:sldLayoutId id="2147483961" r:id="rId45"/>
    <p:sldLayoutId id="2147483960" r:id="rId46"/>
    <p:sldLayoutId id="2147483904" r:id="rId47"/>
    <p:sldLayoutId id="2147483903" r:id="rId48"/>
    <p:sldLayoutId id="2147483902" r:id="rId49"/>
    <p:sldLayoutId id="2147483898" r:id="rId50"/>
    <p:sldLayoutId id="2147483891" r:id="rId51"/>
    <p:sldLayoutId id="2147483888" r:id="rId52"/>
    <p:sldLayoutId id="2147483877" r:id="rId53"/>
    <p:sldLayoutId id="2147483872" r:id="rId54"/>
    <p:sldLayoutId id="2147483871" r:id="rId55"/>
    <p:sldLayoutId id="2147483870" r:id="rId56"/>
    <p:sldLayoutId id="2147483860" r:id="rId57"/>
    <p:sldLayoutId id="2147483854" r:id="rId58"/>
    <p:sldLayoutId id="2147483853" r:id="rId59"/>
    <p:sldLayoutId id="2147483852" r:id="rId60"/>
    <p:sldLayoutId id="2147483851" r:id="rId61"/>
    <p:sldLayoutId id="2147483838" r:id="rId62"/>
    <p:sldLayoutId id="2147483837" r:id="rId63"/>
    <p:sldLayoutId id="2147483836" r:id="rId64"/>
    <p:sldLayoutId id="2147483823" r:id="rId65"/>
    <p:sldLayoutId id="2147483819" r:id="rId66"/>
    <p:sldLayoutId id="2147483818" r:id="rId67"/>
    <p:sldLayoutId id="2147483817" r:id="rId68"/>
    <p:sldLayoutId id="2147483816" r:id="rId69"/>
    <p:sldLayoutId id="2147483815" r:id="rId70"/>
    <p:sldLayoutId id="2147483814" r:id="rId71"/>
    <p:sldLayoutId id="2147483813" r:id="rId72"/>
    <p:sldLayoutId id="2147483812" r:id="rId73"/>
    <p:sldLayoutId id="2147483811" r:id="rId74"/>
    <p:sldLayoutId id="2147483810" r:id="rId75"/>
    <p:sldLayoutId id="2147483757" r:id="rId76"/>
    <p:sldLayoutId id="2147483758" r:id="rId77"/>
    <p:sldLayoutId id="2147483759" r:id="rId78"/>
    <p:sldLayoutId id="2147483760" r:id="rId79"/>
    <p:sldLayoutId id="2147483914" r:id="rId80"/>
    <p:sldLayoutId id="2147483913" r:id="rId81"/>
    <p:sldLayoutId id="2147483912" r:id="rId82"/>
    <p:sldLayoutId id="2147483911" r:id="rId83"/>
    <p:sldLayoutId id="2147483910" r:id="rId84"/>
    <p:sldLayoutId id="2147483909" r:id="rId85"/>
    <p:sldLayoutId id="2147483908" r:id="rId86"/>
    <p:sldLayoutId id="2147483907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69" r:id="rId3"/>
    <p:sldLayoutId id="2147483959" r:id="rId4"/>
    <p:sldLayoutId id="2147483946" r:id="rId5"/>
    <p:sldLayoutId id="2147483945" r:id="rId6"/>
    <p:sldLayoutId id="2147483940" r:id="rId7"/>
    <p:sldLayoutId id="2147483933" r:id="rId8"/>
    <p:sldLayoutId id="2147483932" r:id="rId9"/>
    <p:sldLayoutId id="2147483931" r:id="rId10"/>
    <p:sldLayoutId id="2147483930" r:id="rId11"/>
    <p:sldLayoutId id="2147483925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1" r:id="rId18"/>
    <p:sldLayoutId id="2147483920" r:id="rId19"/>
    <p:sldLayoutId id="2147483918" r:id="rId20"/>
    <p:sldLayoutId id="2147483917" r:id="rId21"/>
    <p:sldLayoutId id="2147483832" r:id="rId22"/>
    <p:sldLayoutId id="2147483833" r:id="rId23"/>
    <p:sldLayoutId id="2147483834" r:id="rId24"/>
    <p:sldLayoutId id="2147483835" r:id="rId25"/>
    <p:sldLayoutId id="214748397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Ôn tập giữa kì 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35960" y="4221088"/>
            <a:ext cx="5910629" cy="138877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dừa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x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……………………….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8640"/>
            <a:ext cx="3076124" cy="3726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350543">
            <a:off x="461358" y="767258"/>
            <a:ext cx="1500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40CC2"/>
                </a:solidFill>
                <a:latin typeface="UTM Avo" panose="02040603050506020204" pitchFamily="18" charset="0"/>
              </a:rPr>
              <a:t>i</a:t>
            </a:r>
            <a:r>
              <a:rPr lang="en-US" sz="5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ê</a:t>
            </a:r>
            <a:r>
              <a:rPr lang="en-US" sz="54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m</a:t>
            </a:r>
            <a:endParaRPr lang="en-US" sz="54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409403">
            <a:off x="4479253" y="418028"/>
            <a:ext cx="1701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y</a:t>
            </a:r>
            <a:r>
              <a:rPr lang="en-US" sz="5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ê</a:t>
            </a:r>
            <a:r>
              <a:rPr lang="en-US" sz="5400" b="1" dirty="0" err="1">
                <a:solidFill>
                  <a:srgbClr val="FF3300"/>
                </a:solidFill>
                <a:latin typeface="UTM Avo" panose="02040603050506020204" pitchFamily="18" charset="0"/>
              </a:rPr>
              <a:t>m</a:t>
            </a:r>
            <a:endParaRPr lang="en-US" sz="5400" b="1" dirty="0">
              <a:solidFill>
                <a:srgbClr val="FF33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8318" y="4296057"/>
            <a:ext cx="208582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iêm</a:t>
            </a:r>
            <a:endParaRPr lang="en-US" sz="78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Cách nhận biết dừa xiêm Bến Tre - Tất tần tật các loại dừa và gi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87" y="769359"/>
            <a:ext cx="3826221" cy="23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71865" y="4416487"/>
            <a:ext cx="7056783" cy="138877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………………………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ề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…………………..….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iệp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8640"/>
            <a:ext cx="3076124" cy="3726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350543">
            <a:off x="660932" y="767258"/>
            <a:ext cx="1101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40CC2"/>
                </a:solidFill>
                <a:latin typeface="UTM Avo" panose="02040603050506020204" pitchFamily="18" charset="0"/>
              </a:rPr>
              <a:t>n</a:t>
            </a:r>
            <a:r>
              <a:rPr lang="en-US" sz="5400" b="1" dirty="0">
                <a:solidFill>
                  <a:srgbClr val="00B0F0"/>
                </a:solidFill>
                <a:latin typeface="UTM Avo" panose="02040603050506020204" pitchFamily="18" charset="0"/>
              </a:rPr>
              <a:t>g</a:t>
            </a:r>
            <a:endParaRPr lang="en-US" sz="54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409403">
            <a:off x="4560205" y="418028"/>
            <a:ext cx="1539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</a:t>
            </a:r>
            <a:r>
              <a:rPr lang="en-US" sz="5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g</a:t>
            </a:r>
            <a:r>
              <a:rPr lang="en-US" sz="5400" b="1" dirty="0" err="1">
                <a:solidFill>
                  <a:srgbClr val="FF3300"/>
                </a:solidFill>
                <a:latin typeface="UTM Avo" panose="02040603050506020204" pitchFamily="18" charset="0"/>
              </a:rPr>
              <a:t>h</a:t>
            </a:r>
            <a:endParaRPr lang="en-US" sz="5400" b="1" dirty="0">
              <a:solidFill>
                <a:srgbClr val="FF33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5791" y="4454645"/>
            <a:ext cx="21403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ngh</a:t>
            </a:r>
            <a:endParaRPr lang="en-US" sz="78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4193" y="4464544"/>
            <a:ext cx="21403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ngh</a:t>
            </a:r>
            <a:endParaRPr lang="en-US" sz="78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Những công việc nào dễ bị đào thải trong 10 năm tới? - Talk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56" y="319918"/>
            <a:ext cx="5616624" cy="37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75920" y="4365104"/>
            <a:ext cx="5910629" cy="138877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…………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á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…………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iếm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8640"/>
            <a:ext cx="3076124" cy="3726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350543">
            <a:off x="893367" y="767258"/>
            <a:ext cx="636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40CC2"/>
                </a:solidFill>
                <a:latin typeface="UTM Avo" panose="02040603050506020204" pitchFamily="18" charset="0"/>
              </a:rPr>
              <a:t>c</a:t>
            </a:r>
            <a:endParaRPr lang="en-US" sz="54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409403">
            <a:off x="5033090" y="418028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UTM Avo" panose="02040603050506020204" pitchFamily="18" charset="0"/>
              </a:rPr>
              <a:t>k</a:t>
            </a:r>
            <a:endParaRPr lang="en-US" sz="5400" b="1" dirty="0">
              <a:solidFill>
                <a:srgbClr val="FF33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1974" y="4413161"/>
            <a:ext cx="8370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b="1" dirty="0">
                <a:solidFill>
                  <a:srgbClr val="FFFF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0309" y="4389212"/>
            <a:ext cx="7761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b="1" dirty="0">
                <a:solidFill>
                  <a:srgbClr val="FFFF00"/>
                </a:solidFill>
                <a:latin typeface="UTM Avo" panose="02040603050506020204" pitchFamily="18" charset="0"/>
              </a:rPr>
              <a:t>k</a:t>
            </a:r>
          </a:p>
        </p:txBody>
      </p:sp>
      <p:pic>
        <p:nvPicPr>
          <p:cNvPr id="2050" name="Picture 2" descr="Cá cờ biển - cá kiếm , món ăn bổ dưỡng mùa hè nóng bức của TPH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10556" r="12671" b="11371"/>
          <a:stretch/>
        </p:blipFill>
        <p:spPr bwMode="auto">
          <a:xfrm>
            <a:off x="6183792" y="408934"/>
            <a:ext cx="5256584" cy="34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25930" y="3912430"/>
            <a:ext cx="5910629" cy="138877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…………….…..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……………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40" y="1515893"/>
            <a:ext cx="3076124" cy="3726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350543">
            <a:off x="179817" y="1465841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40CC2"/>
                </a:solidFill>
                <a:latin typeface="UTM Avo" panose="02040603050506020204" pitchFamily="18" charset="0"/>
              </a:rPr>
              <a:t>qu</a:t>
            </a:r>
            <a:endParaRPr lang="en-US" sz="54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058714">
            <a:off x="2367862" y="516726"/>
            <a:ext cx="5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UTM Avo" panose="02040603050506020204" pitchFamily="18" charset="0"/>
              </a:rPr>
              <a:t>c</a:t>
            </a:r>
            <a:endParaRPr lang="en-US" sz="5400" b="1" dirty="0">
              <a:solidFill>
                <a:srgbClr val="FF33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0962" y="3933056"/>
            <a:ext cx="15151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qu</a:t>
            </a:r>
            <a:endParaRPr lang="en-US" sz="78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1309">
            <a:off x="4104400" y="996130"/>
            <a:ext cx="5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4161" y="3960487"/>
            <a:ext cx="7761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b="1" dirty="0">
                <a:solidFill>
                  <a:srgbClr val="FFFF00"/>
                </a:solidFill>
                <a:latin typeface="UTM Avo" panose="02040603050506020204" pitchFamily="18" charset="0"/>
              </a:rPr>
              <a:t>k</a:t>
            </a:r>
          </a:p>
        </p:txBody>
      </p:sp>
      <p:pic>
        <p:nvPicPr>
          <p:cNvPr id="4098" name="Picture 2" descr="Free photo Sweet Ice Cream Frozen Dessert Food Cream Snack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91" y="368474"/>
            <a:ext cx="4682739" cy="317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/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03512" y="1052736"/>
            <a:ext cx="8712968" cy="3860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2053" y="2598390"/>
            <a:ext cx="3130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k,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gh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</a:t>
            </a:r>
            <a:endParaRPr lang="en-US" sz="4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90702" y="2039536"/>
            <a:ext cx="2541203" cy="9647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83358" y="3004310"/>
            <a:ext cx="2548547" cy="443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74737" y="3113288"/>
            <a:ext cx="2557168" cy="7200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86642" y="1580894"/>
            <a:ext cx="1037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i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0242" y="2493772"/>
            <a:ext cx="1037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e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0242" y="3703629"/>
            <a:ext cx="1037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ê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5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47012" y="1700808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03" t="33468" r="15878" b="14360"/>
          <a:stretch/>
        </p:blipFill>
        <p:spPr>
          <a:xfrm>
            <a:off x="257693" y="229652"/>
            <a:ext cx="11934307" cy="5184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48" y="1340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2304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64352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959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03" t="33468" r="15878" b="14360"/>
          <a:stretch/>
        </p:blipFill>
        <p:spPr>
          <a:xfrm>
            <a:off x="257693" y="229652"/>
            <a:ext cx="1193430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1991544" y="3738059"/>
            <a:ext cx="3672409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9075" t="35954" r="15878" b="14360"/>
          <a:stretch/>
        </p:blipFill>
        <p:spPr>
          <a:xfrm>
            <a:off x="73247" y="44624"/>
            <a:ext cx="5374681" cy="3332874"/>
          </a:xfrm>
          <a:prstGeom prst="rect">
            <a:avLst/>
          </a:prstGeom>
          <a:ln w="57150">
            <a:solidFill>
              <a:srgbClr val="0099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242115"/>
            <a:ext cx="18669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0017" y="161925"/>
            <a:ext cx="58326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1. </a:t>
            </a:r>
            <a:r>
              <a:rPr lang="en-US" sz="2800" b="1" dirty="0" err="1">
                <a:latin typeface="UTM Avo" panose="02040603050506020204" pitchFamily="18" charset="0"/>
              </a:rPr>
              <a:t>Lớp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cũ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họp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đâu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UTM Avo" panose="02040603050506020204" pitchFamily="18" charset="0"/>
              </a:rPr>
              <a:t>     A. </a:t>
            </a:r>
            <a:r>
              <a:rPr lang="en-US" sz="2800" dirty="0" err="1">
                <a:latin typeface="UTM Avo" panose="02040603050506020204" pitchFamily="18" charset="0"/>
              </a:rPr>
              <a:t>Khóm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tre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già</a:t>
            </a:r>
            <a:endParaRPr lang="en-US" sz="2800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UTM Avo" panose="02040603050506020204" pitchFamily="18" charset="0"/>
              </a:rPr>
              <a:t>     B. </a:t>
            </a:r>
            <a:r>
              <a:rPr lang="en-US" sz="2800" dirty="0" err="1">
                <a:latin typeface="UTM Avo" panose="02040603050506020204" pitchFamily="18" charset="0"/>
              </a:rPr>
              <a:t>Khóm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tre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ngà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97" y="1844824"/>
            <a:ext cx="58326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Tổ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ai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nhỏ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đẹp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UTM Avo" panose="02040603050506020204" pitchFamily="18" charset="0"/>
              </a:rPr>
              <a:t>     A.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sẻ</a:t>
            </a:r>
            <a:endParaRPr lang="en-US" sz="2800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UTM Avo" panose="02040603050506020204" pitchFamily="18" charset="0"/>
              </a:rPr>
              <a:t>     B.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0016" y="3546301"/>
            <a:ext cx="58326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Lũ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nhỏ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trông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UTM Avo" panose="02040603050506020204" pitchFamily="18" charset="0"/>
              </a:rPr>
              <a:t>     A. </a:t>
            </a:r>
            <a:r>
              <a:rPr lang="en-US" sz="2800" dirty="0" err="1">
                <a:latin typeface="UTM Avo" panose="02040603050506020204" pitchFamily="18" charset="0"/>
              </a:rPr>
              <a:t>Nắm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rơm</a:t>
            </a:r>
            <a:endParaRPr lang="en-US" sz="2800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UTM Avo" panose="02040603050506020204" pitchFamily="18" charset="0"/>
              </a:rPr>
              <a:t>     B. </a:t>
            </a:r>
            <a:r>
              <a:rPr lang="en-US" sz="2800" dirty="0" err="1">
                <a:latin typeface="UTM Avo" panose="02040603050506020204" pitchFamily="18" charset="0"/>
              </a:rPr>
              <a:t>Nắm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cơm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187" y="5157192"/>
            <a:ext cx="58326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4. </a:t>
            </a:r>
            <a:r>
              <a:rPr lang="en-US" sz="2800" b="1" dirty="0" err="1">
                <a:latin typeface="UTM Avo" panose="02040603050506020204" pitchFamily="18" charset="0"/>
              </a:rPr>
              <a:t>Cua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khệ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nệ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ôm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UTM Avo" panose="02040603050506020204" pitchFamily="18" charset="0"/>
              </a:rPr>
              <a:t>     A. </a:t>
            </a:r>
            <a:r>
              <a:rPr lang="en-US" sz="2800" dirty="0" err="1">
                <a:latin typeface="UTM Avo" panose="02040603050506020204" pitchFamily="18" charset="0"/>
              </a:rPr>
              <a:t>Ôm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cua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</a:t>
            </a:r>
            <a:endParaRPr lang="en-US" sz="2800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UTM Avo" panose="02040603050506020204" pitchFamily="18" charset="0"/>
              </a:rPr>
              <a:t>     B. </a:t>
            </a:r>
            <a:r>
              <a:rPr lang="en-US" sz="2800" dirty="0" err="1">
                <a:latin typeface="UTM Avo" panose="02040603050506020204" pitchFamily="18" charset="0"/>
              </a:rPr>
              <a:t>Ôm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yếm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72064" y="1149010"/>
            <a:ext cx="550145" cy="551798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97983" y="2337336"/>
            <a:ext cx="550145" cy="551798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75422" y="4039843"/>
            <a:ext cx="550145" cy="551798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52816" y="6165304"/>
            <a:ext cx="550145" cy="551798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51784" y="3699154"/>
            <a:ext cx="3600400" cy="26252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813" t="50000" r="19009" b="22438"/>
          <a:stretch/>
        </p:blipFill>
        <p:spPr>
          <a:xfrm>
            <a:off x="-1" y="764704"/>
            <a:ext cx="12215643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5600" y="2276872"/>
            <a:ext cx="58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g</a:t>
            </a:r>
            <a:endParaRPr lang="en-US" sz="4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1196" y="2275493"/>
            <a:ext cx="58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g</a:t>
            </a:r>
            <a:endParaRPr lang="en-US" sz="4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72464" y="2227511"/>
            <a:ext cx="986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gh</a:t>
            </a:r>
            <a:endParaRPr lang="en-US" sz="4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9816" y="4509120"/>
            <a:ext cx="986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gh</a:t>
            </a:r>
            <a:endParaRPr lang="en-US" sz="4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385508" y="4262034"/>
            <a:ext cx="1185773" cy="8118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88173" y="5044437"/>
            <a:ext cx="1139875" cy="294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78476" y="5101758"/>
            <a:ext cx="1250452" cy="6794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7243" y="3699154"/>
            <a:ext cx="58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i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8929" y="4558069"/>
            <a:ext cx="58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e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8928" y="5371837"/>
            <a:ext cx="58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ê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6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352" y="260648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53" t="31297" r="23181" b="47047"/>
          <a:stretch/>
        </p:blipFill>
        <p:spPr>
          <a:xfrm>
            <a:off x="983432" y="2420888"/>
            <a:ext cx="938332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200" t="23865" r="3341" b="43626"/>
          <a:stretch/>
        </p:blipFill>
        <p:spPr>
          <a:xfrm rot="21435341">
            <a:off x="993435" y="1441154"/>
            <a:ext cx="102971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9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12192000" cy="6928601"/>
          </a:xfrm>
          <a:prstGeom prst="rect">
            <a:avLst/>
          </a:prstGeom>
        </p:spPr>
      </p:pic>
      <p:sp>
        <p:nvSpPr>
          <p:cNvPr id="2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1639970" y="3465265"/>
            <a:ext cx="8912059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Ai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giỏi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Tiếng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Việt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3507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081523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167</Words>
  <Application>Microsoft Office PowerPoint</Application>
  <PresentationFormat>Widescreen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3_Office Theme</vt:lpstr>
      <vt:lpstr>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125</cp:revision>
  <dcterms:created xsi:type="dcterms:W3CDTF">2020-08-24T04:04:33Z</dcterms:created>
  <dcterms:modified xsi:type="dcterms:W3CDTF">2025-11-26T06:09:59Z</dcterms:modified>
</cp:coreProperties>
</file>