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824" r:id="rId2"/>
  </p:sldMasterIdLst>
  <p:notesMasterIdLst>
    <p:notesMasterId r:id="rId10"/>
  </p:notesMasterIdLst>
  <p:sldIdLst>
    <p:sldId id="286" r:id="rId3"/>
    <p:sldId id="374" r:id="rId4"/>
    <p:sldId id="379" r:id="rId5"/>
    <p:sldId id="381" r:id="rId6"/>
    <p:sldId id="375" r:id="rId7"/>
    <p:sldId id="380" r:id="rId8"/>
    <p:sldId id="38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99"/>
    <a:srgbClr val="FF3300"/>
    <a:srgbClr val="F40CC2"/>
    <a:srgbClr val="008000"/>
    <a:srgbClr val="99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75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23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76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9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92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4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1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54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75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05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13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7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61" r:id="rId2"/>
    <p:sldLayoutId id="2147483927" r:id="rId3"/>
    <p:sldLayoutId id="2147483924" r:id="rId4"/>
    <p:sldLayoutId id="2147483923" r:id="rId5"/>
    <p:sldLayoutId id="2147483916" r:id="rId6"/>
    <p:sldLayoutId id="2147483915" r:id="rId7"/>
    <p:sldLayoutId id="2147483901" r:id="rId8"/>
    <p:sldLayoutId id="2147483895" r:id="rId9"/>
    <p:sldLayoutId id="2147483859" r:id="rId10"/>
    <p:sldLayoutId id="2147483850" r:id="rId11"/>
    <p:sldLayoutId id="2147483849" r:id="rId12"/>
    <p:sldLayoutId id="2147483848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60" r:id="rId3"/>
    <p:sldLayoutId id="2147483959" r:id="rId4"/>
    <p:sldLayoutId id="2147483946" r:id="rId5"/>
    <p:sldLayoutId id="2147483945" r:id="rId6"/>
    <p:sldLayoutId id="2147483940" r:id="rId7"/>
    <p:sldLayoutId id="2147483933" r:id="rId8"/>
    <p:sldLayoutId id="2147483932" r:id="rId9"/>
    <p:sldLayoutId id="2147483931" r:id="rId10"/>
    <p:sldLayoutId id="2147483930" r:id="rId11"/>
    <p:sldLayoutId id="2147483925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921" r:id="rId18"/>
    <p:sldLayoutId id="2147483920" r:id="rId19"/>
    <p:sldLayoutId id="2147483918" r:id="rId20"/>
    <p:sldLayoutId id="2147483917" r:id="rId21"/>
    <p:sldLayoutId id="2147483832" r:id="rId22"/>
    <p:sldLayoutId id="2147483833" r:id="rId23"/>
    <p:sldLayoutId id="2147483834" r:id="rId24"/>
    <p:sldLayoutId id="2147483835" r:id="rId25"/>
    <p:sldLayoutId id="214748396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Ôn tập giữa kì 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47" t="29329" r="16794" b="18500"/>
          <a:stretch/>
        </p:blipFill>
        <p:spPr>
          <a:xfrm>
            <a:off x="-24904" y="0"/>
            <a:ext cx="12216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7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87" y="0"/>
            <a:ext cx="12247187" cy="6849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659" y="4653423"/>
            <a:ext cx="1754648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om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58509" y="383209"/>
            <a:ext cx="153824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ap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40216" y="391217"/>
            <a:ext cx="1789914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âm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85950" y="397828"/>
            <a:ext cx="153824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ăp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105134" y="390000"/>
            <a:ext cx="153824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âp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14152" y="3111843"/>
            <a:ext cx="2001510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iêm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30709" y="3111843"/>
            <a:ext cx="174983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iêp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80773" y="1798237"/>
            <a:ext cx="140519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im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218" y="1777462"/>
            <a:ext cx="148534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êp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22339" y="1795042"/>
            <a:ext cx="1737014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êm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652137" y="1794023"/>
            <a:ext cx="115352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ip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52947" y="3111843"/>
            <a:ext cx="226600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yêm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98568" y="1794023"/>
            <a:ext cx="1737014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em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30179" y="1794023"/>
            <a:ext cx="148534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ep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8568" y="372450"/>
            <a:ext cx="1789914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am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96292" y="4689617"/>
            <a:ext cx="150297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ôp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79908" y="4653423"/>
            <a:ext cx="150297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op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848922" y="4698746"/>
            <a:ext cx="150297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ơp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202400" y="390000"/>
            <a:ext cx="1789914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ăm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162264" y="4694215"/>
            <a:ext cx="1754648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ôm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875464" y="4689617"/>
            <a:ext cx="1754648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7200" b="1" dirty="0" err="1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UTM Avo" panose="02040603050506020204" pitchFamily="18" charset="0"/>
              </a:rPr>
              <a:t>ơm</a:t>
            </a:r>
            <a:endParaRPr lang="en-US" sz="7200" b="1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2" grpId="0"/>
      <p:bldP spid="53" grpId="0"/>
      <p:bldP spid="54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1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03" t="33468" r="15878" b="14360"/>
          <a:stretch/>
        </p:blipFill>
        <p:spPr>
          <a:xfrm>
            <a:off x="257693" y="260648"/>
            <a:ext cx="11934307" cy="51845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824192" y="1988840"/>
            <a:ext cx="27363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92144" y="2636912"/>
            <a:ext cx="1440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44072" y="3356992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92144" y="4005064"/>
            <a:ext cx="19442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560496" y="4005064"/>
            <a:ext cx="1440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11824" y="4653136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39816" y="5301208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5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03" t="33468" r="15878" b="14360"/>
          <a:stretch/>
        </p:blipFill>
        <p:spPr>
          <a:xfrm>
            <a:off x="257693" y="229652"/>
            <a:ext cx="11934307" cy="51845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7848" y="13407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2292" y="19316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32304" y="19316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73955" y="25911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70581" y="32849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6191" y="39330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7796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8654" y="548779"/>
            <a:ext cx="6735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6000" b="1" dirty="0" err="1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Chuẩn</a:t>
            </a:r>
            <a:r>
              <a:rPr lang="en-US" altLang="zh-CN" sz="6000" b="1" dirty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bị</a:t>
            </a:r>
            <a:r>
              <a:rPr lang="en-US" altLang="zh-CN" sz="6000" b="1" dirty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cho</a:t>
            </a:r>
            <a:r>
              <a:rPr lang="en-US" altLang="zh-CN" sz="6000" b="1" dirty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tiết</a:t>
            </a:r>
            <a:r>
              <a:rPr lang="en-US" altLang="zh-CN" sz="6000" b="1" dirty="0">
                <a:solidFill>
                  <a:srgbClr val="FF0000"/>
                </a:solidFill>
                <a:latin typeface="HP001 4 hàng" pitchFamily="34" charset="0"/>
                <a:cs typeface="+mn-ea"/>
                <a:sym typeface="+mn-lt"/>
              </a:rPr>
              <a:t>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2402" y="1724204"/>
            <a:ext cx="51386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- </a:t>
            </a:r>
            <a:r>
              <a:rPr lang="en-US" sz="3600" dirty="0" err="1">
                <a:latin typeface="UTM Avo" panose="02040603050506020204" pitchFamily="18" charset="0"/>
              </a:rPr>
              <a:t>Sách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Tiếng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Việt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>
                <a:latin typeface="UTM Avo" panose="02040603050506020204" pitchFamily="18" charset="0"/>
              </a:rPr>
              <a:t>- </a:t>
            </a:r>
            <a:r>
              <a:rPr lang="en-US" sz="3600" dirty="0" err="1">
                <a:latin typeface="UTM Avo" panose="02040603050506020204" pitchFamily="18" charset="0"/>
              </a:rPr>
              <a:t>Vở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bài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tập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Tiếng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Việt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>
                <a:latin typeface="UTM Avo" panose="02040603050506020204" pitchFamily="18" charset="0"/>
              </a:rPr>
              <a:t>- </a:t>
            </a:r>
            <a:r>
              <a:rPr lang="en-US" sz="3600" dirty="0" err="1">
                <a:latin typeface="UTM Avo" panose="02040603050506020204" pitchFamily="18" charset="0"/>
              </a:rPr>
              <a:t>Bút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chì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3028307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71</Words>
  <Application>Microsoft Office PowerPoint</Application>
  <PresentationFormat>Widescreen</PresentationFormat>
  <Paragraphs>35</Paragraphs>
  <Slides>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HP001 4 hàng</vt:lpstr>
      <vt:lpstr>Times New Roman</vt:lpstr>
      <vt:lpstr>UTM Avo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SingPC</cp:lastModifiedBy>
  <cp:revision>126</cp:revision>
  <dcterms:created xsi:type="dcterms:W3CDTF">2020-08-24T04:04:33Z</dcterms:created>
  <dcterms:modified xsi:type="dcterms:W3CDTF">2025-11-26T06:08:59Z</dcterms:modified>
</cp:coreProperties>
</file>