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70" r:id="rId2"/>
    <p:sldId id="521" r:id="rId3"/>
    <p:sldId id="7671" r:id="rId4"/>
    <p:sldId id="522" r:id="rId5"/>
    <p:sldId id="7665" r:id="rId6"/>
    <p:sldId id="7666" r:id="rId7"/>
    <p:sldId id="7667" r:id="rId8"/>
    <p:sldId id="7668" r:id="rId9"/>
    <p:sldId id="7673" r:id="rId10"/>
    <p:sldId id="7670" r:id="rId11"/>
    <p:sldId id="5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BE3E5-8E20-47BE-9512-4DD8A8BF35F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C8597-64EA-4DF4-ADE6-6D727B4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3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AFE9A-DAC1-980E-276B-D5D959BF0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A0C77B-2B13-885B-E437-7CBB15216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EAC516-FAB3-D2CB-294E-2F37774C0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4A5255-D38A-09D4-71BF-CC9ECABF6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0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8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8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9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8B364E3-323B-6551-7575-926762CAC7F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microsoft.com/office/2007/relationships/media" Target="../media/media2.wav"/><Relationship Id="rId21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20" Type="http://schemas.microsoft.com/office/2007/relationships/hdphoto" Target="../media/hdphoto8.wdp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audio" Target="../media/media2.wav"/><Relationship Id="rId9" Type="http://schemas.microsoft.com/office/2007/relationships/hdphoto" Target="../media/hdphoto5.wdp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microsoft.com/office/2007/relationships/hdphoto" Target="../media/hdphoto5.wdp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microsoft.com/office/2007/relationships/hdphoto" Target="../media/hdphoto5.wdp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B5A3D-CED7-2B94-4C09-16711BBAB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1786215"/>
            <a:ext cx="8538512" cy="29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960878" y="-1044879"/>
            <a:ext cx="3762678" cy="3721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460565-96BE-450F-A988-BC5C1A20D9FD}"/>
              </a:ext>
            </a:extLst>
          </p:cNvPr>
          <p:cNvGrpSpPr/>
          <p:nvPr/>
        </p:nvGrpSpPr>
        <p:grpSpPr>
          <a:xfrm>
            <a:off x="5513929" y="2547476"/>
            <a:ext cx="2361848" cy="2465980"/>
            <a:chOff x="-84188" y="-49372"/>
            <a:chExt cx="1772027" cy="18501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1408C5-B245-4493-A7AA-996DA2BBB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B5DE50-70CD-4D60-910B-80E9364BD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EE14F7-803A-4B6B-ABD9-D6A46EAFAE7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2947383" y="2408528"/>
            <a:ext cx="3305530" cy="4954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51D755-2A17-4F8A-B336-F004FB244CF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81" b="89921" l="7000" r="90500">
                        <a14:foregroundMark x1="7000" y1="72332" x2="9500" y2="73617"/>
                        <a14:foregroundMark x1="22300" y1="68379" x2="32500" y2="70356"/>
                        <a14:foregroundMark x1="89500" y1="72628" x2="90500" y2="7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10" y="4147640"/>
            <a:ext cx="3235890" cy="3274721"/>
          </a:xfrm>
          <a:prstGeom prst="rect">
            <a:avLst/>
          </a:prstGeom>
        </p:spPr>
      </p:pic>
      <p:pic>
        <p:nvPicPr>
          <p:cNvPr id="2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A9405C-E1CB-4AE6-8D0C-EA61CCBE6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839346" y="7058488"/>
            <a:ext cx="609459" cy="609459"/>
          </a:xfrm>
          <a:prstGeom prst="rect">
            <a:avLst/>
          </a:prstGeom>
        </p:spPr>
      </p:pic>
      <p:pic>
        <p:nvPicPr>
          <p:cNvPr id="4" name="tải xuống (2)">
            <a:hlinkClick r:id="" action="ppaction://media"/>
            <a:extLst>
              <a:ext uri="{FF2B5EF4-FFF2-40B4-BE49-F238E27FC236}">
                <a16:creationId xmlns:a16="http://schemas.microsoft.com/office/drawing/2014/main" id="{5FD643F9-03B7-048F-2E62-F76C5E14BA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593060" y="2593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811E-8 -1.28211E-6 L 0.17593 0.2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90" y="121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5" name="Picture 4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737045E2-74CF-874B-D743-31E565FF9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9" y="1824635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31A431-8677-D905-9CE3-56A2C8D53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478" y="3108594"/>
            <a:ext cx="7093796" cy="2069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6E06D2-595F-4DF8-CE50-2F02D28D0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282" y="2625349"/>
            <a:ext cx="348721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879A9-0723-6E4E-313D-A04B1BF7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CC2622-0315-0D49-D41E-52BDED188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4" name="Picture 3" descr="A red and white text&#10;&#10;AI-generated content may be incorrect.">
            <a:extLst>
              <a:ext uri="{FF2B5EF4-FFF2-40B4-BE49-F238E27FC236}">
                <a16:creationId xmlns:a16="http://schemas.microsoft.com/office/drawing/2014/main" id="{F107FFBE-B0A2-1DF0-53C9-313C29255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3" y="2049008"/>
            <a:ext cx="811447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6E074-D24C-4AE3-85CA-F6D1D7FC8F40}"/>
              </a:ext>
            </a:extLst>
          </p:cNvPr>
          <p:cNvGrpSpPr/>
          <p:nvPr/>
        </p:nvGrpSpPr>
        <p:grpSpPr>
          <a:xfrm>
            <a:off x="848578" y="281871"/>
            <a:ext cx="11306530" cy="1818492"/>
            <a:chOff x="2427824" y="281872"/>
            <a:chExt cx="2447221" cy="76926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2427824" y="281872"/>
              <a:ext cx="2447221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2427824" y="374184"/>
              <a:ext cx="2447221" cy="6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en-US" sz="3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</a:t>
              </a:r>
              <a:r>
                <a:rPr lang="vi-VN" sz="3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uổi sáng cửa hàng bán được được 10 máy tính, buổi chiều cửa hàng bán được ít hơn so với buổi sáng 4 máy tính. Hỏi cả hai buổi cửa hàng bán được bao nhiêu máy tính?</a:t>
              </a:r>
              <a:endParaRPr lang="vi-VN" sz="3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D03A1-6986-41C1-9A64-168D303C1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2" y="420790"/>
            <a:ext cx="619016" cy="619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ADF980-4F48-4DA1-B8E7-D65CE1FDE973}"/>
              </a:ext>
            </a:extLst>
          </p:cNvPr>
          <p:cNvSpPr txBox="1"/>
          <p:nvPr/>
        </p:nvSpPr>
        <p:spPr>
          <a:xfrm>
            <a:off x="557498" y="335627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7F8FE-6EBB-428C-AA1D-344DB24F4895}"/>
              </a:ext>
            </a:extLst>
          </p:cNvPr>
          <p:cNvSpPr txBox="1"/>
          <p:nvPr/>
        </p:nvSpPr>
        <p:spPr>
          <a:xfrm>
            <a:off x="403547" y="409393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00037C-241E-4CD9-A959-51CE9DD4F499}"/>
              </a:ext>
            </a:extLst>
          </p:cNvPr>
          <p:cNvGrpSpPr/>
          <p:nvPr/>
        </p:nvGrpSpPr>
        <p:grpSpPr>
          <a:xfrm>
            <a:off x="2184978" y="4334014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24D22F-BC57-44DB-A484-100ACDD0FE9B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0BA7C6-5B8F-4299-8B2B-76B376E0C49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F56D786-EB0A-4EFE-AC89-7F66EC645C38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3CD674-519C-4038-9653-F7F0347D5035}"/>
              </a:ext>
            </a:extLst>
          </p:cNvPr>
          <p:cNvGrpSpPr/>
          <p:nvPr/>
        </p:nvGrpSpPr>
        <p:grpSpPr>
          <a:xfrm>
            <a:off x="2165928" y="3555840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E4E1A4-0FB7-4E03-820A-4074EB7D1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ED0639-8CA7-4FEF-8187-30B5A7EC914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AB3DF39-9ABC-4B17-80D2-7B79CEFA9FFC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1CB5E4-E873-4360-850B-35E087B24D9B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9A577E6-3415-49A2-BC36-7017FE94A6D1}"/>
              </a:ext>
            </a:extLst>
          </p:cNvPr>
          <p:cNvSpPr txBox="1"/>
          <p:nvPr/>
        </p:nvSpPr>
        <p:spPr>
          <a:xfrm>
            <a:off x="2764557" y="2857221"/>
            <a:ext cx="218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AB8C91-F5A9-491A-B587-85CC9CF8A0D3}"/>
              </a:ext>
            </a:extLst>
          </p:cNvPr>
          <p:cNvSpPr txBox="1"/>
          <p:nvPr/>
        </p:nvSpPr>
        <p:spPr>
          <a:xfrm>
            <a:off x="4189649" y="3750261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D4EA21E-40C9-4D4B-A8AD-51DF96D4F0E5}"/>
              </a:ext>
            </a:extLst>
          </p:cNvPr>
          <p:cNvCxnSpPr>
            <a:cxnSpLocks/>
          </p:cNvCxnSpPr>
          <p:nvPr/>
        </p:nvCxnSpPr>
        <p:spPr>
          <a:xfrm>
            <a:off x="2176561" y="375123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8712D-3405-42BE-A275-12D2A069BFB0}"/>
              </a:ext>
            </a:extLst>
          </p:cNvPr>
          <p:cNvCxnSpPr>
            <a:cxnSpLocks/>
          </p:cNvCxnSpPr>
          <p:nvPr/>
        </p:nvCxnSpPr>
        <p:spPr>
          <a:xfrm>
            <a:off x="4324338" y="3738519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>
            <a:extLst>
              <a:ext uri="{FF2B5EF4-FFF2-40B4-BE49-F238E27FC236}">
                <a16:creationId xmlns:a16="http://schemas.microsoft.com/office/drawing/2014/main" id="{954CBCBA-1FB3-4644-85D0-03B7063AC003}"/>
              </a:ext>
            </a:extLst>
          </p:cNvPr>
          <p:cNvSpPr/>
          <p:nvPr/>
        </p:nvSpPr>
        <p:spPr>
          <a:xfrm rot="10800000">
            <a:off x="5589592" y="3536116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2515F8-7CC6-4CA7-8FF6-D96B4F70CEFF}"/>
              </a:ext>
            </a:extLst>
          </p:cNvPr>
          <p:cNvSpPr txBox="1"/>
          <p:nvPr/>
        </p:nvSpPr>
        <p:spPr>
          <a:xfrm>
            <a:off x="5672106" y="3620793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lang="en-US" sz="2400" b="1" dirty="0">
                <a:solidFill>
                  <a:srgbClr val="1D254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4009A237-E76F-493A-AF77-B7612D77BEDA}"/>
              </a:ext>
            </a:extLst>
          </p:cNvPr>
          <p:cNvSpPr/>
          <p:nvPr/>
        </p:nvSpPr>
        <p:spPr>
          <a:xfrm rot="5400000">
            <a:off x="3587317" y="1911589"/>
            <a:ext cx="344310" cy="3126877"/>
          </a:xfrm>
          <a:prstGeom prst="leftBrace">
            <a:avLst>
              <a:gd name="adj1" fmla="val 36331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948BFA3-653C-4066-8236-F629CD5854C7}"/>
              </a:ext>
            </a:extLst>
          </p:cNvPr>
          <p:cNvSpPr txBox="1"/>
          <p:nvPr/>
        </p:nvSpPr>
        <p:spPr>
          <a:xfrm>
            <a:off x="8776291" y="2259391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AC0CDB-C6C4-4800-A504-D40ADE3DE794}"/>
              </a:ext>
            </a:extLst>
          </p:cNvPr>
          <p:cNvSpPr txBox="1"/>
          <p:nvPr/>
        </p:nvSpPr>
        <p:spPr>
          <a:xfrm>
            <a:off x="7262037" y="2915502"/>
            <a:ext cx="451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Buổi chiều cửa hàng bán được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47F735-A6F9-4509-B43E-85D4156006C3}"/>
              </a:ext>
            </a:extLst>
          </p:cNvPr>
          <p:cNvSpPr txBox="1"/>
          <p:nvPr/>
        </p:nvSpPr>
        <p:spPr>
          <a:xfrm>
            <a:off x="7377692" y="3800750"/>
            <a:ext cx="451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– 4 = 6 (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17AF37-EB5B-41E5-A47F-7B2AB2E8814D}"/>
              </a:ext>
            </a:extLst>
          </p:cNvPr>
          <p:cNvSpPr txBox="1"/>
          <p:nvPr/>
        </p:nvSpPr>
        <p:spPr>
          <a:xfrm>
            <a:off x="6570921" y="4254761"/>
            <a:ext cx="520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 hai buổi cửa hàng bán được tổng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9EC16C-051E-4CCA-BB79-89721CD3A2D4}"/>
              </a:ext>
            </a:extLst>
          </p:cNvPr>
          <p:cNvSpPr txBox="1"/>
          <p:nvPr/>
        </p:nvSpPr>
        <p:spPr>
          <a:xfrm>
            <a:off x="6686576" y="5169116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+ 6 = 16 (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653E451-5BAF-41E4-9D5D-56B6B461E810}"/>
              </a:ext>
            </a:extLst>
          </p:cNvPr>
          <p:cNvSpPr txBox="1"/>
          <p:nvPr/>
        </p:nvSpPr>
        <p:spPr>
          <a:xfrm>
            <a:off x="6782381" y="5723350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lang="en-US" sz="2800" b="1" i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16 </a:t>
            </a:r>
            <a:r>
              <a:rPr lang="en-US" sz="2800" b="1" i="1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lang="en-US" sz="2800" b="1" i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50228-E68C-4B58-8920-F4EB47BC8F54}"/>
              </a:ext>
            </a:extLst>
          </p:cNvPr>
          <p:cNvSpPr txBox="1"/>
          <p:nvPr/>
        </p:nvSpPr>
        <p:spPr>
          <a:xfrm>
            <a:off x="2432700" y="223030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animBg="1"/>
      <p:bldP spid="6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2380553" y="540928"/>
            <a:ext cx="2361848" cy="2465980"/>
            <a:chOff x="-84188" y="-49372"/>
            <a:chExt cx="1772027" cy="18501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1B0EB1-126E-47E5-9FB4-33F208AF0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B036D-2A5D-4030-B0AA-41EA98216DB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09E-6 3.59639E-6 L 0.29678 0.0370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3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D398F9-A993-4EDD-A646-31A5BD83910C}"/>
              </a:ext>
            </a:extLst>
          </p:cNvPr>
          <p:cNvGrpSpPr/>
          <p:nvPr/>
        </p:nvGrpSpPr>
        <p:grpSpPr>
          <a:xfrm>
            <a:off x="1288463" y="59358"/>
            <a:ext cx="10534942" cy="1683124"/>
            <a:chOff x="1288463" y="59358"/>
            <a:chExt cx="10534942" cy="168312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1288463" y="59358"/>
              <a:ext cx="10534942" cy="16831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1288463" y="173206"/>
              <a:ext cx="10534941" cy="15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3199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gấp khúc ABC có AB = 9 cm, đoạn BC dài gấp 2 lần đoạn AB. Hỏi đường gấp khúc ABC dài bao nhiêu xăng-ti-mét?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7810EC-25F5-47E7-BEBA-9A176C537E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6" y="59358"/>
            <a:ext cx="837727" cy="83772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3EAF64B-ED7D-4BFD-BFE3-734D78ECF9C4}"/>
              </a:ext>
            </a:extLst>
          </p:cNvPr>
          <p:cNvSpPr txBox="1"/>
          <p:nvPr/>
        </p:nvSpPr>
        <p:spPr>
          <a:xfrm>
            <a:off x="5564372" y="185633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B8000-0B14-4B8C-B44A-1C99AD28E298}"/>
              </a:ext>
            </a:extLst>
          </p:cNvPr>
          <p:cNvSpPr txBox="1"/>
          <p:nvPr/>
        </p:nvSpPr>
        <p:spPr>
          <a:xfrm>
            <a:off x="2292852" y="244110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BC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C2198-A154-4E2F-A68C-BAD9109E8CF3}"/>
              </a:ext>
            </a:extLst>
          </p:cNvPr>
          <p:cNvSpPr txBox="1"/>
          <p:nvPr/>
        </p:nvSpPr>
        <p:spPr>
          <a:xfrm>
            <a:off x="2404612" y="314243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x 2 = 18 (cm)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6027E7-1C04-48FD-8C2D-C9595CAF0142}"/>
              </a:ext>
            </a:extLst>
          </p:cNvPr>
          <p:cNvSpPr txBox="1"/>
          <p:nvPr/>
        </p:nvSpPr>
        <p:spPr>
          <a:xfrm>
            <a:off x="2404612" y="372450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Đường gấp khúc ABC có độ dài là: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97DFB-02E8-414A-9570-391111481834}"/>
              </a:ext>
            </a:extLst>
          </p:cNvPr>
          <p:cNvSpPr txBox="1"/>
          <p:nvPr/>
        </p:nvSpPr>
        <p:spPr>
          <a:xfrm>
            <a:off x="2536692" y="452652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 + 18 = 27 (cm)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22181-98E7-4406-A3AD-0A68E0D11077}"/>
              </a:ext>
            </a:extLst>
          </p:cNvPr>
          <p:cNvSpPr txBox="1"/>
          <p:nvPr/>
        </p:nvSpPr>
        <p:spPr>
          <a:xfrm>
            <a:off x="3664452" y="521666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27 cm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5659102" y="656447"/>
            <a:ext cx="2180818" cy="2465551"/>
            <a:chOff x="-84188" y="-49050"/>
            <a:chExt cx="1636205" cy="1849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>
              <a:off x="502253" y="-49050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 flipH="1"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36369F-BF6D-4C71-9DE2-42C2996D69A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327E-6 7.86855E-7 L -0.01771 0.2693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134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82D057D-2172-4A44-8D2F-AED7EFACBE3A}"/>
              </a:ext>
            </a:extLst>
          </p:cNvPr>
          <p:cNvSpPr/>
          <p:nvPr/>
        </p:nvSpPr>
        <p:spPr>
          <a:xfrm>
            <a:off x="924560" y="59358"/>
            <a:ext cx="11034857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 b="1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90012D-6E43-46C7-B1EE-FF2CB0FD454A}"/>
              </a:ext>
            </a:extLst>
          </p:cNvPr>
          <p:cNvSpPr txBox="1"/>
          <p:nvPr/>
        </p:nvSpPr>
        <p:spPr>
          <a:xfrm>
            <a:off x="1239521" y="173206"/>
            <a:ext cx="10719896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tắt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3199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defTabSz="914217">
              <a:defRPr/>
            </a:pPr>
            <a:endParaRPr lang="en-US" sz="3199" b="1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2C87E-B28F-4CBF-8A16-CC1B38A1C086}"/>
              </a:ext>
            </a:extLst>
          </p:cNvPr>
          <p:cNvSpPr txBox="1"/>
          <p:nvPr/>
        </p:nvSpPr>
        <p:spPr>
          <a:xfrm>
            <a:off x="2889847" y="156797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25E195-8FBD-43A4-BA49-E0B6C6AC9D33}"/>
              </a:ext>
            </a:extLst>
          </p:cNvPr>
          <p:cNvSpPr txBox="1"/>
          <p:nvPr/>
        </p:nvSpPr>
        <p:spPr>
          <a:xfrm>
            <a:off x="2916871" y="212465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DF5066-8F0E-47CC-AAB8-ECD871E5CD19}"/>
              </a:ext>
            </a:extLst>
          </p:cNvPr>
          <p:cNvGrpSpPr/>
          <p:nvPr/>
        </p:nvGrpSpPr>
        <p:grpSpPr>
          <a:xfrm>
            <a:off x="4538685" y="1695366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FC7CAE-18F6-413F-A940-9D54ED6CAC2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3FC5CC8-F056-47F4-98A5-F9A4E479BB1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B15B5B4-6DDF-434E-BDFB-7C5B146FC39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321C95-571B-493B-8EC5-6CD482638411}"/>
              </a:ext>
            </a:extLst>
          </p:cNvPr>
          <p:cNvGrpSpPr/>
          <p:nvPr/>
        </p:nvGrpSpPr>
        <p:grpSpPr>
          <a:xfrm>
            <a:off x="4538685" y="2380652"/>
            <a:ext cx="3156983" cy="182679"/>
            <a:chOff x="3040911" y="3800176"/>
            <a:chExt cx="3156983" cy="18267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342539-2479-4BF5-80D2-124315B07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B5414C-B2FA-4E43-B4EF-7BD07365671A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050507-FEA8-4A92-8FF9-984EE20FC10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EA2F55-C130-4F97-8649-71EEAA8CB2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4F206B2-FF3D-4C5B-9B8E-12F88539A781}"/>
              </a:ext>
            </a:extLst>
          </p:cNvPr>
          <p:cNvSpPr txBox="1"/>
          <p:nvPr/>
        </p:nvSpPr>
        <p:spPr>
          <a:xfrm>
            <a:off x="4982595" y="126666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kg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F7EEAE-3684-4BB4-B837-DAD82001A094}"/>
              </a:ext>
            </a:extLst>
          </p:cNvPr>
          <p:cNvCxnSpPr>
            <a:cxnSpLocks/>
          </p:cNvCxnSpPr>
          <p:nvPr/>
        </p:nvCxnSpPr>
        <p:spPr>
          <a:xfrm>
            <a:off x="4538685" y="1810536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B8C8FC-7397-4DDB-AC79-66AEB64E3BE2}"/>
              </a:ext>
            </a:extLst>
          </p:cNvPr>
          <p:cNvCxnSpPr>
            <a:cxnSpLocks/>
          </p:cNvCxnSpPr>
          <p:nvPr/>
        </p:nvCxnSpPr>
        <p:spPr>
          <a:xfrm>
            <a:off x="6697095" y="185142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14CAAFE5-FBE6-487F-936B-87EAC5632291}"/>
              </a:ext>
            </a:extLst>
          </p:cNvPr>
          <p:cNvSpPr/>
          <p:nvPr/>
        </p:nvSpPr>
        <p:spPr>
          <a:xfrm rot="5400000">
            <a:off x="7096039" y="1788846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F761297-8BF5-4C29-A5B7-A4017BEED081}"/>
              </a:ext>
            </a:extLst>
          </p:cNvPr>
          <p:cNvSpPr txBox="1"/>
          <p:nvPr/>
        </p:nvSpPr>
        <p:spPr>
          <a:xfrm>
            <a:off x="6707728" y="17630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kg</a:t>
            </a: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99764832-FC9C-4C39-B20D-B53F58342875}"/>
              </a:ext>
            </a:extLst>
          </p:cNvPr>
          <p:cNvSpPr/>
          <p:nvPr/>
        </p:nvSpPr>
        <p:spPr>
          <a:xfrm rot="10800000">
            <a:off x="7783218" y="161068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36FBD4-2EA7-4223-8FBC-58956C290A54}"/>
              </a:ext>
            </a:extLst>
          </p:cNvPr>
          <p:cNvSpPr txBox="1"/>
          <p:nvPr/>
        </p:nvSpPr>
        <p:spPr>
          <a:xfrm>
            <a:off x="7783218" y="190565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400" b="1" dirty="0">
                <a:solidFill>
                  <a:srgbClr val="1D25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 animBg="1"/>
      <p:bldP spid="61" grpId="0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386201" y="5574505"/>
            <a:ext cx="1061805" cy="953886"/>
            <a:chOff x="-84188" y="-49372"/>
            <a:chExt cx="1772027" cy="18501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35" y="5848930"/>
            <a:ext cx="841279" cy="908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7BBE4-367D-456A-ADB6-75D3A9462207}"/>
              </a:ext>
            </a:extLst>
          </p:cNvPr>
          <p:cNvSpPr txBox="1"/>
          <p:nvPr/>
        </p:nvSpPr>
        <p:spPr>
          <a:xfrm>
            <a:off x="5070595" y="946473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B3280-B104-4E7E-B9DA-848424BC1B3B}"/>
              </a:ext>
            </a:extLst>
          </p:cNvPr>
          <p:cNvSpPr txBox="1"/>
          <p:nvPr/>
        </p:nvSpPr>
        <p:spPr>
          <a:xfrm>
            <a:off x="2234438" y="1696889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gạo nặng số kg là: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27A82-EECC-49E9-92BA-2305088707E7}"/>
              </a:ext>
            </a:extLst>
          </p:cNvPr>
          <p:cNvSpPr txBox="1"/>
          <p:nvPr/>
        </p:nvSpPr>
        <p:spPr>
          <a:xfrm>
            <a:off x="2346198" y="239821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+ 10 = 40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7A875-7E6D-467B-A7B0-C6A286FBFF5C}"/>
              </a:ext>
            </a:extLst>
          </p:cNvPr>
          <p:cNvSpPr txBox="1"/>
          <p:nvPr/>
        </p:nvSpPr>
        <p:spPr>
          <a:xfrm>
            <a:off x="2346198" y="298028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 hai bao nặng số kg là: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99DBF-EBE3-4A7F-8999-8A7706235AA9}"/>
              </a:ext>
            </a:extLst>
          </p:cNvPr>
          <p:cNvSpPr txBox="1"/>
          <p:nvPr/>
        </p:nvSpPr>
        <p:spPr>
          <a:xfrm>
            <a:off x="2346198" y="3522820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 + 40 = 70 (kg)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B76EE4-0F72-4D9A-A8A7-A9B2A7F7C309}"/>
              </a:ext>
            </a:extLst>
          </p:cNvPr>
          <p:cNvSpPr txBox="1"/>
          <p:nvPr/>
        </p:nvSpPr>
        <p:spPr>
          <a:xfrm>
            <a:off x="3357201" y="4062648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70 kg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246</Words>
  <Application>Microsoft Office PowerPoint</Application>
  <PresentationFormat>Widescreen</PresentationFormat>
  <Paragraphs>38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Cambria</vt:lpstr>
      <vt:lpstr>iCiel Cadena</vt:lpstr>
      <vt:lpstr>ITC Avant Garde Std Bk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41</cp:revision>
  <dcterms:created xsi:type="dcterms:W3CDTF">2022-08-24T07:18:50Z</dcterms:created>
  <dcterms:modified xsi:type="dcterms:W3CDTF">2025-11-26T09:18:27Z</dcterms:modified>
</cp:coreProperties>
</file>