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97" r:id="rId2"/>
    <p:sldId id="401" r:id="rId3"/>
    <p:sldId id="367" r:id="rId4"/>
    <p:sldId id="408" r:id="rId5"/>
    <p:sldId id="407" r:id="rId6"/>
    <p:sldId id="402" r:id="rId7"/>
    <p:sldId id="370" r:id="rId8"/>
    <p:sldId id="372" r:id="rId9"/>
    <p:sldId id="373" r:id="rId10"/>
    <p:sldId id="403" r:id="rId11"/>
    <p:sldId id="404" r:id="rId12"/>
    <p:sldId id="405" r:id="rId13"/>
    <p:sldId id="3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3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9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1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6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-1"/>
            <a:ext cx="12199716" cy="6849459"/>
          </a:xfrm>
          <a:prstGeom prst="rect">
            <a:avLst/>
          </a:prstGeom>
        </p:spPr>
      </p:pic>
      <p:pic>
        <p:nvPicPr>
          <p:cNvPr id="1028" name="Picture 4" descr="SAIL OF A SEAGULL☜(ﾟヮﾟ☜) - App Lab - Code.or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112"/>
            <a:ext cx="12192000" cy="1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ticker GIF by Animated Sticker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673741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E763D-7C32-407C-AF2A-40A412DA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977" y="1524794"/>
            <a:ext cx="7541406" cy="1024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2EF65-A154-44AF-90B3-9A49D2975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977" y="2598274"/>
            <a:ext cx="851075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72175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29FE9B-6BEB-46FF-ADD8-C32B833C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9" name="Picture 2" descr="Cartoon students Royalty Free Vector Image - VectorStock">
            <a:extLst>
              <a:ext uri="{FF2B5EF4-FFF2-40B4-BE49-F238E27FC236}">
                <a16:creationId xmlns:a16="http://schemas.microsoft.com/office/drawing/2014/main" id="{97A11F6F-9F4B-406F-BCAF-E05DF38B9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97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543299" y="1428750"/>
            <a:ext cx="389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 lấy số đó nhân với số lần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360607" y="704081"/>
            <a:ext cx="7990913" cy="539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2987040" y="1260425"/>
            <a:ext cx="4864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hái được 7 bông h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Huệ hái được số hoa gấp 5 lần số hoa của Lan. Hỏi Huệ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851774" y="319801"/>
            <a:ext cx="4340225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35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2768957"/>
            <a:ext cx="7122017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KHÁM PHÁ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8789" y="549124"/>
            <a:ext cx="11887200" cy="6107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6438" y="135040"/>
            <a:ext cx="2717442" cy="8281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038E-F5A2-4DA7-B206-609A7A50CDE0}"/>
              </a:ext>
            </a:extLst>
          </p:cNvPr>
          <p:cNvSpPr txBox="1"/>
          <p:nvPr/>
        </p:nvSpPr>
        <p:spPr>
          <a:xfrm>
            <a:off x="629920" y="1262128"/>
            <a:ext cx="809752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BBCD-8470-4BF9-B14F-9DAE0F7296FA}"/>
              </a:ext>
            </a:extLst>
          </p:cNvPr>
          <p:cNvSpPr txBox="1"/>
          <p:nvPr/>
        </p:nvSpPr>
        <p:spPr>
          <a:xfrm>
            <a:off x="807100" y="2568191"/>
            <a:ext cx="322072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C0F9F-C061-4F47-B508-44D9FB655AEB}"/>
              </a:ext>
            </a:extLst>
          </p:cNvPr>
          <p:cNvSpPr txBox="1"/>
          <p:nvPr/>
        </p:nvSpPr>
        <p:spPr>
          <a:xfrm>
            <a:off x="397119" y="3667518"/>
            <a:ext cx="1044104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D3D23E-5630-4946-B3B3-8110C482A697}"/>
              </a:ext>
            </a:extLst>
          </p:cNvPr>
          <p:cNvGrpSpPr/>
          <p:nvPr/>
        </p:nvGrpSpPr>
        <p:grpSpPr>
          <a:xfrm>
            <a:off x="1422400" y="3866303"/>
            <a:ext cx="985520" cy="289136"/>
            <a:chOff x="1635760" y="3834630"/>
            <a:chExt cx="781700" cy="2487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74125B-CE0C-43B4-8E54-58BDAF72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555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5A3202-FD82-4DC5-8B53-20FE4E068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690" y="3834630"/>
              <a:ext cx="0" cy="23640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291C06-E0F4-467C-87A6-522D3E11B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2A64C6-4509-4442-9C7A-0F2B686E0AB9}"/>
              </a:ext>
            </a:extLst>
          </p:cNvPr>
          <p:cNvSpPr txBox="1"/>
          <p:nvPr/>
        </p:nvSpPr>
        <p:spPr>
          <a:xfrm>
            <a:off x="1499809" y="3431338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5C480-30D2-4EE3-B863-3985B5E41115}"/>
              </a:ext>
            </a:extLst>
          </p:cNvPr>
          <p:cNvSpPr txBox="1"/>
          <p:nvPr/>
        </p:nvSpPr>
        <p:spPr>
          <a:xfrm>
            <a:off x="382208" y="4497818"/>
            <a:ext cx="322072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A7310-CCEF-4C01-A3C2-4195072B3004}"/>
              </a:ext>
            </a:extLst>
          </p:cNvPr>
          <p:cNvGrpSpPr/>
          <p:nvPr/>
        </p:nvGrpSpPr>
        <p:grpSpPr>
          <a:xfrm>
            <a:off x="1425414" y="4711583"/>
            <a:ext cx="3885609" cy="302070"/>
            <a:chOff x="1441223" y="4701205"/>
            <a:chExt cx="3885609" cy="3020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543997-07B4-4C2A-8358-5D8F349BBCBE}"/>
                </a:ext>
              </a:extLst>
            </p:cNvPr>
            <p:cNvGrpSpPr/>
            <p:nvPr/>
          </p:nvGrpSpPr>
          <p:grpSpPr>
            <a:xfrm>
              <a:off x="1441223" y="4701205"/>
              <a:ext cx="985520" cy="289136"/>
              <a:chOff x="1635760" y="3834630"/>
              <a:chExt cx="781700" cy="24872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F0E5CB-0643-4591-B060-FDBFB777B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B0F7FF-592F-4FFF-BE3D-54189CD58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E8FC88-747E-473A-91BE-266E6D00B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D91411-A1A2-4E19-B5E0-D167F18D7C72}"/>
                </a:ext>
              </a:extLst>
            </p:cNvPr>
            <p:cNvGrpSpPr/>
            <p:nvPr/>
          </p:nvGrpSpPr>
          <p:grpSpPr>
            <a:xfrm>
              <a:off x="2407920" y="4701205"/>
              <a:ext cx="985520" cy="289136"/>
              <a:chOff x="1635760" y="3834630"/>
              <a:chExt cx="781700" cy="24872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24584E-B258-4513-ADF7-82D4518B2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D7A0CB1-D748-4158-BEDE-CA613AA64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107A164-13DF-4443-AAE4-96112344C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382934-4A9D-4E54-9FBE-1F5AAAD8D058}"/>
                </a:ext>
              </a:extLst>
            </p:cNvPr>
            <p:cNvGrpSpPr/>
            <p:nvPr/>
          </p:nvGrpSpPr>
          <p:grpSpPr>
            <a:xfrm>
              <a:off x="3374616" y="4707672"/>
              <a:ext cx="985520" cy="289136"/>
              <a:chOff x="1635760" y="3834630"/>
              <a:chExt cx="781700" cy="24872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7AD948-1EF9-42E7-A0BB-7D0586230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843C054-F1A5-4AE5-A4A3-BF779FFB1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7B9FE-7123-462B-88AC-C8526AFD5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F3F42E-4B8D-4D73-8127-041B4B5CDBD0}"/>
                </a:ext>
              </a:extLst>
            </p:cNvPr>
            <p:cNvGrpSpPr/>
            <p:nvPr/>
          </p:nvGrpSpPr>
          <p:grpSpPr>
            <a:xfrm>
              <a:off x="4341312" y="4714139"/>
              <a:ext cx="985520" cy="289136"/>
              <a:chOff x="1635760" y="3834630"/>
              <a:chExt cx="781700" cy="2487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F5BEBA-44ED-401A-A4C0-7F2A7CEA4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1FD218-15B6-4961-892E-3109131F4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CFDDAF8-F62E-4006-A557-4C6178B38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B370DA-2F5F-4CBA-AA54-947B9E6872F4}"/>
              </a:ext>
            </a:extLst>
          </p:cNvPr>
          <p:cNvCxnSpPr>
            <a:cxnSpLocks/>
          </p:cNvCxnSpPr>
          <p:nvPr/>
        </p:nvCxnSpPr>
        <p:spPr>
          <a:xfrm flipH="1">
            <a:off x="1441223" y="4155439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15DFB6-6E00-40AB-838A-B77B5056735C}"/>
              </a:ext>
            </a:extLst>
          </p:cNvPr>
          <p:cNvCxnSpPr>
            <a:cxnSpLocks/>
          </p:cNvCxnSpPr>
          <p:nvPr/>
        </p:nvCxnSpPr>
        <p:spPr>
          <a:xfrm flipH="1">
            <a:off x="2418662" y="4190506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Left Brace 54">
            <a:extLst>
              <a:ext uri="{FF2B5EF4-FFF2-40B4-BE49-F238E27FC236}">
                <a16:creationId xmlns:a16="http://schemas.microsoft.com/office/drawing/2014/main" id="{239CBDB4-4B4F-4ABE-B988-13D714CA026A}"/>
              </a:ext>
            </a:extLst>
          </p:cNvPr>
          <p:cNvSpPr/>
          <p:nvPr/>
        </p:nvSpPr>
        <p:spPr>
          <a:xfrm rot="16200000">
            <a:off x="3259405" y="3258946"/>
            <a:ext cx="291377" cy="3866786"/>
          </a:xfrm>
          <a:prstGeom prst="leftBrace">
            <a:avLst>
              <a:gd name="adj1" fmla="val 297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C8DE80-A387-4106-8FAC-2CA2ECBB78CA}"/>
              </a:ext>
            </a:extLst>
          </p:cNvPr>
          <p:cNvSpPr txBox="1"/>
          <p:nvPr/>
        </p:nvSpPr>
        <p:spPr>
          <a:xfrm>
            <a:off x="3042301" y="5364974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40B8E11-B8D6-4201-A131-B2C084A84D93}"/>
              </a:ext>
            </a:extLst>
          </p:cNvPr>
          <p:cNvSpPr/>
          <p:nvPr/>
        </p:nvSpPr>
        <p:spPr>
          <a:xfrm>
            <a:off x="5527856" y="2971767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A8D3D9-B3F8-4BC7-AE3D-8187B654E7DA}"/>
              </a:ext>
            </a:extLst>
          </p:cNvPr>
          <p:cNvSpPr txBox="1"/>
          <p:nvPr/>
        </p:nvSpPr>
        <p:spPr>
          <a:xfrm>
            <a:off x="5546678" y="355176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AF2B2E-5BA2-4F7C-B69A-00C7C194B951}"/>
              </a:ext>
            </a:extLst>
          </p:cNvPr>
          <p:cNvSpPr txBox="1"/>
          <p:nvPr/>
        </p:nvSpPr>
        <p:spPr>
          <a:xfrm>
            <a:off x="5710228" y="4074217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x 4 = 24 (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08B55A-1428-4456-BBEC-4D5A25072F69}"/>
              </a:ext>
            </a:extLst>
          </p:cNvPr>
          <p:cNvSpPr txBox="1"/>
          <p:nvPr/>
        </p:nvSpPr>
        <p:spPr>
          <a:xfrm>
            <a:off x="6300312" y="4672958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24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DF9D1-117D-441F-8D5E-2A9E98609165}"/>
              </a:ext>
            </a:extLst>
          </p:cNvPr>
          <p:cNvSpPr txBox="1"/>
          <p:nvPr/>
        </p:nvSpPr>
        <p:spPr>
          <a:xfrm>
            <a:off x="5747701" y="3035012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6" grpId="0"/>
      <p:bldP spid="25" grpId="0"/>
      <p:bldP spid="27" grpId="0"/>
      <p:bldP spid="55" grpId="0" animBg="1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3018199"/>
            <a:ext cx="10882648" cy="1325563"/>
          </a:xfrm>
        </p:spPr>
        <p:txBody>
          <a:bodyPr>
            <a:normAutofit/>
          </a:bodyPr>
          <a:lstStyle/>
          <a:p>
            <a:r>
              <a:rPr lang="vi-VN" sz="3600"/>
              <a:t>Muốn gấp 1 số lên 1 số lần ta làm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580" y="3245505"/>
            <a:ext cx="11204620" cy="14166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gấp một số lên một số lần ta lấy số đó nhân với số lần.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561" y="2767793"/>
            <a:ext cx="7122017" cy="138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4472C4">
                    <a:lumMod val="50000"/>
                  </a:srgbClr>
                </a:solidFill>
                <a:latin typeface="UTM Cookies" panose="02040603050506020204" pitchFamily="18" charset="0"/>
                <a:ea typeface="+mj-ea"/>
              </a:rPr>
              <a:t>Thực hành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8789" y="721218"/>
            <a:ext cx="11887200" cy="59355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77204" y="338729"/>
            <a:ext cx="3128299" cy="76497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FD32F4-6BC1-41E2-A170-FC1E3B5F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05856"/>
              </p:ext>
            </p:extLst>
          </p:nvPr>
        </p:nvGraphicFramePr>
        <p:xfrm>
          <a:off x="522740" y="2082412"/>
          <a:ext cx="9227571" cy="2936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420">
                  <a:extLst>
                    <a:ext uri="{9D8B030D-6E8A-4147-A177-3AD203B41FA5}">
                      <a16:colId xmlns:a16="http://schemas.microsoft.com/office/drawing/2014/main" val="215470985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49361014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4904819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0561249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01596524"/>
                    </a:ext>
                  </a:extLst>
                </a:gridCol>
                <a:gridCol w="961911">
                  <a:extLst>
                    <a:ext uri="{9D8B030D-6E8A-4147-A177-3AD203B41FA5}">
                      <a16:colId xmlns:a16="http://schemas.microsoft.com/office/drawing/2014/main" val="782592968"/>
                    </a:ext>
                  </a:extLst>
                </a:gridCol>
              </a:tblGrid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67856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7118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572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ED529-5304-4F0E-B1D6-C85E1458F911}"/>
              </a:ext>
            </a:extLst>
          </p:cNvPr>
          <p:cNvSpPr/>
          <p:nvPr/>
        </p:nvSpPr>
        <p:spPr>
          <a:xfrm>
            <a:off x="586035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75A462-BEF1-4944-B6AE-7CBD6AD1167F}"/>
              </a:ext>
            </a:extLst>
          </p:cNvPr>
          <p:cNvSpPr/>
          <p:nvPr/>
        </p:nvSpPr>
        <p:spPr>
          <a:xfrm>
            <a:off x="5877382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C0D86B-BEAA-4635-A738-97A063248E8F}"/>
              </a:ext>
            </a:extLst>
          </p:cNvPr>
          <p:cNvSpPr/>
          <p:nvPr/>
        </p:nvSpPr>
        <p:spPr>
          <a:xfrm>
            <a:off x="690683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5FCD7D1-E988-4A2D-96C1-55FC2619B916}"/>
              </a:ext>
            </a:extLst>
          </p:cNvPr>
          <p:cNvSpPr/>
          <p:nvPr/>
        </p:nvSpPr>
        <p:spPr>
          <a:xfrm>
            <a:off x="6906833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729E57-00E7-4917-8736-D26D1E2EC4A4}"/>
              </a:ext>
            </a:extLst>
          </p:cNvPr>
          <p:cNvSpPr/>
          <p:nvPr/>
        </p:nvSpPr>
        <p:spPr>
          <a:xfrm>
            <a:off x="7899867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AF23939-B9AC-4F07-A6C0-B38B2AD0B5F6}"/>
              </a:ext>
            </a:extLst>
          </p:cNvPr>
          <p:cNvSpPr/>
          <p:nvPr/>
        </p:nvSpPr>
        <p:spPr>
          <a:xfrm>
            <a:off x="789986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1AA8A6-DFAC-4249-A510-1D02AD80FD8C}"/>
              </a:ext>
            </a:extLst>
          </p:cNvPr>
          <p:cNvSpPr/>
          <p:nvPr/>
        </p:nvSpPr>
        <p:spPr>
          <a:xfrm>
            <a:off x="8909289" y="2955630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95453-F94F-48B7-A610-0A5F62F4E057}"/>
              </a:ext>
            </a:extLst>
          </p:cNvPr>
          <p:cNvSpPr/>
          <p:nvPr/>
        </p:nvSpPr>
        <p:spPr>
          <a:xfrm>
            <a:off x="893060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AB3420-C6F7-4610-A0D6-81F6265DD6A7}"/>
              </a:ext>
            </a:extLst>
          </p:cNvPr>
          <p:cNvGrpSpPr/>
          <p:nvPr/>
        </p:nvGrpSpPr>
        <p:grpSpPr>
          <a:xfrm>
            <a:off x="8831618" y="2651760"/>
            <a:ext cx="4373182" cy="4431622"/>
            <a:chOff x="8710073" y="2588654"/>
            <a:chExt cx="4494727" cy="449472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8C18C56-B0E6-4BB8-BC79-763E734E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FDEEB9-5C41-48E7-A1E2-3AE24381AA40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E65E46F-B153-4831-BE47-9ACE0F2D7581}"/>
              </a:ext>
            </a:extLst>
          </p:cNvPr>
          <p:cNvSpPr txBox="1"/>
          <p:nvPr/>
        </p:nvSpPr>
        <p:spPr>
          <a:xfrm>
            <a:off x="10063839" y="3008876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747999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63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2.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24F983-17DC-40B5-90FE-04E213E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3" y="2210810"/>
            <a:ext cx="8391249" cy="3324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10206C-64C8-4DDA-B090-D7B9DE98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0" y="3612124"/>
            <a:ext cx="4548585" cy="4548585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DF289413-891B-4F1D-BF83-9A3454EAC1B9}"/>
              </a:ext>
            </a:extLst>
          </p:cNvPr>
          <p:cNvSpPr/>
          <p:nvPr/>
        </p:nvSpPr>
        <p:spPr>
          <a:xfrm>
            <a:off x="9750309" y="3429000"/>
            <a:ext cx="1918952" cy="121343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E0A4E-6CE2-4F71-95FF-88C89566D9E2}"/>
              </a:ext>
            </a:extLst>
          </p:cNvPr>
          <p:cNvSpPr/>
          <p:nvPr/>
        </p:nvSpPr>
        <p:spPr>
          <a:xfrm>
            <a:off x="8087360" y="245631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AEC70-FD24-4BE2-93A6-95A5D792F2D2}"/>
              </a:ext>
            </a:extLst>
          </p:cNvPr>
          <p:cNvSpPr/>
          <p:nvPr/>
        </p:nvSpPr>
        <p:spPr>
          <a:xfrm>
            <a:off x="8087360" y="3579064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61D0D-E573-4FBA-A7E8-E84E3A9E9B23}"/>
              </a:ext>
            </a:extLst>
          </p:cNvPr>
          <p:cNvSpPr/>
          <p:nvPr/>
        </p:nvSpPr>
        <p:spPr>
          <a:xfrm>
            <a:off x="8087360" y="490925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734096" y="515154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124" y="515154"/>
            <a:ext cx="919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con 9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con.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2A72E85-28D8-41F9-BA76-A6AC50D4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9" y="1053762"/>
            <a:ext cx="3660477" cy="36604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5E7576-100F-4050-AA0A-34D5F3BD695D}"/>
              </a:ext>
            </a:extLst>
          </p:cNvPr>
          <p:cNvCxnSpPr/>
          <p:nvPr/>
        </p:nvCxnSpPr>
        <p:spPr>
          <a:xfrm>
            <a:off x="3556000" y="982642"/>
            <a:ext cx="1737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CA616D-CD00-4E47-899D-1C576E1B9AA8}"/>
              </a:ext>
            </a:extLst>
          </p:cNvPr>
          <p:cNvCxnSpPr>
            <a:cxnSpLocks/>
          </p:cNvCxnSpPr>
          <p:nvPr/>
        </p:nvCxnSpPr>
        <p:spPr>
          <a:xfrm>
            <a:off x="5577840" y="962322"/>
            <a:ext cx="4409440" cy="2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4E19E-44CC-44CD-8D69-5C9EC3C4D451}"/>
              </a:ext>
            </a:extLst>
          </p:cNvPr>
          <p:cNvCxnSpPr>
            <a:cxnSpLocks/>
          </p:cNvCxnSpPr>
          <p:nvPr/>
        </p:nvCxnSpPr>
        <p:spPr>
          <a:xfrm flipV="1">
            <a:off x="3373120" y="1450130"/>
            <a:ext cx="2991762" cy="17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7CA4FF-16FE-42E6-A3F9-3416651C84E9}"/>
              </a:ext>
            </a:extLst>
          </p:cNvPr>
          <p:cNvSpPr txBox="1"/>
          <p:nvPr/>
        </p:nvSpPr>
        <p:spPr>
          <a:xfrm>
            <a:off x="650240" y="284049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Con: 9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3A815-9C8C-415A-94CC-694B236AABA6}"/>
              </a:ext>
            </a:extLst>
          </p:cNvPr>
          <p:cNvSpPr txBox="1"/>
          <p:nvPr/>
        </p:nvSpPr>
        <p:spPr>
          <a:xfrm>
            <a:off x="650240" y="3365099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8D479-6FC4-4A18-B69D-AA359B138A80}"/>
              </a:ext>
            </a:extLst>
          </p:cNvPr>
          <p:cNvSpPr txBox="1"/>
          <p:nvPr/>
        </p:nvSpPr>
        <p:spPr>
          <a:xfrm>
            <a:off x="935119" y="232589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2400" b="1" i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403D1-9F06-42AD-8085-A42E4A2BACEE}"/>
              </a:ext>
            </a:extLst>
          </p:cNvPr>
          <p:cNvSpPr txBox="1"/>
          <p:nvPr/>
        </p:nvSpPr>
        <p:spPr>
          <a:xfrm>
            <a:off x="650240" y="3995538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....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CEEFC3-ED2B-4538-982A-891D345B34B7}"/>
              </a:ext>
            </a:extLst>
          </p:cNvPr>
          <p:cNvSpPr/>
          <p:nvPr/>
        </p:nvSpPr>
        <p:spPr>
          <a:xfrm>
            <a:off x="5006545" y="2325894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AA887-2098-4268-B30B-CD6EDAEC9073}"/>
              </a:ext>
            </a:extLst>
          </p:cNvPr>
          <p:cNvSpPr txBox="1"/>
          <p:nvPr/>
        </p:nvSpPr>
        <p:spPr>
          <a:xfrm>
            <a:off x="5025367" y="2905893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hiện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nay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F30DC-2778-4044-BF9E-11C89457B9EA}"/>
              </a:ext>
            </a:extLst>
          </p:cNvPr>
          <p:cNvSpPr txBox="1"/>
          <p:nvPr/>
        </p:nvSpPr>
        <p:spPr>
          <a:xfrm>
            <a:off x="5188917" y="342834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9 x 4 = 36 (tuổi)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53B44-3552-4851-84A5-084AB3501E50}"/>
              </a:ext>
            </a:extLst>
          </p:cNvPr>
          <p:cNvSpPr txBox="1"/>
          <p:nvPr/>
        </p:nvSpPr>
        <p:spPr>
          <a:xfrm>
            <a:off x="5779001" y="4027085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36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4B25F2-0481-41D8-94D9-92F14FC2598A}"/>
              </a:ext>
            </a:extLst>
          </p:cNvPr>
          <p:cNvSpPr txBox="1"/>
          <p:nvPr/>
        </p:nvSpPr>
        <p:spPr>
          <a:xfrm>
            <a:off x="5226390" y="2389139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5" grpId="0" animBg="1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326</Words>
  <Application>Microsoft Office PowerPoint</Application>
  <PresentationFormat>Widescreen</PresentationFormat>
  <Paragraphs>81</Paragraphs>
  <Slides>13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#9Slide02 Noi dung dai</vt:lpstr>
      <vt:lpstr>Arial</vt:lpstr>
      <vt:lpstr>Calibri</vt:lpstr>
      <vt:lpstr>Source Han Sans Light</vt:lpstr>
      <vt:lpstr>Source Han Sans Regular</vt:lpstr>
      <vt:lpstr>Tahoma</vt:lpstr>
      <vt:lpstr>Times New Roman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  <vt:lpstr>Muốn gấp 1 số lên 1 số lần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2022-07-11T22:35:54Z</dcterms:created>
  <dcterms:modified xsi:type="dcterms:W3CDTF">2025-11-10T05:54:43Z</dcterms:modified>
</cp:coreProperties>
</file>