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68" r:id="rId9"/>
  </p:sldMasterIdLst>
  <p:notesMasterIdLst>
    <p:notesMasterId r:id="rId19"/>
  </p:notesMasterIdLst>
  <p:sldIdLst>
    <p:sldId id="266" r:id="rId10"/>
    <p:sldId id="257" r:id="rId11"/>
    <p:sldId id="258" r:id="rId12"/>
    <p:sldId id="259" r:id="rId13"/>
    <p:sldId id="260" r:id="rId14"/>
    <p:sldId id="261" r:id="rId15"/>
    <p:sldId id="262" r:id="rId16"/>
    <p:sldId id="26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9AC04-A5F0-46CD-812B-238BFA808728}"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99806-056E-4AFD-B596-6C787C913D68}" type="slidenum">
              <a:rPr lang="en-US" smtClean="0"/>
              <a:t>‹#›</a:t>
            </a:fld>
            <a:endParaRPr lang="en-US"/>
          </a:p>
        </p:txBody>
      </p:sp>
    </p:spTree>
    <p:extLst>
      <p:ext uri="{BB962C8B-B14F-4D97-AF65-F5344CB8AC3E}">
        <p14:creationId xmlns:p14="http://schemas.microsoft.com/office/powerpoint/2010/main" val="53050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77805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726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62546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4"/>
            <a:ext cx="12192015" cy="2247075"/>
          </a:xfrm>
          <a:prstGeom prst="rect">
            <a:avLst/>
          </a:prstGeom>
        </p:spPr>
      </p:pic>
    </p:spTree>
    <p:extLst>
      <p:ext uri="{BB962C8B-B14F-4D97-AF65-F5344CB8AC3E}">
        <p14:creationId xmlns:p14="http://schemas.microsoft.com/office/powerpoint/2010/main" val="112056036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273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08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7579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61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1275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069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7049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4043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66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64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2221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3103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4354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690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8975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6849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7749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093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661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759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125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8683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4652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3965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7211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267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13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0532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9277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162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330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7211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7604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7640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9866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730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9653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9493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078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8590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1710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974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1263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094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8494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8120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4446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0614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8961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4280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852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3103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69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0178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6001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468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5441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64575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5084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7942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7487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5226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3737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296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9488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222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58017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64349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0419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56373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3566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5837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296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31" indent="0" algn="ctr">
              <a:buNone/>
              <a:defRPr>
                <a:solidFill>
                  <a:schemeClr val="tx1">
                    <a:tint val="75000"/>
                  </a:schemeClr>
                </a:solidFill>
              </a:defRPr>
            </a:lvl2pPr>
            <a:lvl3pPr marL="609660" indent="0" algn="ctr">
              <a:buNone/>
              <a:defRPr>
                <a:solidFill>
                  <a:schemeClr val="tx1">
                    <a:tint val="75000"/>
                  </a:schemeClr>
                </a:solidFill>
              </a:defRPr>
            </a:lvl3pPr>
            <a:lvl4pPr marL="914492" indent="0" algn="ctr">
              <a:buNone/>
              <a:defRPr>
                <a:solidFill>
                  <a:schemeClr val="tx1">
                    <a:tint val="75000"/>
                  </a:schemeClr>
                </a:solidFill>
              </a:defRPr>
            </a:lvl4pPr>
            <a:lvl5pPr marL="1219322" indent="0" algn="ctr">
              <a:buNone/>
              <a:defRPr>
                <a:solidFill>
                  <a:schemeClr val="tx1">
                    <a:tint val="75000"/>
                  </a:schemeClr>
                </a:solidFill>
              </a:defRPr>
            </a:lvl5pPr>
            <a:lvl6pPr marL="1524152" indent="0" algn="ctr">
              <a:buNone/>
              <a:defRPr>
                <a:solidFill>
                  <a:schemeClr val="tx1">
                    <a:tint val="75000"/>
                  </a:schemeClr>
                </a:solidFill>
              </a:defRPr>
            </a:lvl6pPr>
            <a:lvl7pPr marL="1828983" indent="0" algn="ctr">
              <a:buNone/>
              <a:defRPr>
                <a:solidFill>
                  <a:schemeClr val="tx1">
                    <a:tint val="75000"/>
                  </a:schemeClr>
                </a:solidFill>
              </a:defRPr>
            </a:lvl7pPr>
            <a:lvl8pPr marL="2133814" indent="0" algn="ctr">
              <a:buNone/>
              <a:defRPr>
                <a:solidFill>
                  <a:schemeClr val="tx1">
                    <a:tint val="75000"/>
                  </a:schemeClr>
                </a:solidFill>
              </a:defRPr>
            </a:lvl8pPr>
            <a:lvl9pPr marL="24386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2468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234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856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31" indent="0">
              <a:buNone/>
              <a:defRPr sz="1200">
                <a:solidFill>
                  <a:schemeClr val="tx1">
                    <a:tint val="75000"/>
                  </a:schemeClr>
                </a:solidFill>
              </a:defRPr>
            </a:lvl2pPr>
            <a:lvl3pPr marL="609660" indent="0">
              <a:buNone/>
              <a:defRPr sz="1067">
                <a:solidFill>
                  <a:schemeClr val="tx1">
                    <a:tint val="75000"/>
                  </a:schemeClr>
                </a:solidFill>
              </a:defRPr>
            </a:lvl3pPr>
            <a:lvl4pPr marL="914492" indent="0">
              <a:buNone/>
              <a:defRPr sz="933">
                <a:solidFill>
                  <a:schemeClr val="tx1">
                    <a:tint val="75000"/>
                  </a:schemeClr>
                </a:solidFill>
              </a:defRPr>
            </a:lvl4pPr>
            <a:lvl5pPr marL="1219322" indent="0">
              <a:buNone/>
              <a:defRPr sz="933">
                <a:solidFill>
                  <a:schemeClr val="tx1">
                    <a:tint val="75000"/>
                  </a:schemeClr>
                </a:solidFill>
              </a:defRPr>
            </a:lvl5pPr>
            <a:lvl6pPr marL="1524152" indent="0">
              <a:buNone/>
              <a:defRPr sz="933">
                <a:solidFill>
                  <a:schemeClr val="tx1">
                    <a:tint val="75000"/>
                  </a:schemeClr>
                </a:solidFill>
              </a:defRPr>
            </a:lvl6pPr>
            <a:lvl7pPr marL="1828983" indent="0">
              <a:buNone/>
              <a:defRPr sz="933">
                <a:solidFill>
                  <a:schemeClr val="tx1">
                    <a:tint val="75000"/>
                  </a:schemeClr>
                </a:solidFill>
              </a:defRPr>
            </a:lvl7pPr>
            <a:lvl8pPr marL="2133814" indent="0">
              <a:buNone/>
              <a:defRPr sz="933">
                <a:solidFill>
                  <a:schemeClr val="tx1">
                    <a:tint val="75000"/>
                  </a:schemeClr>
                </a:solidFill>
              </a:defRPr>
            </a:lvl8pPr>
            <a:lvl9pPr marL="2438644"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996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8104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31" indent="0">
              <a:buNone/>
              <a:defRPr sz="1333" b="1"/>
            </a:lvl2pPr>
            <a:lvl3pPr marL="609660" indent="0">
              <a:buNone/>
              <a:defRPr sz="1200" b="1"/>
            </a:lvl3pPr>
            <a:lvl4pPr marL="914492" indent="0">
              <a:buNone/>
              <a:defRPr sz="1067" b="1"/>
            </a:lvl4pPr>
            <a:lvl5pPr marL="1219322" indent="0">
              <a:buNone/>
              <a:defRPr sz="1067" b="1"/>
            </a:lvl5pPr>
            <a:lvl6pPr marL="1524152" indent="0">
              <a:buNone/>
              <a:defRPr sz="1067" b="1"/>
            </a:lvl6pPr>
            <a:lvl7pPr marL="1828983" indent="0">
              <a:buNone/>
              <a:defRPr sz="1067" b="1"/>
            </a:lvl7pPr>
            <a:lvl8pPr marL="2133814" indent="0">
              <a:buNone/>
              <a:defRPr sz="1067" b="1"/>
            </a:lvl8pPr>
            <a:lvl9pPr marL="2438644"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solidFill>
                  <a:prstClr val="black">
                    <a:tint val="75000"/>
                  </a:prstClr>
                </a:solidFill>
              </a:rPr>
              <a:pPr>
                <a:defRPr/>
              </a:pPr>
              <a:t>11/10/2025</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11071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solidFill>
                  <a:prstClr val="black">
                    <a:tint val="75000"/>
                  </a:prstClr>
                </a:solidFill>
              </a:rPr>
              <a:pPr>
                <a:defRPr/>
              </a:pPr>
              <a:t>11/10/2025</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7586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solidFill>
                  <a:prstClr val="black">
                    <a:tint val="75000"/>
                  </a:prstClr>
                </a:solidFill>
              </a:rPr>
              <a:pPr>
                <a:defRPr/>
              </a:pPr>
              <a:t>11/10/2025</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43307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42850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685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35988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7874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3AAF25F-FDDF-448D-AE76-D2BBFC0E1488}"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F187962-8AD1-4E19-A8B4-D773E1639DC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55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31" indent="0">
              <a:buNone/>
              <a:defRPr sz="1867"/>
            </a:lvl2pPr>
            <a:lvl3pPr marL="609660" indent="0">
              <a:buNone/>
              <a:defRPr sz="1600"/>
            </a:lvl3pPr>
            <a:lvl4pPr marL="914492" indent="0">
              <a:buNone/>
              <a:defRPr sz="1333"/>
            </a:lvl4pPr>
            <a:lvl5pPr marL="1219322" indent="0">
              <a:buNone/>
              <a:defRPr sz="1333"/>
            </a:lvl5pPr>
            <a:lvl6pPr marL="1524152" indent="0">
              <a:buNone/>
              <a:defRPr sz="1333"/>
            </a:lvl6pPr>
            <a:lvl7pPr marL="1828983" indent="0">
              <a:buNone/>
              <a:defRPr sz="1333"/>
            </a:lvl7pPr>
            <a:lvl8pPr marL="2133814" indent="0">
              <a:buNone/>
              <a:defRPr sz="1333"/>
            </a:lvl8pPr>
            <a:lvl9pPr marL="2438644" indent="0">
              <a:buNone/>
              <a:defRPr sz="1333"/>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31" indent="0">
              <a:buNone/>
              <a:defRPr sz="800"/>
            </a:lvl2pPr>
            <a:lvl3pPr marL="609660" indent="0">
              <a:buNone/>
              <a:defRPr sz="667"/>
            </a:lvl3pPr>
            <a:lvl4pPr marL="914492" indent="0">
              <a:buNone/>
              <a:defRPr sz="600"/>
            </a:lvl4pPr>
            <a:lvl5pPr marL="1219322" indent="0">
              <a:buNone/>
              <a:defRPr sz="600"/>
            </a:lvl5pPr>
            <a:lvl6pPr marL="1524152" indent="0">
              <a:buNone/>
              <a:defRPr sz="600"/>
            </a:lvl6pPr>
            <a:lvl7pPr marL="1828983" indent="0">
              <a:buNone/>
              <a:defRPr sz="600"/>
            </a:lvl7pPr>
            <a:lvl8pPr marL="2133814" indent="0">
              <a:buNone/>
              <a:defRPr sz="600"/>
            </a:lvl8pPr>
            <a:lvl9pPr marL="2438644"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solidFill>
                  <a:prstClr val="black">
                    <a:tint val="75000"/>
                  </a:prstClr>
                </a:solidFill>
              </a:rPr>
              <a:pPr>
                <a:defRPr/>
              </a:pPr>
              <a:t>11/10/2025</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32816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C9321AA-DE9C-4E15-940D-7531A030D4ED}"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73F8A7-99E8-4EE9-9B0B-7F6BBA1D34A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16207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2729AFE-5EEB-4363-BD02-D0673BD4D563}"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7ADC10-AFE8-42B0-AD86-2C4587FAE76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911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D430922-7AA9-4846-A945-C8D39A73CB21}"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DE03704-0450-4FF2-BD29-D772375A23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2402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A44BD83-7B22-4386-AC2B-F398D2E32AB8}"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689E8B-02AB-4578-9CB9-6BC0E678D6C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37804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2B72838-3208-4AE6-82D2-10243E96EE1E}"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E71604F-67F2-4FE1-870E-5132F4BD6FB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3673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97546E-8559-4300-A48C-D651E2387DB8}"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E3FDE56-F3A4-4480-B253-1539ACC20F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4231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E9B6E3F-C637-4D7B-9CD1-3F53617C6172}"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BB98694-853F-45FC-B9E6-385F628C04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42984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4DBAE16-742C-4AC9-91A8-43C8CFB3A5A6}"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0DC9828-6FC8-4614-83C5-A0B387A4C4D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50981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13BA546-C357-4DE8-B987-06FEDD96B10D}"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54F9A60-AD80-4229-A353-82C2ADB4342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17431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F443953-2C90-4D3D-BA7F-86E2CDD36421}" type="datetimeFigureOut">
              <a:rPr lang="en-US" smtClean="0">
                <a:solidFill>
                  <a:prstClr val="black">
                    <a:tint val="75000"/>
                  </a:prstClr>
                </a:solidFill>
              </a:rPr>
              <a:pPr>
                <a:def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9CF831C-4791-4C02-9D65-40506FD4019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089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4872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7953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65446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2460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23736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85072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97296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tint val="75000"/>
                  </a:schemeClr>
                </a:solidFill>
                <a:latin typeface="+mn-lt"/>
              </a:defRPr>
            </a:lvl1pPr>
          </a:lstStyle>
          <a:p>
            <a:pPr>
              <a:defRPr/>
            </a:pPr>
            <a:fld id="{BE477333-E380-4A06-8B49-3A1F83E0BEE8}" type="datetimeFigureOut">
              <a:rPr lang="en-US">
                <a:solidFill>
                  <a:prstClr val="black">
                    <a:tint val="75000"/>
                  </a:prstClr>
                </a:solidFill>
              </a:rPr>
              <a:pPr>
                <a:defRPr/>
              </a:pPr>
              <a:t>11/10/2025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8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tint val="75000"/>
                  </a:schemeClr>
                </a:solidFill>
                <a:latin typeface="+mn-lt"/>
              </a:defRPr>
            </a:lvl1pPr>
          </a:lstStyle>
          <a:p>
            <a:pPr>
              <a:defRPr/>
            </a:pPr>
            <a:fld id="{365E43C8-7BF5-448A-B495-51C3414FCB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05026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609630" rtl="0" eaLnBrk="0" fontAlgn="base" hangingPunct="0">
        <a:spcBef>
          <a:spcPct val="0"/>
        </a:spcBef>
        <a:spcAft>
          <a:spcPct val="0"/>
        </a:spcAft>
        <a:defRPr sz="2900" kern="1200">
          <a:solidFill>
            <a:schemeClr val="tx1"/>
          </a:solidFill>
          <a:latin typeface="+mj-lt"/>
          <a:ea typeface="+mj-ea"/>
          <a:cs typeface="+mj-cs"/>
        </a:defRPr>
      </a:lvl1pPr>
      <a:lvl2pPr algn="ctr" defTabSz="609630" rtl="0" eaLnBrk="0" fontAlgn="base" hangingPunct="0">
        <a:spcBef>
          <a:spcPct val="0"/>
        </a:spcBef>
        <a:spcAft>
          <a:spcPct val="0"/>
        </a:spcAft>
        <a:defRPr sz="2900">
          <a:solidFill>
            <a:schemeClr val="tx1"/>
          </a:solidFill>
          <a:latin typeface="Calibri" panose="020F0502020204030204" pitchFamily="34" charset="0"/>
        </a:defRPr>
      </a:lvl2pPr>
      <a:lvl3pPr algn="ctr" defTabSz="609630" rtl="0" eaLnBrk="0" fontAlgn="base" hangingPunct="0">
        <a:spcBef>
          <a:spcPct val="0"/>
        </a:spcBef>
        <a:spcAft>
          <a:spcPct val="0"/>
        </a:spcAft>
        <a:defRPr sz="2900">
          <a:solidFill>
            <a:schemeClr val="tx1"/>
          </a:solidFill>
          <a:latin typeface="Calibri" panose="020F0502020204030204" pitchFamily="34" charset="0"/>
        </a:defRPr>
      </a:lvl3pPr>
      <a:lvl4pPr algn="ctr" defTabSz="609630" rtl="0" eaLnBrk="0" fontAlgn="base" hangingPunct="0">
        <a:spcBef>
          <a:spcPct val="0"/>
        </a:spcBef>
        <a:spcAft>
          <a:spcPct val="0"/>
        </a:spcAft>
        <a:defRPr sz="2900">
          <a:solidFill>
            <a:schemeClr val="tx1"/>
          </a:solidFill>
          <a:latin typeface="Calibri" panose="020F0502020204030204" pitchFamily="34" charset="0"/>
        </a:defRPr>
      </a:lvl4pPr>
      <a:lvl5pPr algn="ctr" defTabSz="609630" rtl="0" eaLnBrk="0" fontAlgn="base" hangingPunct="0">
        <a:spcBef>
          <a:spcPct val="0"/>
        </a:spcBef>
        <a:spcAft>
          <a:spcPct val="0"/>
        </a:spcAft>
        <a:defRPr sz="2900">
          <a:solidFill>
            <a:schemeClr val="tx1"/>
          </a:solidFill>
          <a:latin typeface="Calibri" panose="020F0502020204030204" pitchFamily="34" charset="0"/>
        </a:defRPr>
      </a:lvl5pPr>
      <a:lvl6pPr marL="457223" algn="ctr" defTabSz="609630" rtl="0" fontAlgn="base">
        <a:spcBef>
          <a:spcPct val="0"/>
        </a:spcBef>
        <a:spcAft>
          <a:spcPct val="0"/>
        </a:spcAft>
        <a:defRPr sz="2900">
          <a:solidFill>
            <a:schemeClr val="tx1"/>
          </a:solidFill>
          <a:latin typeface="Calibri" panose="020F0502020204030204" pitchFamily="34" charset="0"/>
        </a:defRPr>
      </a:lvl6pPr>
      <a:lvl7pPr marL="914446" algn="ctr" defTabSz="609630" rtl="0" fontAlgn="base">
        <a:spcBef>
          <a:spcPct val="0"/>
        </a:spcBef>
        <a:spcAft>
          <a:spcPct val="0"/>
        </a:spcAft>
        <a:defRPr sz="2900">
          <a:solidFill>
            <a:schemeClr val="tx1"/>
          </a:solidFill>
          <a:latin typeface="Calibri" panose="020F0502020204030204" pitchFamily="34" charset="0"/>
        </a:defRPr>
      </a:lvl7pPr>
      <a:lvl8pPr marL="1371669" algn="ctr" defTabSz="609630" rtl="0" fontAlgn="base">
        <a:spcBef>
          <a:spcPct val="0"/>
        </a:spcBef>
        <a:spcAft>
          <a:spcPct val="0"/>
        </a:spcAft>
        <a:defRPr sz="2900">
          <a:solidFill>
            <a:schemeClr val="tx1"/>
          </a:solidFill>
          <a:latin typeface="Calibri" panose="020F0502020204030204" pitchFamily="34" charset="0"/>
        </a:defRPr>
      </a:lvl8pPr>
      <a:lvl9pPr marL="1828891" algn="ctr" defTabSz="609630" rtl="0" fontAlgn="base">
        <a:spcBef>
          <a:spcPct val="0"/>
        </a:spcBef>
        <a:spcAft>
          <a:spcPct val="0"/>
        </a:spcAft>
        <a:defRPr sz="2900">
          <a:solidFill>
            <a:schemeClr val="tx1"/>
          </a:solidFill>
          <a:latin typeface="Calibri" panose="020F0502020204030204" pitchFamily="34" charset="0"/>
        </a:defRPr>
      </a:lvl9pPr>
    </p:titleStyle>
    <p:bodyStyle>
      <a:lvl1pPr marL="228611" indent="-228611" algn="l" defTabSz="60963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25" indent="-190510" algn="l" defTabSz="60963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38" indent="-152408" algn="l" defTabSz="60963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69" indent="-152408" algn="l" defTabSz="60963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56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39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228"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1060" indent="-152416" algn="l" defTabSz="60966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60" rtl="0" eaLnBrk="1" latinLnBrk="0" hangingPunct="1">
        <a:defRPr sz="1200" kern="1200">
          <a:solidFill>
            <a:schemeClr val="tx1"/>
          </a:solidFill>
          <a:latin typeface="+mn-lt"/>
          <a:ea typeface="+mn-ea"/>
          <a:cs typeface="+mn-cs"/>
        </a:defRPr>
      </a:lvl1pPr>
      <a:lvl2pPr marL="304831" algn="l" defTabSz="609660" rtl="0" eaLnBrk="1" latinLnBrk="0" hangingPunct="1">
        <a:defRPr sz="1200" kern="1200">
          <a:solidFill>
            <a:schemeClr val="tx1"/>
          </a:solidFill>
          <a:latin typeface="+mn-lt"/>
          <a:ea typeface="+mn-ea"/>
          <a:cs typeface="+mn-cs"/>
        </a:defRPr>
      </a:lvl2pPr>
      <a:lvl3pPr marL="609660" algn="l" defTabSz="609660" rtl="0" eaLnBrk="1" latinLnBrk="0" hangingPunct="1">
        <a:defRPr sz="1200" kern="1200">
          <a:solidFill>
            <a:schemeClr val="tx1"/>
          </a:solidFill>
          <a:latin typeface="+mn-lt"/>
          <a:ea typeface="+mn-ea"/>
          <a:cs typeface="+mn-cs"/>
        </a:defRPr>
      </a:lvl3pPr>
      <a:lvl4pPr marL="914492" algn="l" defTabSz="609660" rtl="0" eaLnBrk="1" latinLnBrk="0" hangingPunct="1">
        <a:defRPr sz="1200" kern="1200">
          <a:solidFill>
            <a:schemeClr val="tx1"/>
          </a:solidFill>
          <a:latin typeface="+mn-lt"/>
          <a:ea typeface="+mn-ea"/>
          <a:cs typeface="+mn-cs"/>
        </a:defRPr>
      </a:lvl4pPr>
      <a:lvl5pPr marL="1219322" algn="l" defTabSz="609660" rtl="0" eaLnBrk="1" latinLnBrk="0" hangingPunct="1">
        <a:defRPr sz="1200" kern="1200">
          <a:solidFill>
            <a:schemeClr val="tx1"/>
          </a:solidFill>
          <a:latin typeface="+mn-lt"/>
          <a:ea typeface="+mn-ea"/>
          <a:cs typeface="+mn-cs"/>
        </a:defRPr>
      </a:lvl5pPr>
      <a:lvl6pPr marL="1524152" algn="l" defTabSz="609660" rtl="0" eaLnBrk="1" latinLnBrk="0" hangingPunct="1">
        <a:defRPr sz="1200" kern="1200">
          <a:solidFill>
            <a:schemeClr val="tx1"/>
          </a:solidFill>
          <a:latin typeface="+mn-lt"/>
          <a:ea typeface="+mn-ea"/>
          <a:cs typeface="+mn-cs"/>
        </a:defRPr>
      </a:lvl6pPr>
      <a:lvl7pPr marL="1828983" algn="l" defTabSz="609660" rtl="0" eaLnBrk="1" latinLnBrk="0" hangingPunct="1">
        <a:defRPr sz="1200" kern="1200">
          <a:solidFill>
            <a:schemeClr val="tx1"/>
          </a:solidFill>
          <a:latin typeface="+mn-lt"/>
          <a:ea typeface="+mn-ea"/>
          <a:cs typeface="+mn-cs"/>
        </a:defRPr>
      </a:lvl7pPr>
      <a:lvl8pPr marL="2133814" algn="l" defTabSz="609660" rtl="0" eaLnBrk="1" latinLnBrk="0" hangingPunct="1">
        <a:defRPr sz="1200" kern="1200">
          <a:solidFill>
            <a:schemeClr val="tx1"/>
          </a:solidFill>
          <a:latin typeface="+mn-lt"/>
          <a:ea typeface="+mn-ea"/>
          <a:cs typeface="+mn-cs"/>
        </a:defRPr>
      </a:lvl8pPr>
      <a:lvl9pPr marL="2438644" algn="l" defTabSz="609660"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9C6F32-809B-4A83-821D-D07C0E8E5FD3}"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9017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00.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6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521984" y="3822633"/>
            <a:ext cx="1287031" cy="128703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2704563" y="3925822"/>
            <a:ext cx="1183843" cy="1183843"/>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8540341" y="3017083"/>
            <a:ext cx="908705" cy="90870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4168973" y="1180735"/>
            <a:ext cx="3866501" cy="3672697"/>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8303639" y="3301737"/>
            <a:ext cx="929518" cy="92951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7964734" y="1465388"/>
            <a:ext cx="1319997" cy="550821"/>
          </a:xfrm>
          <a:prstGeom prst="rect">
            <a:avLst/>
          </a:prstGeom>
        </p:spPr>
      </p:pic>
      <p:sp>
        <p:nvSpPr>
          <p:cNvPr id="22" name="椭圆 21"/>
          <p:cNvSpPr/>
          <p:nvPr/>
        </p:nvSpPr>
        <p:spPr>
          <a:xfrm>
            <a:off x="2436463" y="1305831"/>
            <a:ext cx="665736" cy="665736"/>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2769333" y="1769768"/>
            <a:ext cx="403607" cy="403607"/>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781435" y="3112097"/>
            <a:ext cx="2960299" cy="813649"/>
          </a:xfrm>
          <a:prstGeom prst="rect">
            <a:avLst/>
          </a:prstGeom>
          <a:noFill/>
        </p:spPr>
        <p:txBody>
          <a:bodyPr wrap="none" lIns="51372" tIns="25700" rIns="51372" bIns="25700">
            <a:spAutoFit/>
            <a:scene3d>
              <a:camera prst="orthographicFront"/>
              <a:lightRig rig="soft" dir="t">
                <a:rot lat="0" lon="0" rev="15600000"/>
              </a:lightRig>
            </a:scene3d>
            <a:sp3d extrusionH="57150" prstMaterial="softEdge">
              <a:bevelT w="25400" h="38100"/>
            </a:sp3d>
          </a:bodyPr>
          <a:lstStyle/>
          <a:p>
            <a:pPr algn="ctr" defTabSz="684848">
              <a:defRPr/>
            </a:pPr>
            <a:r>
              <a:rPr lang="en-US" sz="495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495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495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495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77055" y="2878435"/>
            <a:ext cx="5863916" cy="33036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06913" y="3290500"/>
            <a:ext cx="223138" cy="300082"/>
          </a:xfrm>
          <a:prstGeom prst="rect">
            <a:avLst/>
          </a:prstGeom>
        </p:spPr>
        <p:txBody>
          <a:bodyPr wrap="none">
            <a:spAutoFit/>
          </a:bodyPr>
          <a:lstStyle/>
          <a:p>
            <a:r>
              <a:rPr lang="en-US" sz="1350" dirty="0">
                <a:solidFill>
                  <a:prstClr val="black"/>
                </a:solidFill>
              </a:rPr>
              <a:t> </a:t>
            </a:r>
          </a:p>
        </p:txBody>
      </p:sp>
    </p:spTree>
    <p:extLst>
      <p:ext uri="{BB962C8B-B14F-4D97-AF65-F5344CB8AC3E}">
        <p14:creationId xmlns:p14="http://schemas.microsoft.com/office/powerpoint/2010/main" val="282616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BBE915C-1B83-7CE4-2BCB-6691BC2F7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424" r="9091" b="1144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descr="&quot;&quot;">
            <a:extLst>
              <a:ext uri="{FF2B5EF4-FFF2-40B4-BE49-F238E27FC236}">
                <a16:creationId xmlns:a16="http://schemas.microsoft.com/office/drawing/2014/main" id="{6E4CB33B-78F0-1578-481C-FBC6793C7E5B}"/>
              </a:ext>
            </a:extLst>
          </p:cNvPr>
          <p:cNvSpPr>
            <a:spLocks noGrp="1" noRot="1" noChangeAspect="1" noMove="1" noResize="1" noEditPoints="1" noAdjustHandles="1" noChangeArrowheads="1" noChangeShapeType="1" noTextEdit="1"/>
          </p:cNvSpPr>
          <p:nvPr/>
        </p:nvSpPr>
        <p:spPr>
          <a:xfrm>
            <a:off x="0" y="-1588"/>
            <a:ext cx="5608638" cy="584041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a:solidFill>
                <a:prstClr val="white"/>
              </a:solidFill>
            </a:endParaRPr>
          </a:p>
        </p:txBody>
      </p:sp>
      <p:sp>
        <p:nvSpPr>
          <p:cNvPr id="14" name="Freeform: Shape 13" descr="&quot;&quot;">
            <a:extLst>
              <a:ext uri="{FF2B5EF4-FFF2-40B4-BE49-F238E27FC236}">
                <a16:creationId xmlns:a16="http://schemas.microsoft.com/office/drawing/2014/main" id="{B6ECF724-05C2-E0F6-5F61-21583B25103A}"/>
              </a:ext>
            </a:extLst>
          </p:cNvPr>
          <p:cNvSpPr>
            <a:spLocks noGrp="1" noRot="1" noChangeAspect="1" noMove="1" noResize="1" noEditPoints="1" noAdjustHandles="1" noChangeArrowheads="1" noChangeShapeType="1" noTextEdit="1"/>
          </p:cNvSpPr>
          <p:nvPr/>
        </p:nvSpPr>
        <p:spPr>
          <a:xfrm>
            <a:off x="-1588" y="1"/>
            <a:ext cx="5440363" cy="5654675"/>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dirty="0">
              <a:solidFill>
                <a:prstClr val="white"/>
              </a:solidFill>
            </a:endParaRPr>
          </a:p>
        </p:txBody>
      </p:sp>
      <p:sp>
        <p:nvSpPr>
          <p:cNvPr id="7173" name="TextBox 2">
            <a:extLst>
              <a:ext uri="{FF2B5EF4-FFF2-40B4-BE49-F238E27FC236}">
                <a16:creationId xmlns:a16="http://schemas.microsoft.com/office/drawing/2014/main" id="{7FF473AA-7ECD-7732-83B7-381E296A650D}"/>
              </a:ext>
            </a:extLst>
          </p:cNvPr>
          <p:cNvSpPr txBox="1">
            <a:spLocks noChangeArrowheads="1"/>
          </p:cNvSpPr>
          <p:nvPr/>
        </p:nvSpPr>
        <p:spPr bwMode="auto">
          <a:xfrm>
            <a:off x="-620601" y="1219273"/>
            <a:ext cx="60452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609630" fontAlgn="base">
              <a:lnSpc>
                <a:spcPct val="90000"/>
              </a:lnSpc>
              <a:spcBef>
                <a:spcPct val="0"/>
              </a:spcBef>
              <a:spcAft>
                <a:spcPts val="400"/>
              </a:spcAft>
              <a:buNone/>
            </a:pPr>
            <a:r>
              <a:rPr lang="en-US" altLang="en-US" sz="3600" b="1">
                <a:solidFill>
                  <a:srgbClr val="FF0000"/>
                </a:solidFill>
                <a:latin typeface="Times New Roman" panose="02020603050405020304" pitchFamily="18" charset="0"/>
                <a:cs typeface="Times New Roman" panose="02020603050405020304" pitchFamily="18" charset="0"/>
              </a:rPr>
              <a:t>VIẾT</a:t>
            </a:r>
          </a:p>
          <a:p>
            <a:pPr algn="ctr" defTabSz="609630" fontAlgn="base">
              <a:lnSpc>
                <a:spcPct val="90000"/>
              </a:lnSpc>
              <a:spcBef>
                <a:spcPct val="0"/>
              </a:spcBef>
              <a:spcAft>
                <a:spcPts val="400"/>
              </a:spcAft>
              <a:buNone/>
            </a:pPr>
            <a:r>
              <a:rPr lang="en-US" altLang="en-US" sz="3600" b="1">
                <a:solidFill>
                  <a:srgbClr val="FF0000"/>
                </a:solidFill>
                <a:latin typeface="Times New Roman" panose="02020603050405020304" pitchFamily="18" charset="0"/>
                <a:cs typeface="Times New Roman" panose="02020603050405020304" pitchFamily="18" charset="0"/>
              </a:rPr>
              <a:t>NGHE -VIẾT: </a:t>
            </a:r>
          </a:p>
          <a:p>
            <a:pPr algn="ctr" defTabSz="609630" fontAlgn="base">
              <a:lnSpc>
                <a:spcPct val="90000"/>
              </a:lnSpc>
              <a:spcBef>
                <a:spcPct val="0"/>
              </a:spcBef>
              <a:spcAft>
                <a:spcPts val="400"/>
              </a:spcAft>
              <a:buNone/>
            </a:pPr>
            <a:r>
              <a:rPr lang="en-US" altLang="en-US" sz="3600" b="1">
                <a:solidFill>
                  <a:srgbClr val="FF0000"/>
                </a:solidFill>
                <a:latin typeface="Times New Roman" panose="02020603050405020304" pitchFamily="18" charset="0"/>
                <a:cs typeface="Times New Roman" panose="02020603050405020304" pitchFamily="18" charset="0"/>
              </a:rPr>
              <a:t>ĐỒ ĐẠC TRONG NHÀ</a:t>
            </a:r>
          </a:p>
        </p:txBody>
      </p:sp>
    </p:spTree>
    <p:extLst>
      <p:ext uri="{BB962C8B-B14F-4D97-AF65-F5344CB8AC3E}">
        <p14:creationId xmlns:p14="http://schemas.microsoft.com/office/powerpoint/2010/main" val="63969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78F8AE-C17E-CA6F-DD9A-15B669261C32}"/>
              </a:ext>
            </a:extLst>
          </p:cNvPr>
          <p:cNvSpPr>
            <a:spLocks noGrp="1" noRot="1" noMove="1" noResize="1" noEditPoints="1" noAdjustHandles="1" noChangeArrowheads="1" noChangeShapeType="1"/>
          </p:cNvSpPr>
          <p:nvPr/>
        </p:nvSpPr>
        <p:spPr>
          <a:xfrm>
            <a:off x="203200" y="239714"/>
            <a:ext cx="11734800" cy="63896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609660">
              <a:defRPr/>
            </a:pPr>
            <a:endParaRPr lang="en-US" sz="1200">
              <a:solidFill>
                <a:prstClr val="black"/>
              </a:solidFill>
            </a:endParaRPr>
          </a:p>
        </p:txBody>
      </p:sp>
      <p:grpSp>
        <p:nvGrpSpPr>
          <p:cNvPr id="3075" name="Group 3">
            <a:extLst>
              <a:ext uri="{FF2B5EF4-FFF2-40B4-BE49-F238E27FC236}">
                <a16:creationId xmlns:a16="http://schemas.microsoft.com/office/drawing/2014/main" id="{0BBCBF6D-3CFE-53DE-BF54-A1CF7834E208}"/>
              </a:ext>
            </a:extLst>
          </p:cNvPr>
          <p:cNvGrpSpPr>
            <a:grpSpLocks/>
          </p:cNvGrpSpPr>
          <p:nvPr/>
        </p:nvGrpSpPr>
        <p:grpSpPr bwMode="auto">
          <a:xfrm>
            <a:off x="10566400" y="1155701"/>
            <a:ext cx="1422400" cy="1355725"/>
            <a:chOff x="0" y="0"/>
            <a:chExt cx="5299444" cy="5455915"/>
          </a:xfrm>
        </p:grpSpPr>
        <p:pic>
          <p:nvPicPr>
            <p:cNvPr id="3085" name="Picture 4">
              <a:extLst>
                <a:ext uri="{FF2B5EF4-FFF2-40B4-BE49-F238E27FC236}">
                  <a16:creationId xmlns:a16="http://schemas.microsoft.com/office/drawing/2014/main" id="{32D9BEA7-A1A2-CBC6-32F3-4439536BB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5">
              <a:extLst>
                <a:ext uri="{FF2B5EF4-FFF2-40B4-BE49-F238E27FC236}">
                  <a16:creationId xmlns:a16="http://schemas.microsoft.com/office/drawing/2014/main" id="{DF9739F9-2B53-6091-CE0D-10A578347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6">
              <a:extLst>
                <a:ext uri="{FF2B5EF4-FFF2-40B4-BE49-F238E27FC236}">
                  <a16:creationId xmlns:a16="http://schemas.microsoft.com/office/drawing/2014/main" id="{4987DA57-34E4-3C98-D76B-27DF636577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A picture containing diagram&#10;&#10;Description automatically generated">
            <a:extLst>
              <a:ext uri="{FF2B5EF4-FFF2-40B4-BE49-F238E27FC236}">
                <a16:creationId xmlns:a16="http://schemas.microsoft.com/office/drawing/2014/main" id="{3EAE9AF2-83BA-8B44-6989-CA157B5ED09C}"/>
              </a:ext>
            </a:extLst>
          </p:cNvPr>
          <p:cNvPicPr>
            <a:picLocks noChangeAspect="1"/>
          </p:cNvPicPr>
          <p:nvPr/>
        </p:nvPicPr>
        <p:blipFill>
          <a:blip r:embed="rId5" cstate="print"/>
          <a:stretch>
            <a:fillRect/>
          </a:stretch>
        </p:blipFill>
        <p:spPr>
          <a:xfrm>
            <a:off x="11005149" y="274713"/>
            <a:ext cx="884419" cy="880780"/>
          </a:xfrm>
          <a:prstGeom prst="ellipse">
            <a:avLst/>
          </a:prstGeom>
        </p:spPr>
      </p:pic>
      <p:pic>
        <p:nvPicPr>
          <p:cNvPr id="3077" name="Picture 2">
            <a:extLst>
              <a:ext uri="{FF2B5EF4-FFF2-40B4-BE49-F238E27FC236}">
                <a16:creationId xmlns:a16="http://schemas.microsoft.com/office/drawing/2014/main" id="{E6C951FC-F170-A499-9CDA-3967FD70F4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7025">
            <a:off x="530226" y="6105526"/>
            <a:ext cx="4302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B5A07145-2DE2-C539-0F28-C21D56B75DD5}"/>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768851"/>
            <a:ext cx="1473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a:extLst>
              <a:ext uri="{FF2B5EF4-FFF2-40B4-BE49-F238E27FC236}">
                <a16:creationId xmlns:a16="http://schemas.microsoft.com/office/drawing/2014/main" id="{47AAB30B-22AE-ABB8-CEBC-254E4DCBD4EB}"/>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9575" y="5376864"/>
            <a:ext cx="16144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6">
            <a:extLst>
              <a:ext uri="{FF2B5EF4-FFF2-40B4-BE49-F238E27FC236}">
                <a16:creationId xmlns:a16="http://schemas.microsoft.com/office/drawing/2014/main" id="{13AB2CBD-0419-372D-3CB6-669CA9730FCA}"/>
              </a:ext>
            </a:extLst>
          </p:cNvPr>
          <p:cNvSpPr txBox="1">
            <a:spLocks noChangeArrowheads="1"/>
          </p:cNvSpPr>
          <p:nvPr/>
        </p:nvSpPr>
        <p:spPr bwMode="auto">
          <a:xfrm>
            <a:off x="1169989" y="714375"/>
            <a:ext cx="956468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46" fontAlgn="base">
              <a:spcBef>
                <a:spcPct val="0"/>
              </a:spcBef>
              <a:spcAft>
                <a:spcPct val="0"/>
              </a:spcAft>
            </a:pPr>
            <a:r>
              <a:rPr lang="vi-VN" altLang="en-US" sz="3200" b="1">
                <a:solidFill>
                  <a:srgbClr val="FF0000"/>
                </a:solidFill>
                <a:latin typeface="Times New Roman" panose="02020603050405020304" pitchFamily="18" charset="0"/>
                <a:cs typeface="Times New Roman" panose="02020603050405020304" pitchFamily="18" charset="0"/>
              </a:rPr>
              <a:t>Đồ đạc trong nhà</a:t>
            </a:r>
            <a:endParaRPr lang="vi-VN" altLang="en-US" sz="3200">
              <a:solidFill>
                <a:srgbClr val="FF0000"/>
              </a:solidFill>
              <a:latin typeface="Times New Roman" panose="02020603050405020304" pitchFamily="18" charset="0"/>
              <a:cs typeface="Times New Roman" panose="02020603050405020304" pitchFamily="18" charset="0"/>
            </a:endParaRP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(Trích)</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Em yêu đồ đạc trong nhà</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Cùng em trò chuyện như là bạn thân.</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Cái bàn kể chuyện rừng xanh</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Quạt nan mang đến gió lành trời xa.</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Đồng hồ giọng nói thiết tha</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Nhắc em ngày tháng thường là trôi mau.</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Ngọn đèn sáng giữa trời khuya</a:t>
            </a:r>
          </a:p>
          <a:p>
            <a:pPr algn="ctr" defTabSz="914446" fontAlgn="base">
              <a:spcBef>
                <a:spcPct val="0"/>
              </a:spcBef>
              <a:spcAft>
                <a:spcPct val="0"/>
              </a:spcAft>
            </a:pPr>
            <a:r>
              <a:rPr lang="vi-VN" altLang="en-US" sz="3200">
                <a:solidFill>
                  <a:srgbClr val="000000"/>
                </a:solidFill>
                <a:latin typeface="Times New Roman" panose="02020603050405020304" pitchFamily="18" charset="0"/>
                <a:cs typeface="Times New Roman" panose="02020603050405020304" pitchFamily="18" charset="0"/>
              </a:rPr>
              <a:t>Như ngôi sao nhỏ gọi về niềm vui.</a:t>
            </a:r>
          </a:p>
          <a:p>
            <a:pPr algn="r" defTabSz="914446" fontAlgn="base">
              <a:spcBef>
                <a:spcPct val="0"/>
              </a:spcBef>
              <a:spcAft>
                <a:spcPct val="0"/>
              </a:spcAft>
            </a:pPr>
            <a:r>
              <a:rPr lang="vi-VN" altLang="en-US" sz="3200">
                <a:solidFill>
                  <a:srgbClr val="FF0000"/>
                </a:solidFill>
                <a:latin typeface="Times New Roman" panose="02020603050405020304" pitchFamily="18" charset="0"/>
                <a:cs typeface="Times New Roman" panose="02020603050405020304" pitchFamily="18" charset="0"/>
              </a:rPr>
              <a:t>(Phan Thị Thanh Nhàn)</a:t>
            </a:r>
          </a:p>
        </p:txBody>
      </p:sp>
      <p:sp>
        <p:nvSpPr>
          <p:cNvPr id="8" name="Rectangle: Rounded Corners 7">
            <a:extLst>
              <a:ext uri="{FF2B5EF4-FFF2-40B4-BE49-F238E27FC236}">
                <a16:creationId xmlns:a16="http://schemas.microsoft.com/office/drawing/2014/main" id="{66ACDCFB-00ED-28F3-9B08-4DCFB39B9E2A}"/>
              </a:ext>
            </a:extLst>
          </p:cNvPr>
          <p:cNvSpPr/>
          <p:nvPr/>
        </p:nvSpPr>
        <p:spPr>
          <a:xfrm>
            <a:off x="507998" y="322745"/>
            <a:ext cx="2813050" cy="724363"/>
          </a:xfrm>
          <a:prstGeom prst="roundRect">
            <a:avLst/>
          </a:prstGeom>
          <a:solidFill>
            <a:srgbClr val="00B05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914446">
              <a:defRPr/>
            </a:pPr>
            <a:endParaRPr lang="en-US" kern="0">
              <a:solidFill>
                <a:prstClr val="white"/>
              </a:solidFill>
              <a:latin typeface="微软雅黑" panose="020F0502020204030204"/>
            </a:endParaRPr>
          </a:p>
        </p:txBody>
      </p:sp>
      <p:sp>
        <p:nvSpPr>
          <p:cNvPr id="3084" name="TextBox 8">
            <a:extLst>
              <a:ext uri="{FF2B5EF4-FFF2-40B4-BE49-F238E27FC236}">
                <a16:creationId xmlns:a16="http://schemas.microsoft.com/office/drawing/2014/main" id="{EDB4F9D4-D30A-1FBF-FE79-CFDCE3665A73}"/>
              </a:ext>
            </a:extLst>
          </p:cNvPr>
          <p:cNvSpPr txBox="1">
            <a:spLocks noChangeArrowheads="1"/>
          </p:cNvSpPr>
          <p:nvPr/>
        </p:nvSpPr>
        <p:spPr bwMode="auto">
          <a:xfrm>
            <a:off x="568326" y="403226"/>
            <a:ext cx="367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46" fontAlgn="base">
              <a:spcBef>
                <a:spcPct val="0"/>
              </a:spcBef>
              <a:spcAft>
                <a:spcPct val="0"/>
              </a:spcAft>
            </a:pPr>
            <a:r>
              <a:rPr lang="en-US" altLang="en-US" sz="2800" b="1">
                <a:latin typeface="Times New Roman" panose="02020603050405020304" pitchFamily="18" charset="0"/>
                <a:cs typeface="Times New Roman" panose="02020603050405020304" pitchFamily="18" charset="0"/>
              </a:rPr>
              <a:t>1.</a:t>
            </a:r>
            <a:r>
              <a:rPr lang="en-US" altLang="en-US" sz="3200" b="1">
                <a:latin typeface="Times New Roman" panose="02020603050405020304" pitchFamily="18" charset="0"/>
                <a:cs typeface="Times New Roman" panose="02020603050405020304" pitchFamily="18" charset="0"/>
              </a:rPr>
              <a:t>Nghe – viết:</a:t>
            </a:r>
          </a:p>
        </p:txBody>
      </p:sp>
    </p:spTree>
    <p:extLst>
      <p:ext uri="{BB962C8B-B14F-4D97-AF65-F5344CB8AC3E}">
        <p14:creationId xmlns:p14="http://schemas.microsoft.com/office/powerpoint/2010/main" val="276751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942788-B230-6B2C-023A-24E9D3FED03B}"/>
              </a:ext>
            </a:extLst>
          </p:cNvPr>
          <p:cNvSpPr>
            <a:spLocks noGrp="1" noRot="1" noMove="1" noResize="1" noEditPoints="1" noAdjustHandles="1" noChangeArrowheads="1" noChangeShapeType="1"/>
          </p:cNvSpPr>
          <p:nvPr/>
        </p:nvSpPr>
        <p:spPr>
          <a:xfrm>
            <a:off x="203200" y="239714"/>
            <a:ext cx="11734800" cy="63896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609660">
              <a:defRPr/>
            </a:pPr>
            <a:endParaRPr lang="en-US" sz="1200">
              <a:solidFill>
                <a:prstClr val="black"/>
              </a:solidFill>
            </a:endParaRPr>
          </a:p>
        </p:txBody>
      </p:sp>
      <p:grpSp>
        <p:nvGrpSpPr>
          <p:cNvPr id="4099" name="Group 3">
            <a:extLst>
              <a:ext uri="{FF2B5EF4-FFF2-40B4-BE49-F238E27FC236}">
                <a16:creationId xmlns:a16="http://schemas.microsoft.com/office/drawing/2014/main" id="{1EC77F6D-BD51-1D77-2A37-14E2E13833E1}"/>
              </a:ext>
            </a:extLst>
          </p:cNvPr>
          <p:cNvGrpSpPr>
            <a:grpSpLocks/>
          </p:cNvGrpSpPr>
          <p:nvPr/>
        </p:nvGrpSpPr>
        <p:grpSpPr bwMode="auto">
          <a:xfrm>
            <a:off x="10566400" y="1155701"/>
            <a:ext cx="1422400" cy="1355725"/>
            <a:chOff x="0" y="0"/>
            <a:chExt cx="5299444" cy="5455915"/>
          </a:xfrm>
        </p:grpSpPr>
        <p:pic>
          <p:nvPicPr>
            <p:cNvPr id="4110" name="Picture 4">
              <a:extLst>
                <a:ext uri="{FF2B5EF4-FFF2-40B4-BE49-F238E27FC236}">
                  <a16:creationId xmlns:a16="http://schemas.microsoft.com/office/drawing/2014/main" id="{89780BD8-BEF1-DE65-254F-4201FE421E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5">
              <a:extLst>
                <a:ext uri="{FF2B5EF4-FFF2-40B4-BE49-F238E27FC236}">
                  <a16:creationId xmlns:a16="http://schemas.microsoft.com/office/drawing/2014/main" id="{DA59045C-9800-6ED2-B7C7-96308792D0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6">
              <a:extLst>
                <a:ext uri="{FF2B5EF4-FFF2-40B4-BE49-F238E27FC236}">
                  <a16:creationId xmlns:a16="http://schemas.microsoft.com/office/drawing/2014/main" id="{314F2CFB-D100-C21F-EF07-61C3C60766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A picture containing diagram&#10;&#10;Description automatically generated">
            <a:extLst>
              <a:ext uri="{FF2B5EF4-FFF2-40B4-BE49-F238E27FC236}">
                <a16:creationId xmlns:a16="http://schemas.microsoft.com/office/drawing/2014/main" id="{C61908FE-ECCA-C9CB-F57A-8A5F1FC46FDC}"/>
              </a:ext>
            </a:extLst>
          </p:cNvPr>
          <p:cNvPicPr>
            <a:picLocks noChangeAspect="1"/>
          </p:cNvPicPr>
          <p:nvPr/>
        </p:nvPicPr>
        <p:blipFill>
          <a:blip r:embed="rId5" cstate="print"/>
          <a:stretch>
            <a:fillRect/>
          </a:stretch>
        </p:blipFill>
        <p:spPr>
          <a:xfrm>
            <a:off x="11005149" y="274713"/>
            <a:ext cx="884419" cy="880780"/>
          </a:xfrm>
          <a:prstGeom prst="ellipse">
            <a:avLst/>
          </a:prstGeom>
        </p:spPr>
      </p:pic>
      <p:pic>
        <p:nvPicPr>
          <p:cNvPr id="4101" name="Picture 2">
            <a:extLst>
              <a:ext uri="{FF2B5EF4-FFF2-40B4-BE49-F238E27FC236}">
                <a16:creationId xmlns:a16="http://schemas.microsoft.com/office/drawing/2014/main" id="{07F600B7-AEA7-AAD2-71E9-35F93E4FAC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7025">
            <a:off x="530226" y="6105526"/>
            <a:ext cx="4302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a:extLst>
              <a:ext uri="{FF2B5EF4-FFF2-40B4-BE49-F238E27FC236}">
                <a16:creationId xmlns:a16="http://schemas.microsoft.com/office/drawing/2014/main" id="{B5BBD1E7-7AD0-1DF5-50CA-E2CC07F7A793}"/>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768851"/>
            <a:ext cx="1473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a:extLst>
              <a:ext uri="{FF2B5EF4-FFF2-40B4-BE49-F238E27FC236}">
                <a16:creationId xmlns:a16="http://schemas.microsoft.com/office/drawing/2014/main" id="{106CC5DB-A641-7F34-2D57-0174479307C1}"/>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9575" y="5376864"/>
            <a:ext cx="16144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44F52F50-1513-392A-A92A-8554AD2185FA}"/>
              </a:ext>
            </a:extLst>
          </p:cNvPr>
          <p:cNvSpPr>
            <a:spLocks noGrp="1" noRot="1" noMove="1" noResize="1" noEditPoints="1" noAdjustHandles="1" noChangeArrowheads="1" noChangeShapeType="1"/>
          </p:cNvSpPr>
          <p:nvPr/>
        </p:nvSpPr>
        <p:spPr>
          <a:xfrm>
            <a:off x="816390" y="736264"/>
            <a:ext cx="3329786"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46">
              <a:defRPr/>
            </a:pPr>
            <a:endParaRPr lang="en-US" i="1">
              <a:solidFill>
                <a:prstClr val="white"/>
              </a:solidFill>
              <a:latin typeface="微软雅黑" panose="020F0502020204030204"/>
            </a:endParaRPr>
          </a:p>
        </p:txBody>
      </p:sp>
      <p:sp>
        <p:nvSpPr>
          <p:cNvPr id="4107" name="TextBox 9">
            <a:extLst>
              <a:ext uri="{FF2B5EF4-FFF2-40B4-BE49-F238E27FC236}">
                <a16:creationId xmlns:a16="http://schemas.microsoft.com/office/drawing/2014/main" id="{265663A9-94E0-40B9-34E0-F8F6029F7EA8}"/>
              </a:ext>
            </a:extLst>
          </p:cNvPr>
          <p:cNvSpPr txBox="1">
            <a:spLocks noGrp="1" noRot="1" noMove="1" noResize="1" noEditPoints="1" noAdjustHandles="1" noChangeArrowheads="1" noChangeShapeType="1"/>
          </p:cNvSpPr>
          <p:nvPr/>
        </p:nvSpPr>
        <p:spPr bwMode="auto">
          <a:xfrm>
            <a:off x="982664" y="822326"/>
            <a:ext cx="3679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46" fontAlgn="base">
              <a:spcBef>
                <a:spcPct val="0"/>
              </a:spcBef>
              <a:spcAft>
                <a:spcPct val="0"/>
              </a:spcAft>
            </a:pPr>
            <a:r>
              <a:rPr lang="en-US" altLang="en-US" sz="2800" b="1">
                <a:latin typeface="Times New Roman" panose="02020603050405020304" pitchFamily="18" charset="0"/>
                <a:cs typeface="Times New Roman" panose="02020603050405020304" pitchFamily="18" charset="0"/>
              </a:rPr>
              <a:t>Cách trình bày</a:t>
            </a:r>
          </a:p>
        </p:txBody>
      </p:sp>
      <p:sp>
        <p:nvSpPr>
          <p:cNvPr id="11" name="Speech Bubble: Rectangle with Corners Rounded 10">
            <a:extLst>
              <a:ext uri="{FF2B5EF4-FFF2-40B4-BE49-F238E27FC236}">
                <a16:creationId xmlns:a16="http://schemas.microsoft.com/office/drawing/2014/main" id="{B0D72D2E-996A-AD48-2781-1A918E44F311}"/>
              </a:ext>
            </a:extLst>
          </p:cNvPr>
          <p:cNvSpPr>
            <a:spLocks noGrp="1" noRot="1" noMove="1" noResize="1" noEditPoints="1" noAdjustHandles="1" noChangeArrowheads="1" noChangeShapeType="1"/>
          </p:cNvSpPr>
          <p:nvPr/>
        </p:nvSpPr>
        <p:spPr>
          <a:xfrm flipH="1">
            <a:off x="1419226" y="1890714"/>
            <a:ext cx="8678863" cy="2152650"/>
          </a:xfrm>
          <a:prstGeom prst="wedgeRoundRectCallout">
            <a:avLst>
              <a:gd name="adj1" fmla="val -29679"/>
              <a:gd name="adj2" fmla="val -65948"/>
              <a:gd name="adj3" fmla="val 16667"/>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46">
              <a:defRPr/>
            </a:pPr>
            <a:endParaRPr lang="en-US">
              <a:solidFill>
                <a:prstClr val="white"/>
              </a:solidFill>
              <a:latin typeface="微软雅黑" panose="020F0502020204030204"/>
            </a:endParaRPr>
          </a:p>
        </p:txBody>
      </p:sp>
      <p:sp>
        <p:nvSpPr>
          <p:cNvPr id="4109" name="TextBox 11">
            <a:extLst>
              <a:ext uri="{FF2B5EF4-FFF2-40B4-BE49-F238E27FC236}">
                <a16:creationId xmlns:a16="http://schemas.microsoft.com/office/drawing/2014/main" id="{61683B1E-6353-5B82-9EA3-6BA1B3D7C66B}"/>
              </a:ext>
            </a:extLst>
          </p:cNvPr>
          <p:cNvSpPr txBox="1">
            <a:spLocks noGrp="1" noRot="1" noMove="1" noResize="1" noEditPoints="1" noAdjustHandles="1" noChangeArrowheads="1" noChangeShapeType="1"/>
          </p:cNvSpPr>
          <p:nvPr/>
        </p:nvSpPr>
        <p:spPr bwMode="auto">
          <a:xfrm>
            <a:off x="1676400" y="2022475"/>
            <a:ext cx="84216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64" indent="-285764" defTabSz="914446" fontAlgn="base">
              <a:spcBef>
                <a:spcPct val="0"/>
              </a:spcBef>
              <a:spcAft>
                <a:spcPct val="0"/>
              </a:spcAft>
              <a:buFont typeface="Wingdings" panose="05000000000000000000" pitchFamily="2" charset="2"/>
              <a:buChar char="Ø"/>
            </a:pPr>
            <a:r>
              <a:rPr lang="en-US" altLang="en-US" sz="2400" b="1">
                <a:latin typeface="Times New Roman" panose="02020603050405020304" pitchFamily="18" charset="0"/>
                <a:cs typeface="Times New Roman" panose="02020603050405020304" pitchFamily="18" charset="0"/>
              </a:rPr>
              <a:t>Viết hoa tên bài và các chữ đầu mỗi dòng thơ.</a:t>
            </a:r>
          </a:p>
          <a:p>
            <a:pPr marL="285764" indent="-285764" defTabSz="914446" fontAlgn="base">
              <a:spcBef>
                <a:spcPct val="0"/>
              </a:spcBef>
              <a:spcAft>
                <a:spcPct val="0"/>
              </a:spcAft>
              <a:buFont typeface="Wingdings" panose="05000000000000000000" pitchFamily="2" charset="2"/>
              <a:buChar char="Ø"/>
            </a:pPr>
            <a:r>
              <a:rPr lang="en-US" altLang="en-US" sz="2400" b="1">
                <a:latin typeface="Times New Roman" panose="02020603050405020304" pitchFamily="18" charset="0"/>
                <a:cs typeface="Times New Roman" panose="02020603050405020304" pitchFamily="18" charset="0"/>
              </a:rPr>
              <a:t>Chú ý dấu chấm và dấu chấm than cuối câu.</a:t>
            </a:r>
          </a:p>
          <a:p>
            <a:pPr marL="285764" indent="-285764" defTabSz="914446" fontAlgn="base">
              <a:spcBef>
                <a:spcPct val="0"/>
              </a:spcBef>
              <a:spcAft>
                <a:spcPct val="0"/>
              </a:spcAft>
              <a:buFont typeface="Wingdings" panose="05000000000000000000" pitchFamily="2" charset="2"/>
              <a:buChar char="Ø"/>
            </a:pPr>
            <a:r>
              <a:rPr lang="en-US" altLang="en-US" sz="2400" b="1">
                <a:latin typeface="Times New Roman" panose="02020603050405020304" pitchFamily="18" charset="0"/>
                <a:cs typeface="Times New Roman" panose="02020603050405020304" pitchFamily="18" charset="0"/>
              </a:rPr>
              <a:t>Nghe GV đọc từng cụm từ hoặc từng dòng thơ, ghi nhớ và viết vào vở.</a:t>
            </a:r>
          </a:p>
          <a:p>
            <a:pPr marL="285764" indent="-285764" defTabSz="914446" fontAlgn="base">
              <a:spcBef>
                <a:spcPct val="0"/>
              </a:spcBef>
              <a:spcAft>
                <a:spcPct val="0"/>
              </a:spcAft>
              <a:buFont typeface="Wingdings" panose="05000000000000000000" pitchFamily="2" charset="2"/>
              <a:buChar char="Ø"/>
            </a:pPr>
            <a:r>
              <a:rPr lang="en-US" altLang="en-US" sz="2400" b="1">
                <a:latin typeface="Times New Roman" panose="02020603050405020304" pitchFamily="18" charset="0"/>
                <a:cs typeface="Times New Roman" panose="02020603050405020304" pitchFamily="18" charset="0"/>
              </a:rPr>
              <a:t>Lắng nghe GV nhận xét bài của một số bạn.</a:t>
            </a:r>
          </a:p>
        </p:txBody>
      </p:sp>
    </p:spTree>
    <p:extLst>
      <p:ext uri="{BB962C8B-B14F-4D97-AF65-F5344CB8AC3E}">
        <p14:creationId xmlns:p14="http://schemas.microsoft.com/office/powerpoint/2010/main" val="211573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6A9EA8-C0BE-B1F5-111C-65173E10C111}"/>
              </a:ext>
            </a:extLst>
          </p:cNvPr>
          <p:cNvSpPr>
            <a:spLocks noGrp="1" noRot="1" noMove="1" noResize="1" noEditPoints="1" noAdjustHandles="1" noChangeArrowheads="1" noChangeShapeType="1"/>
          </p:cNvSpPr>
          <p:nvPr/>
        </p:nvSpPr>
        <p:spPr>
          <a:xfrm>
            <a:off x="203200" y="239714"/>
            <a:ext cx="11734800" cy="63896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609660">
              <a:defRPr/>
            </a:pPr>
            <a:endParaRPr lang="en-US" sz="1200">
              <a:solidFill>
                <a:prstClr val="black"/>
              </a:solidFill>
            </a:endParaRPr>
          </a:p>
        </p:txBody>
      </p:sp>
      <p:grpSp>
        <p:nvGrpSpPr>
          <p:cNvPr id="5123" name="Group 3">
            <a:extLst>
              <a:ext uri="{FF2B5EF4-FFF2-40B4-BE49-F238E27FC236}">
                <a16:creationId xmlns:a16="http://schemas.microsoft.com/office/drawing/2014/main" id="{D9516592-B5B4-A8FB-6E20-AC9EAFA83366}"/>
              </a:ext>
            </a:extLst>
          </p:cNvPr>
          <p:cNvGrpSpPr>
            <a:grpSpLocks/>
          </p:cNvGrpSpPr>
          <p:nvPr/>
        </p:nvGrpSpPr>
        <p:grpSpPr bwMode="auto">
          <a:xfrm>
            <a:off x="10566400" y="1155701"/>
            <a:ext cx="1422400" cy="1355725"/>
            <a:chOff x="0" y="0"/>
            <a:chExt cx="5299444" cy="5455915"/>
          </a:xfrm>
        </p:grpSpPr>
        <p:pic>
          <p:nvPicPr>
            <p:cNvPr id="5136" name="Picture 4">
              <a:extLst>
                <a:ext uri="{FF2B5EF4-FFF2-40B4-BE49-F238E27FC236}">
                  <a16:creationId xmlns:a16="http://schemas.microsoft.com/office/drawing/2014/main" id="{1C8C814D-6CC2-9CE4-7B59-49BC1D5FC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5">
              <a:extLst>
                <a:ext uri="{FF2B5EF4-FFF2-40B4-BE49-F238E27FC236}">
                  <a16:creationId xmlns:a16="http://schemas.microsoft.com/office/drawing/2014/main" id="{9BA8C1F8-E8A4-34F9-D449-5240E78AF2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6">
              <a:extLst>
                <a:ext uri="{FF2B5EF4-FFF2-40B4-BE49-F238E27FC236}">
                  <a16:creationId xmlns:a16="http://schemas.microsoft.com/office/drawing/2014/main" id="{D3ADAD2F-7FB7-83D4-36BA-42D8274097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A picture containing diagram&#10;&#10;Description automatically generated">
            <a:extLst>
              <a:ext uri="{FF2B5EF4-FFF2-40B4-BE49-F238E27FC236}">
                <a16:creationId xmlns:a16="http://schemas.microsoft.com/office/drawing/2014/main" id="{7FB766FA-4BBC-C770-9E2C-A05764268863}"/>
              </a:ext>
            </a:extLst>
          </p:cNvPr>
          <p:cNvPicPr>
            <a:picLocks noChangeAspect="1"/>
          </p:cNvPicPr>
          <p:nvPr/>
        </p:nvPicPr>
        <p:blipFill>
          <a:blip r:embed="rId5" cstate="print"/>
          <a:stretch>
            <a:fillRect/>
          </a:stretch>
        </p:blipFill>
        <p:spPr>
          <a:xfrm>
            <a:off x="11005149" y="274713"/>
            <a:ext cx="884419" cy="880780"/>
          </a:xfrm>
          <a:prstGeom prst="ellipse">
            <a:avLst/>
          </a:prstGeom>
        </p:spPr>
      </p:pic>
      <p:pic>
        <p:nvPicPr>
          <p:cNvPr id="5125" name="Picture 2">
            <a:extLst>
              <a:ext uri="{FF2B5EF4-FFF2-40B4-BE49-F238E27FC236}">
                <a16:creationId xmlns:a16="http://schemas.microsoft.com/office/drawing/2014/main" id="{F524123D-72CE-0664-151F-F28DF41912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7025">
            <a:off x="530226" y="6105526"/>
            <a:ext cx="4302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a:extLst>
              <a:ext uri="{FF2B5EF4-FFF2-40B4-BE49-F238E27FC236}">
                <a16:creationId xmlns:a16="http://schemas.microsoft.com/office/drawing/2014/main" id="{A21F103C-0CB4-EC07-85C2-55467429850C}"/>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768851"/>
            <a:ext cx="1473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a:extLst>
              <a:ext uri="{FF2B5EF4-FFF2-40B4-BE49-F238E27FC236}">
                <a16:creationId xmlns:a16="http://schemas.microsoft.com/office/drawing/2014/main" id="{15C3CA34-54F6-2B82-E3CE-5C05AF42F45C}"/>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9575" y="5376864"/>
            <a:ext cx="16144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337EDA33-A1D5-9449-E773-D73DEFA2BE8C}"/>
              </a:ext>
            </a:extLst>
          </p:cNvPr>
          <p:cNvSpPr/>
          <p:nvPr/>
        </p:nvSpPr>
        <p:spPr>
          <a:xfrm>
            <a:off x="355900" y="367529"/>
            <a:ext cx="10496550" cy="695148"/>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46">
              <a:defRPr/>
            </a:pPr>
            <a:r>
              <a:rPr lang="en-US" altLang="en-US" sz="2800" b="1">
                <a:solidFill>
                  <a:schemeClr val="tx1"/>
                </a:solidFill>
                <a:latin typeface="Times New Roman" panose="02020603050405020304" pitchFamily="18" charset="0"/>
                <a:cs typeface="Times New Roman" panose="02020603050405020304" pitchFamily="18" charset="0"/>
              </a:rPr>
              <a:t>Câu 2a: </a:t>
            </a:r>
            <a:r>
              <a:rPr lang="vi-VN" sz="2800" b="1">
                <a:solidFill>
                  <a:schemeClr val="tx1"/>
                </a:solidFill>
                <a:latin typeface="Times New Roman" panose="02020603050405020304" pitchFamily="18" charset="0"/>
                <a:cs typeface="Times New Roman" panose="02020603050405020304" pitchFamily="18" charset="0"/>
              </a:rPr>
              <a:t>Tìm từ ngữ chỉ sự vật, hoạt động có tiếng chứa </a:t>
            </a:r>
            <a:r>
              <a:rPr lang="vi-VN" sz="2800" b="1">
                <a:solidFill>
                  <a:srgbClr val="FF0000"/>
                </a:solidFill>
                <a:latin typeface="Times New Roman" panose="02020603050405020304" pitchFamily="18" charset="0"/>
                <a:cs typeface="Times New Roman" panose="02020603050405020304" pitchFamily="18" charset="0"/>
              </a:rPr>
              <a:t>iêu</a:t>
            </a:r>
            <a:r>
              <a:rPr lang="vi-VN" sz="2800" b="1">
                <a:solidFill>
                  <a:schemeClr val="tx1"/>
                </a:solidFill>
                <a:latin typeface="Times New Roman" panose="02020603050405020304" pitchFamily="18" charset="0"/>
                <a:cs typeface="Times New Roman" panose="02020603050405020304" pitchFamily="18" charset="0"/>
              </a:rPr>
              <a:t> hoặc </a:t>
            </a:r>
            <a:r>
              <a:rPr lang="vi-VN" sz="2800" b="1">
                <a:solidFill>
                  <a:srgbClr val="FF0000"/>
                </a:solidFill>
                <a:latin typeface="Times New Roman" panose="02020603050405020304" pitchFamily="18" charset="0"/>
                <a:cs typeface="Times New Roman" panose="02020603050405020304" pitchFamily="18" charset="0"/>
              </a:rPr>
              <a:t>ươu.</a:t>
            </a:r>
            <a:endParaRPr lang="vi-VN" sz="2800">
              <a:solidFill>
                <a:srgbClr val="FF0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7695C70-24A3-E02E-20BF-EA71565E3AED}"/>
              </a:ext>
            </a:extLst>
          </p:cNvPr>
          <p:cNvPicPr>
            <a:picLocks noChangeAspect="1"/>
          </p:cNvPicPr>
          <p:nvPr/>
        </p:nvPicPr>
        <p:blipFill>
          <a:blip r:embed="rId9"/>
          <a:stretch>
            <a:fillRect/>
          </a:stretch>
        </p:blipFill>
        <p:spPr>
          <a:xfrm>
            <a:off x="595704" y="1955499"/>
            <a:ext cx="10885254" cy="2163272"/>
          </a:xfrm>
          <a:prstGeom prst="rect">
            <a:avLst/>
          </a:prstGeom>
          <a:ln>
            <a:noFill/>
          </a:ln>
          <a:effectLst>
            <a:softEdge rad="112500"/>
          </a:effectLst>
        </p:spPr>
      </p:pic>
      <p:sp>
        <p:nvSpPr>
          <p:cNvPr id="12" name="TextBox 11">
            <a:extLst>
              <a:ext uri="{FF2B5EF4-FFF2-40B4-BE49-F238E27FC236}">
                <a16:creationId xmlns:a16="http://schemas.microsoft.com/office/drawing/2014/main" id="{DCB41417-D75A-537C-1874-E9C0685308DE}"/>
              </a:ext>
            </a:extLst>
          </p:cNvPr>
          <p:cNvSpPr txBox="1">
            <a:spLocks noChangeArrowheads="1"/>
          </p:cNvSpPr>
          <p:nvPr/>
        </p:nvSpPr>
        <p:spPr bwMode="auto">
          <a:xfrm>
            <a:off x="842963" y="4030664"/>
            <a:ext cx="1344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46" fontAlgn="base">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Hươu</a:t>
            </a:r>
          </a:p>
        </p:txBody>
      </p:sp>
      <p:sp>
        <p:nvSpPr>
          <p:cNvPr id="13" name="TextBox 12">
            <a:extLst>
              <a:ext uri="{FF2B5EF4-FFF2-40B4-BE49-F238E27FC236}">
                <a16:creationId xmlns:a16="http://schemas.microsoft.com/office/drawing/2014/main" id="{FFA01EBA-4BB8-5CA3-A34A-4DFB853D7C9B}"/>
              </a:ext>
            </a:extLst>
          </p:cNvPr>
          <p:cNvSpPr txBox="1">
            <a:spLocks noChangeArrowheads="1"/>
          </p:cNvSpPr>
          <p:nvPr/>
        </p:nvSpPr>
        <p:spPr bwMode="auto">
          <a:xfrm>
            <a:off x="3206751" y="4030664"/>
            <a:ext cx="1344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46" fontAlgn="base">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Khướu</a:t>
            </a:r>
          </a:p>
        </p:txBody>
      </p:sp>
      <p:sp>
        <p:nvSpPr>
          <p:cNvPr id="18" name="TextBox 17">
            <a:extLst>
              <a:ext uri="{FF2B5EF4-FFF2-40B4-BE49-F238E27FC236}">
                <a16:creationId xmlns:a16="http://schemas.microsoft.com/office/drawing/2014/main" id="{CC7C5530-A2B9-6611-2C6C-474A7DA83B0F}"/>
              </a:ext>
            </a:extLst>
          </p:cNvPr>
          <p:cNvSpPr txBox="1">
            <a:spLocks noChangeArrowheads="1"/>
          </p:cNvSpPr>
          <p:nvPr/>
        </p:nvSpPr>
        <p:spPr bwMode="auto">
          <a:xfrm>
            <a:off x="5175250" y="4037014"/>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46" fontAlgn="base">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Thả diều</a:t>
            </a:r>
          </a:p>
        </p:txBody>
      </p:sp>
      <p:sp>
        <p:nvSpPr>
          <p:cNvPr id="19" name="TextBox 18">
            <a:extLst>
              <a:ext uri="{FF2B5EF4-FFF2-40B4-BE49-F238E27FC236}">
                <a16:creationId xmlns:a16="http://schemas.microsoft.com/office/drawing/2014/main" id="{936CCA3F-1CCC-E91F-02EC-958806D13A6B}"/>
              </a:ext>
            </a:extLst>
          </p:cNvPr>
          <p:cNvSpPr txBox="1">
            <a:spLocks noChangeArrowheads="1"/>
          </p:cNvSpPr>
          <p:nvPr/>
        </p:nvSpPr>
        <p:spPr bwMode="auto">
          <a:xfrm>
            <a:off x="7847013" y="4075114"/>
            <a:ext cx="1725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46" fontAlgn="base">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Đà điểu</a:t>
            </a:r>
          </a:p>
        </p:txBody>
      </p:sp>
    </p:spTree>
    <p:extLst>
      <p:ext uri="{BB962C8B-B14F-4D97-AF65-F5344CB8AC3E}">
        <p14:creationId xmlns:p14="http://schemas.microsoft.com/office/powerpoint/2010/main" val="138895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BBE915C-1B83-7CE4-2BCB-6691BC2F7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424" r="9091" b="1144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descr="&quot;&quot;">
            <a:extLst>
              <a:ext uri="{FF2B5EF4-FFF2-40B4-BE49-F238E27FC236}">
                <a16:creationId xmlns:a16="http://schemas.microsoft.com/office/drawing/2014/main" id="{6E4CB33B-78F0-1578-481C-FBC6793C7E5B}"/>
              </a:ext>
            </a:extLst>
          </p:cNvPr>
          <p:cNvSpPr>
            <a:spLocks noGrp="1" noRot="1" noChangeAspect="1" noMove="1" noResize="1" noEditPoints="1" noAdjustHandles="1" noChangeArrowheads="1" noChangeShapeType="1" noTextEdit="1"/>
          </p:cNvSpPr>
          <p:nvPr/>
        </p:nvSpPr>
        <p:spPr>
          <a:xfrm>
            <a:off x="0" y="-1588"/>
            <a:ext cx="5608638" cy="5840413"/>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a:solidFill>
                <a:prstClr val="white"/>
              </a:solidFill>
            </a:endParaRPr>
          </a:p>
        </p:txBody>
      </p:sp>
      <p:sp>
        <p:nvSpPr>
          <p:cNvPr id="14" name="Freeform: Shape 13" descr="&quot;&quot;">
            <a:extLst>
              <a:ext uri="{FF2B5EF4-FFF2-40B4-BE49-F238E27FC236}">
                <a16:creationId xmlns:a16="http://schemas.microsoft.com/office/drawing/2014/main" id="{B6ECF724-05C2-E0F6-5F61-21583B25103A}"/>
              </a:ext>
            </a:extLst>
          </p:cNvPr>
          <p:cNvSpPr>
            <a:spLocks noGrp="1" noRot="1" noChangeAspect="1" noMove="1" noResize="1" noEditPoints="1" noAdjustHandles="1" noChangeArrowheads="1" noChangeShapeType="1" noTextEdit="1"/>
          </p:cNvSpPr>
          <p:nvPr/>
        </p:nvSpPr>
        <p:spPr>
          <a:xfrm>
            <a:off x="-1588" y="1"/>
            <a:ext cx="5440363" cy="5654675"/>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dirty="0">
              <a:solidFill>
                <a:prstClr val="white"/>
              </a:solidFill>
            </a:endParaRPr>
          </a:p>
        </p:txBody>
      </p:sp>
      <p:sp>
        <p:nvSpPr>
          <p:cNvPr id="7173" name="TextBox 2">
            <a:extLst>
              <a:ext uri="{FF2B5EF4-FFF2-40B4-BE49-F238E27FC236}">
                <a16:creationId xmlns:a16="http://schemas.microsoft.com/office/drawing/2014/main" id="{7FF473AA-7ECD-7732-83B7-381E296A650D}"/>
              </a:ext>
            </a:extLst>
          </p:cNvPr>
          <p:cNvSpPr txBox="1">
            <a:spLocks noChangeArrowheads="1"/>
          </p:cNvSpPr>
          <p:nvPr/>
        </p:nvSpPr>
        <p:spPr bwMode="auto">
          <a:xfrm>
            <a:off x="152400" y="2435226"/>
            <a:ext cx="49672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609630" fontAlgn="base">
              <a:lnSpc>
                <a:spcPct val="90000"/>
              </a:lnSpc>
              <a:spcBef>
                <a:spcPct val="0"/>
              </a:spcBef>
              <a:spcAft>
                <a:spcPts val="400"/>
              </a:spcAft>
              <a:buNone/>
            </a:pPr>
            <a:r>
              <a:rPr lang="en-US" altLang="en-US" sz="44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09166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2F3F90-D640-33B5-6C72-CB3AD04C831C}"/>
              </a:ext>
            </a:extLst>
          </p:cNvPr>
          <p:cNvSpPr>
            <a:spLocks noGrp="1" noRot="1" noMove="1" noResize="1" noEditPoints="1" noAdjustHandles="1" noChangeArrowheads="1" noChangeShapeType="1"/>
          </p:cNvSpPr>
          <p:nvPr/>
        </p:nvSpPr>
        <p:spPr>
          <a:xfrm>
            <a:off x="203200" y="239714"/>
            <a:ext cx="11734800" cy="63896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609660">
              <a:defRPr/>
            </a:pPr>
            <a:endParaRPr lang="en-US" sz="1200">
              <a:solidFill>
                <a:prstClr val="black"/>
              </a:solidFill>
            </a:endParaRPr>
          </a:p>
        </p:txBody>
      </p:sp>
      <p:pic>
        <p:nvPicPr>
          <p:cNvPr id="14" name="Picture 13" descr="A picture containing diagram&#10;&#10;Description automatically generated">
            <a:extLst>
              <a:ext uri="{FF2B5EF4-FFF2-40B4-BE49-F238E27FC236}">
                <a16:creationId xmlns:a16="http://schemas.microsoft.com/office/drawing/2014/main" id="{0AB5EB19-8064-31F6-9E5B-47E35C3B7A4D}"/>
              </a:ext>
            </a:extLst>
          </p:cNvPr>
          <p:cNvPicPr>
            <a:picLocks noGrp="1" noRot="1" noChangeAspect="1" noMove="1" noResize="1" noEditPoints="1" noAdjustHandles="1" noChangeArrowheads="1" noChangeShapeType="1" noCrop="1"/>
          </p:cNvPicPr>
          <p:nvPr/>
        </p:nvPicPr>
        <p:blipFill>
          <a:blip r:embed="rId2" cstate="print"/>
          <a:stretch>
            <a:fillRect/>
          </a:stretch>
        </p:blipFill>
        <p:spPr>
          <a:xfrm>
            <a:off x="11005149" y="274713"/>
            <a:ext cx="884419" cy="880780"/>
          </a:xfrm>
          <a:prstGeom prst="ellipse">
            <a:avLst/>
          </a:prstGeom>
        </p:spPr>
      </p:pic>
      <p:pic>
        <p:nvPicPr>
          <p:cNvPr id="6149" name="Picture 2">
            <a:extLst>
              <a:ext uri="{FF2B5EF4-FFF2-40B4-BE49-F238E27FC236}">
                <a16:creationId xmlns:a16="http://schemas.microsoft.com/office/drawing/2014/main" id="{2CBF13F7-D9D2-13D1-0B44-D25E2A693B9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7025">
            <a:off x="530226" y="6105526"/>
            <a:ext cx="4302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a:extLst>
              <a:ext uri="{FF2B5EF4-FFF2-40B4-BE49-F238E27FC236}">
                <a16:creationId xmlns:a16="http://schemas.microsoft.com/office/drawing/2014/main" id="{7513D0C1-7F4C-E59C-08EB-19A3E6727FC6}"/>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768851"/>
            <a:ext cx="1473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a:extLst>
              <a:ext uri="{FF2B5EF4-FFF2-40B4-BE49-F238E27FC236}">
                <a16:creationId xmlns:a16="http://schemas.microsoft.com/office/drawing/2014/main" id="{5AFFEBB0-E407-D2D0-C55A-BE529A8B00BC}"/>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9575" y="5376864"/>
            <a:ext cx="16144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08D52EA3-B43D-B49F-16DA-8FE11BFEE2BE}"/>
              </a:ext>
            </a:extLst>
          </p:cNvPr>
          <p:cNvSpPr>
            <a:spLocks noGrp="1" noRot="1" noMove="1" noResize="1" noEditPoints="1" noAdjustHandles="1" noChangeArrowheads="1" noChangeShapeType="1"/>
          </p:cNvSpPr>
          <p:nvPr/>
        </p:nvSpPr>
        <p:spPr>
          <a:xfrm>
            <a:off x="355900" y="367529"/>
            <a:ext cx="7992970" cy="695148"/>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46">
              <a:defRPr/>
            </a:pPr>
            <a:r>
              <a:rPr lang="en-US" altLang="en-US" sz="3600" b="1">
                <a:solidFill>
                  <a:schemeClr val="tx1"/>
                </a:solidFill>
                <a:latin typeface="Times New Roman" panose="02020603050405020304" pitchFamily="18" charset="0"/>
                <a:cs typeface="Times New Roman" panose="02020603050405020304" pitchFamily="18" charset="0"/>
              </a:rPr>
              <a:t>Câu 2b: </a:t>
            </a:r>
            <a:r>
              <a:rPr lang="en-US" sz="3600">
                <a:solidFill>
                  <a:schemeClr val="tx1"/>
                </a:solidFill>
                <a:latin typeface="Times New Roman" panose="02020603050405020304" pitchFamily="18" charset="0"/>
                <a:cs typeface="Times New Roman" panose="02020603050405020304" pitchFamily="18" charset="0"/>
              </a:rPr>
              <a:t>Chọn </a:t>
            </a:r>
            <a:r>
              <a:rPr lang="en-US" sz="3600" b="1">
                <a:solidFill>
                  <a:srgbClr val="FF0000"/>
                </a:solidFill>
                <a:latin typeface="Times New Roman" panose="02020603050405020304" pitchFamily="18" charset="0"/>
                <a:cs typeface="Times New Roman" panose="02020603050405020304" pitchFamily="18" charset="0"/>
              </a:rPr>
              <a:t>en</a:t>
            </a:r>
            <a:r>
              <a:rPr lang="en-US" sz="3600">
                <a:solidFill>
                  <a:schemeClr val="tx1"/>
                </a:solidFill>
                <a:latin typeface="Times New Roman" panose="02020603050405020304" pitchFamily="18" charset="0"/>
                <a:cs typeface="Times New Roman" panose="02020603050405020304" pitchFamily="18" charset="0"/>
              </a:rPr>
              <a:t> hoặc </a:t>
            </a:r>
            <a:r>
              <a:rPr lang="en-US" sz="3600" b="1">
                <a:solidFill>
                  <a:srgbClr val="FF0000"/>
                </a:solidFill>
                <a:latin typeface="Times New Roman" panose="02020603050405020304" pitchFamily="18" charset="0"/>
                <a:cs typeface="Times New Roman" panose="02020603050405020304" pitchFamily="18" charset="0"/>
              </a:rPr>
              <a:t>eng</a:t>
            </a:r>
            <a:r>
              <a:rPr lang="en-US" sz="3600">
                <a:solidFill>
                  <a:schemeClr val="tx1"/>
                </a:solidFill>
                <a:latin typeface="Times New Roman" panose="02020603050405020304" pitchFamily="18" charset="0"/>
                <a:cs typeface="Times New Roman" panose="02020603050405020304" pitchFamily="18" charset="0"/>
              </a:rPr>
              <a:t> thay cho ô vuông</a:t>
            </a:r>
            <a:r>
              <a:rPr lang="en-US" sz="2800">
                <a:solidFill>
                  <a:schemeClr val="tx1"/>
                </a:solidFill>
                <a:latin typeface="Nunito Black" panose="00000A00000000000000" pitchFamily="2" charset="0"/>
              </a:rPr>
              <a:t>.</a:t>
            </a:r>
            <a:endParaRPr lang="vi-VN" sz="2800">
              <a:solidFill>
                <a:schemeClr val="tx1"/>
              </a:solidFill>
              <a:latin typeface="Nunito Black" panose="00000A00000000000000" pitchFamily="2" charset="0"/>
            </a:endParaRPr>
          </a:p>
        </p:txBody>
      </p:sp>
      <p:sp>
        <p:nvSpPr>
          <p:cNvPr id="6155" name="TextBox 7">
            <a:extLst>
              <a:ext uri="{FF2B5EF4-FFF2-40B4-BE49-F238E27FC236}">
                <a16:creationId xmlns:a16="http://schemas.microsoft.com/office/drawing/2014/main" id="{2FC4B46A-3C6E-C2C6-E00E-8DA3ABA7688B}"/>
              </a:ext>
            </a:extLst>
          </p:cNvPr>
          <p:cNvSpPr txBox="1">
            <a:spLocks noGrp="1" noRot="1" noMove="1" noResize="1" noEditPoints="1" noAdjustHandles="1" noChangeArrowheads="1" noChangeShapeType="1"/>
          </p:cNvSpPr>
          <p:nvPr/>
        </p:nvSpPr>
        <p:spPr bwMode="auto">
          <a:xfrm>
            <a:off x="508000" y="1973263"/>
            <a:ext cx="111315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defTabSz="914446" fontAlgn="base">
              <a:lnSpc>
                <a:spcPct val="150000"/>
              </a:lnSpc>
              <a:spcBef>
                <a:spcPct val="0"/>
              </a:spcBef>
              <a:spcAft>
                <a:spcPct val="0"/>
              </a:spcAft>
            </a:pPr>
            <a:r>
              <a:rPr lang="en-US" altLang="en-US" sz="3200">
                <a:solidFill>
                  <a:srgbClr val="000000"/>
                </a:solidFill>
                <a:latin typeface="Nunito Black" panose="00000A00000000000000" pitchFamily="2" charset="0"/>
              </a:rPr>
              <a:t>- hoa loa k</a:t>
            </a:r>
            <a:r>
              <a:rPr lang="en-US" altLang="en-US" sz="3200" b="1">
                <a:solidFill>
                  <a:srgbClr val="000000"/>
                </a:solidFill>
                <a:latin typeface="Nunito Black" panose="00000A00000000000000" pitchFamily="2" charset="0"/>
              </a:rPr>
              <a:t>èn, </a:t>
            </a:r>
            <a:r>
              <a:rPr lang="en-US" altLang="en-US" sz="3200">
                <a:solidFill>
                  <a:srgbClr val="000000"/>
                </a:solidFill>
                <a:latin typeface="Nunito Black" panose="00000A00000000000000" pitchFamily="2" charset="0"/>
              </a:rPr>
              <a:t>bác thợ r</a:t>
            </a:r>
            <a:r>
              <a:rPr lang="en-US" altLang="en-US" sz="3200" b="1">
                <a:solidFill>
                  <a:srgbClr val="000000"/>
                </a:solidFill>
                <a:latin typeface="Nunito Black" panose="00000A00000000000000" pitchFamily="2" charset="0"/>
              </a:rPr>
              <a:t>èn</a:t>
            </a:r>
            <a:r>
              <a:rPr lang="en-US" altLang="en-US" sz="3200">
                <a:solidFill>
                  <a:srgbClr val="000000"/>
                </a:solidFill>
                <a:latin typeface="Nunito Black" panose="00000A00000000000000" pitchFamily="2" charset="0"/>
              </a:rPr>
              <a:t>, giấy kh</a:t>
            </a:r>
            <a:r>
              <a:rPr lang="en-US" altLang="en-US" sz="3200" b="1">
                <a:solidFill>
                  <a:srgbClr val="000000"/>
                </a:solidFill>
                <a:latin typeface="Nunito Black" panose="00000A00000000000000" pitchFamily="2" charset="0"/>
              </a:rPr>
              <a:t>en</a:t>
            </a:r>
            <a:r>
              <a:rPr lang="en-US" altLang="en-US" sz="3200">
                <a:solidFill>
                  <a:srgbClr val="000000"/>
                </a:solidFill>
                <a:latin typeface="Nunito Black" panose="00000A00000000000000" pitchFamily="2" charset="0"/>
              </a:rPr>
              <a:t>, tiếng k</a:t>
            </a:r>
            <a:r>
              <a:rPr lang="en-US" altLang="en-US" sz="3200" b="1">
                <a:solidFill>
                  <a:srgbClr val="000000"/>
                </a:solidFill>
                <a:latin typeface="Nunito Black" panose="00000A00000000000000" pitchFamily="2" charset="0"/>
              </a:rPr>
              <a:t>ẻng</a:t>
            </a:r>
            <a:r>
              <a:rPr lang="en-US" altLang="en-US" sz="3200">
                <a:solidFill>
                  <a:srgbClr val="000000"/>
                </a:solidFill>
                <a:latin typeface="Nunito Black" panose="00000A00000000000000" pitchFamily="2" charset="0"/>
              </a:rPr>
              <a:t>, kêu r</a:t>
            </a:r>
            <a:r>
              <a:rPr lang="en-US" altLang="en-US" sz="3200" b="1">
                <a:solidFill>
                  <a:srgbClr val="000000"/>
                </a:solidFill>
                <a:latin typeface="Nunito Black" panose="00000A00000000000000" pitchFamily="2" charset="0"/>
              </a:rPr>
              <a:t>eng </a:t>
            </a:r>
            <a:r>
              <a:rPr lang="en-US" altLang="en-US" sz="3200">
                <a:solidFill>
                  <a:srgbClr val="000000"/>
                </a:solidFill>
                <a:latin typeface="Nunito Black" panose="00000A00000000000000" pitchFamily="2" charset="0"/>
              </a:rPr>
              <a:t>r</a:t>
            </a:r>
            <a:r>
              <a:rPr lang="en-US" altLang="en-US" sz="3200" b="1">
                <a:solidFill>
                  <a:srgbClr val="000000"/>
                </a:solidFill>
                <a:latin typeface="Nunito Black" panose="00000A00000000000000" pitchFamily="2" charset="0"/>
              </a:rPr>
              <a:t>eng</a:t>
            </a:r>
            <a:endParaRPr lang="en-US" altLang="en-US" sz="3200">
              <a:solidFill>
                <a:srgbClr val="000000"/>
              </a:solidFill>
              <a:latin typeface="Nunito Black" panose="00000A00000000000000" pitchFamily="2" charset="0"/>
            </a:endParaRPr>
          </a:p>
          <a:p>
            <a:pPr algn="just" defTabSz="914446" fontAlgn="base">
              <a:lnSpc>
                <a:spcPct val="150000"/>
              </a:lnSpc>
              <a:spcBef>
                <a:spcPct val="0"/>
              </a:spcBef>
              <a:spcAft>
                <a:spcPct val="0"/>
              </a:spcAft>
            </a:pPr>
            <a:r>
              <a:rPr lang="en-US" altLang="en-US" sz="3200">
                <a:solidFill>
                  <a:srgbClr val="000000"/>
                </a:solidFill>
                <a:latin typeface="Nunito Black" panose="00000A00000000000000" pitchFamily="2" charset="0"/>
              </a:rPr>
              <a:t>- hứa h</a:t>
            </a:r>
            <a:r>
              <a:rPr lang="en-US" altLang="en-US" sz="3200" b="1">
                <a:solidFill>
                  <a:srgbClr val="000000"/>
                </a:solidFill>
                <a:latin typeface="Nunito Black" panose="00000A00000000000000" pitchFamily="2" charset="0"/>
              </a:rPr>
              <a:t>ẹn, </a:t>
            </a:r>
            <a:r>
              <a:rPr lang="en-US" altLang="en-US" sz="3200">
                <a:solidFill>
                  <a:srgbClr val="000000"/>
                </a:solidFill>
                <a:latin typeface="Nunito Black" panose="00000A00000000000000" pitchFamily="2" charset="0"/>
              </a:rPr>
              <a:t>nguyên v</a:t>
            </a:r>
            <a:r>
              <a:rPr lang="en-US" altLang="en-US" sz="3200" b="1">
                <a:solidFill>
                  <a:srgbClr val="000000"/>
                </a:solidFill>
                <a:latin typeface="Nunito Black" panose="00000A00000000000000" pitchFamily="2" charset="0"/>
              </a:rPr>
              <a:t>ẹn</a:t>
            </a:r>
            <a:r>
              <a:rPr lang="en-US" altLang="en-US" sz="3200">
                <a:solidFill>
                  <a:srgbClr val="000000"/>
                </a:solidFill>
                <a:latin typeface="Nunito Black" panose="00000A00000000000000" pitchFamily="2" charset="0"/>
              </a:rPr>
              <a:t>, dế m</a:t>
            </a:r>
            <a:r>
              <a:rPr lang="en-US" altLang="en-US" sz="3200" b="1">
                <a:solidFill>
                  <a:srgbClr val="000000"/>
                </a:solidFill>
                <a:latin typeface="Nunito Black" panose="00000A00000000000000" pitchFamily="2" charset="0"/>
              </a:rPr>
              <a:t>èn</a:t>
            </a:r>
            <a:r>
              <a:rPr lang="en-US" altLang="en-US" sz="3200">
                <a:solidFill>
                  <a:srgbClr val="000000"/>
                </a:solidFill>
                <a:latin typeface="Nunito Black" panose="00000A00000000000000" pitchFamily="2" charset="0"/>
              </a:rPr>
              <a:t>, ch</a:t>
            </a:r>
            <a:r>
              <a:rPr lang="en-US" altLang="en-US" sz="3200" b="1">
                <a:solidFill>
                  <a:srgbClr val="000000"/>
                </a:solidFill>
                <a:latin typeface="Nunito Black" panose="00000A00000000000000" pitchFamily="2" charset="0"/>
              </a:rPr>
              <a:t>en </a:t>
            </a:r>
            <a:r>
              <a:rPr lang="en-US" altLang="en-US" sz="3200">
                <a:solidFill>
                  <a:srgbClr val="000000"/>
                </a:solidFill>
                <a:latin typeface="Nunito Black" panose="00000A00000000000000" pitchFamily="2" charset="0"/>
              </a:rPr>
              <a:t>chúc, v</a:t>
            </a:r>
            <a:r>
              <a:rPr lang="en-US" altLang="en-US" sz="3200" b="1">
                <a:solidFill>
                  <a:srgbClr val="000000"/>
                </a:solidFill>
                <a:latin typeface="Nunito Black" panose="00000A00000000000000" pitchFamily="2" charset="0"/>
              </a:rPr>
              <a:t>en </a:t>
            </a:r>
            <a:r>
              <a:rPr lang="en-US" altLang="en-US" sz="3200">
                <a:solidFill>
                  <a:srgbClr val="000000"/>
                </a:solidFill>
                <a:latin typeface="Nunito Black" panose="00000A00000000000000" pitchFamily="2" charset="0"/>
              </a:rPr>
              <a:t>sông</a:t>
            </a:r>
          </a:p>
        </p:txBody>
      </p:sp>
      <p:sp>
        <p:nvSpPr>
          <p:cNvPr id="9" name="Rectangle: Rounded Corners 8">
            <a:extLst>
              <a:ext uri="{FF2B5EF4-FFF2-40B4-BE49-F238E27FC236}">
                <a16:creationId xmlns:a16="http://schemas.microsoft.com/office/drawing/2014/main" id="{F7D99C16-FB4B-4D65-CC08-DC6E6D09E93E}"/>
              </a:ext>
            </a:extLst>
          </p:cNvPr>
          <p:cNvSpPr>
            <a:spLocks noGrp="1" noRot="1" noMove="1" noResize="1" noEditPoints="1" noAdjustHandles="1" noChangeArrowheads="1" noChangeShapeType="1"/>
          </p:cNvSpPr>
          <p:nvPr/>
        </p:nvSpPr>
        <p:spPr>
          <a:xfrm>
            <a:off x="2874964" y="2255838"/>
            <a:ext cx="401637" cy="3873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10" name="Rectangle: Rounded Corners 9">
            <a:extLst>
              <a:ext uri="{FF2B5EF4-FFF2-40B4-BE49-F238E27FC236}">
                <a16:creationId xmlns:a16="http://schemas.microsoft.com/office/drawing/2014/main" id="{99C227DE-2640-6640-E022-E2DADD9C18C1}"/>
              </a:ext>
            </a:extLst>
          </p:cNvPr>
          <p:cNvSpPr>
            <a:spLocks noGrp="1" noRot="1" noMove="1" noResize="1" noEditPoints="1" noAdjustHandles="1" noChangeArrowheads="1" noChangeShapeType="1"/>
          </p:cNvSpPr>
          <p:nvPr/>
        </p:nvSpPr>
        <p:spPr>
          <a:xfrm>
            <a:off x="5443538" y="2255838"/>
            <a:ext cx="493712" cy="3873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11" name="Rectangle: Rounded Corners 10">
            <a:extLst>
              <a:ext uri="{FF2B5EF4-FFF2-40B4-BE49-F238E27FC236}">
                <a16:creationId xmlns:a16="http://schemas.microsoft.com/office/drawing/2014/main" id="{B190D3D1-8FF5-EE9A-EF0D-A6B99CC799AC}"/>
              </a:ext>
            </a:extLst>
          </p:cNvPr>
          <p:cNvSpPr>
            <a:spLocks noGrp="1" noRot="1" noMove="1" noResize="1" noEditPoints="1" noAdjustHandles="1" noChangeArrowheads="1" noChangeShapeType="1"/>
          </p:cNvSpPr>
          <p:nvPr/>
        </p:nvSpPr>
        <p:spPr>
          <a:xfrm>
            <a:off x="7718426" y="2255838"/>
            <a:ext cx="493713" cy="3873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12" name="Rectangle: Rounded Corners 11">
            <a:extLst>
              <a:ext uri="{FF2B5EF4-FFF2-40B4-BE49-F238E27FC236}">
                <a16:creationId xmlns:a16="http://schemas.microsoft.com/office/drawing/2014/main" id="{6CC7D7E0-1335-9003-766A-242D6F51628E}"/>
              </a:ext>
            </a:extLst>
          </p:cNvPr>
          <p:cNvSpPr>
            <a:spLocks noGrp="1" noRot="1" noMove="1" noResize="1" noEditPoints="1" noAdjustHandles="1" noChangeArrowheads="1" noChangeShapeType="1"/>
          </p:cNvSpPr>
          <p:nvPr/>
        </p:nvSpPr>
        <p:spPr>
          <a:xfrm>
            <a:off x="9879014" y="2255838"/>
            <a:ext cx="690562" cy="3873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18" name="Rectangle: Rounded Corners 17">
            <a:extLst>
              <a:ext uri="{FF2B5EF4-FFF2-40B4-BE49-F238E27FC236}">
                <a16:creationId xmlns:a16="http://schemas.microsoft.com/office/drawing/2014/main" id="{5C875231-A421-6C51-870B-EC3D303EBB69}"/>
              </a:ext>
            </a:extLst>
          </p:cNvPr>
          <p:cNvSpPr>
            <a:spLocks noGrp="1" noRot="1" noMove="1" noResize="1" noEditPoints="1" noAdjustHandles="1" noChangeArrowheads="1" noChangeShapeType="1"/>
          </p:cNvSpPr>
          <p:nvPr/>
        </p:nvSpPr>
        <p:spPr>
          <a:xfrm>
            <a:off x="746125" y="2901950"/>
            <a:ext cx="750888" cy="5270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19" name="Rectangle: Rounded Corners 18">
            <a:extLst>
              <a:ext uri="{FF2B5EF4-FFF2-40B4-BE49-F238E27FC236}">
                <a16:creationId xmlns:a16="http://schemas.microsoft.com/office/drawing/2014/main" id="{D561036D-12A8-E193-B3F5-7C809D52CEE3}"/>
              </a:ext>
            </a:extLst>
          </p:cNvPr>
          <p:cNvSpPr>
            <a:spLocks noGrp="1" noRot="1" noMove="1" noResize="1" noEditPoints="1" noAdjustHandles="1" noChangeArrowheads="1" noChangeShapeType="1"/>
          </p:cNvSpPr>
          <p:nvPr/>
        </p:nvSpPr>
        <p:spPr>
          <a:xfrm>
            <a:off x="1801814" y="2901950"/>
            <a:ext cx="752475" cy="5270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20" name="Rectangle: Rounded Corners 19">
            <a:extLst>
              <a:ext uri="{FF2B5EF4-FFF2-40B4-BE49-F238E27FC236}">
                <a16:creationId xmlns:a16="http://schemas.microsoft.com/office/drawing/2014/main" id="{EB01F332-3F2E-372F-16B6-68DFEB76C1E8}"/>
              </a:ext>
            </a:extLst>
          </p:cNvPr>
          <p:cNvSpPr>
            <a:spLocks noGrp="1" noRot="1" noMove="1" noResize="1" noEditPoints="1" noAdjustHandles="1" noChangeArrowheads="1" noChangeShapeType="1"/>
          </p:cNvSpPr>
          <p:nvPr/>
        </p:nvSpPr>
        <p:spPr>
          <a:xfrm>
            <a:off x="1968500" y="3640138"/>
            <a:ext cx="482600" cy="52546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21" name="Rectangle: Rounded Corners 20">
            <a:extLst>
              <a:ext uri="{FF2B5EF4-FFF2-40B4-BE49-F238E27FC236}">
                <a16:creationId xmlns:a16="http://schemas.microsoft.com/office/drawing/2014/main" id="{70628BFB-AC61-C964-739C-A5D2D59E900C}"/>
              </a:ext>
            </a:extLst>
          </p:cNvPr>
          <p:cNvSpPr>
            <a:spLocks noGrp="1" noRot="1" noMove="1" noResize="1" noEditPoints="1" noAdjustHandles="1" noChangeArrowheads="1" noChangeShapeType="1"/>
          </p:cNvSpPr>
          <p:nvPr/>
        </p:nvSpPr>
        <p:spPr>
          <a:xfrm>
            <a:off x="4432300" y="3640138"/>
            <a:ext cx="484188" cy="52546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22" name="Rectangle: Rounded Corners 21">
            <a:extLst>
              <a:ext uri="{FF2B5EF4-FFF2-40B4-BE49-F238E27FC236}">
                <a16:creationId xmlns:a16="http://schemas.microsoft.com/office/drawing/2014/main" id="{6BE6C5A2-1FFA-701A-B879-41A04E957539}"/>
              </a:ext>
            </a:extLst>
          </p:cNvPr>
          <p:cNvSpPr>
            <a:spLocks noGrp="1" noRot="1" noMove="1" noResize="1" noEditPoints="1" noAdjustHandles="1" noChangeArrowheads="1" noChangeShapeType="1"/>
          </p:cNvSpPr>
          <p:nvPr/>
        </p:nvSpPr>
        <p:spPr>
          <a:xfrm>
            <a:off x="6069013" y="3698876"/>
            <a:ext cx="493712" cy="3873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23" name="Rectangle: Rounded Corners 22">
            <a:extLst>
              <a:ext uri="{FF2B5EF4-FFF2-40B4-BE49-F238E27FC236}">
                <a16:creationId xmlns:a16="http://schemas.microsoft.com/office/drawing/2014/main" id="{0FCFB102-06EC-4EB7-3416-766B5EBF465E}"/>
              </a:ext>
            </a:extLst>
          </p:cNvPr>
          <p:cNvSpPr>
            <a:spLocks noGrp="1" noRot="1" noMove="1" noResize="1" noEditPoints="1" noAdjustHandles="1" noChangeArrowheads="1" noChangeShapeType="1"/>
          </p:cNvSpPr>
          <p:nvPr/>
        </p:nvSpPr>
        <p:spPr>
          <a:xfrm>
            <a:off x="7223126" y="3698876"/>
            <a:ext cx="492125" cy="3873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sp>
        <p:nvSpPr>
          <p:cNvPr id="24" name="Rectangle: Rounded Corners 23">
            <a:extLst>
              <a:ext uri="{FF2B5EF4-FFF2-40B4-BE49-F238E27FC236}">
                <a16:creationId xmlns:a16="http://schemas.microsoft.com/office/drawing/2014/main" id="{C5F807D7-5854-07D4-3F67-FC0984949122}"/>
              </a:ext>
            </a:extLst>
          </p:cNvPr>
          <p:cNvSpPr>
            <a:spLocks noGrp="1" noRot="1" noMove="1" noResize="1" noEditPoints="1" noAdjustHandles="1" noChangeArrowheads="1" noChangeShapeType="1"/>
          </p:cNvSpPr>
          <p:nvPr/>
        </p:nvSpPr>
        <p:spPr>
          <a:xfrm>
            <a:off x="9172575" y="3725864"/>
            <a:ext cx="484188" cy="387350"/>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914446">
              <a:defRPr/>
            </a:pPr>
            <a:endParaRPr lang="en-US">
              <a:solidFill>
                <a:prstClr val="black"/>
              </a:solidFill>
            </a:endParaRPr>
          </a:p>
        </p:txBody>
      </p:sp>
      <p:pic>
        <p:nvPicPr>
          <p:cNvPr id="6167" name="Picture 4">
            <a:extLst>
              <a:ext uri="{FF2B5EF4-FFF2-40B4-BE49-F238E27FC236}">
                <a16:creationId xmlns:a16="http://schemas.microsoft.com/office/drawing/2014/main" id="{0EAE453F-0DB3-8011-443C-76C7667FC44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rot="1849901">
            <a:off x="1431655765" y="1431655765"/>
            <a:ext cx="1431655765" cy="143165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5">
            <a:extLst>
              <a:ext uri="{FF2B5EF4-FFF2-40B4-BE49-F238E27FC236}">
                <a16:creationId xmlns:a16="http://schemas.microsoft.com/office/drawing/2014/main" id="{B55CBB55-7076-58A7-F4F9-8A1C66BD4E8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rot="1849901">
            <a:off x="159621538" y="1431655765"/>
            <a:ext cx="910764625" cy="8620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6">
            <a:extLst>
              <a:ext uri="{FF2B5EF4-FFF2-40B4-BE49-F238E27FC236}">
                <a16:creationId xmlns:a16="http://schemas.microsoft.com/office/drawing/2014/main" id="{2D9FD95A-05D0-D5B7-5129-FA52F51B14C3}"/>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rot="20085553">
            <a:off x="1431655765" y="912779163"/>
            <a:ext cx="1431655765" cy="143165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737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xit" presetSubtype="21" fill="hold" grpId="0"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1" fill="hold" grpId="0" nodeType="clickEffect">
                                  <p:stCondLst>
                                    <p:cond delay="0"/>
                                  </p:stCondLst>
                                  <p:childTnLst>
                                    <p:animEffect transition="out" filter="barn(inVertic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xit" presetSubtype="21" fill="hold" grpId="0" nodeType="clickEffect">
                                  <p:stCondLst>
                                    <p:cond delay="0"/>
                                  </p:stCondLst>
                                  <p:childTnLst>
                                    <p:animEffect transition="out" filter="barn(inVertic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xit" presetSubtype="21" fill="hold" grpId="0" nodeType="clickEffect">
                                  <p:stCondLst>
                                    <p:cond delay="0"/>
                                  </p:stCondLst>
                                  <p:childTnLst>
                                    <p:animEffect transition="out" filter="barn(inVertical)">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xit" presetSubtype="21" fill="hold" grpId="0" nodeType="clickEffect">
                                  <p:stCondLst>
                                    <p:cond delay="0"/>
                                  </p:stCondLst>
                                  <p:childTnLst>
                                    <p:animEffect transition="out" filter="barn(inVertic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xit" presetSubtype="21" fill="hold" grpId="0" nodeType="clickEffect">
                                  <p:stCondLst>
                                    <p:cond delay="0"/>
                                  </p:stCondLst>
                                  <p:childTnLst>
                                    <p:animEffect transition="out" filter="barn(inVertical)">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xit" presetSubtype="21" fill="hold" grpId="0" nodeType="clickEffect">
                                  <p:stCondLst>
                                    <p:cond delay="0"/>
                                  </p:stCondLst>
                                  <p:childTnLst>
                                    <p:animEffect transition="out" filter="barn(inVertical)">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xit" presetSubtype="21" fill="hold" grpId="0" nodeType="clickEffect">
                                  <p:stCondLst>
                                    <p:cond delay="0"/>
                                  </p:stCondLst>
                                  <p:childTnLst>
                                    <p:animEffect transition="out" filter="barn(inVertical)">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xit" presetSubtype="21" fill="hold" grpId="0" nodeType="clickEffect">
                                  <p:stCondLst>
                                    <p:cond delay="0"/>
                                  </p:stCondLst>
                                  <p:childTnLst>
                                    <p:animEffect transition="out" filter="barn(inVertical)">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2F50EC-EA66-11A1-56F1-B92FB651565A}"/>
              </a:ext>
            </a:extLst>
          </p:cNvPr>
          <p:cNvSpPr>
            <a:spLocks noGrp="1" noRot="1" noMove="1" noResize="1" noEditPoints="1" noAdjustHandles="1" noChangeArrowheads="1" noChangeShapeType="1"/>
          </p:cNvSpPr>
          <p:nvPr/>
        </p:nvSpPr>
        <p:spPr>
          <a:xfrm>
            <a:off x="203200" y="239714"/>
            <a:ext cx="11734800" cy="63896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609660">
              <a:defRPr/>
            </a:pPr>
            <a:endParaRPr lang="en-US" sz="1200">
              <a:solidFill>
                <a:prstClr val="black"/>
              </a:solidFill>
            </a:endParaRPr>
          </a:p>
        </p:txBody>
      </p:sp>
      <p:grpSp>
        <p:nvGrpSpPr>
          <p:cNvPr id="8195" name="Group 3">
            <a:extLst>
              <a:ext uri="{FF2B5EF4-FFF2-40B4-BE49-F238E27FC236}">
                <a16:creationId xmlns:a16="http://schemas.microsoft.com/office/drawing/2014/main" id="{266C37ED-C15F-DA6D-5362-1655BFECFE3C}"/>
              </a:ext>
            </a:extLst>
          </p:cNvPr>
          <p:cNvGrpSpPr>
            <a:grpSpLocks/>
          </p:cNvGrpSpPr>
          <p:nvPr/>
        </p:nvGrpSpPr>
        <p:grpSpPr bwMode="auto">
          <a:xfrm>
            <a:off x="10566400" y="1155701"/>
            <a:ext cx="1422400" cy="1355725"/>
            <a:chOff x="0" y="0"/>
            <a:chExt cx="5299444" cy="5455915"/>
          </a:xfrm>
        </p:grpSpPr>
        <p:pic>
          <p:nvPicPr>
            <p:cNvPr id="8202" name="Picture 4">
              <a:extLst>
                <a:ext uri="{FF2B5EF4-FFF2-40B4-BE49-F238E27FC236}">
                  <a16:creationId xmlns:a16="http://schemas.microsoft.com/office/drawing/2014/main" id="{0713B433-0CDE-D578-8446-14CC418314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5">
              <a:extLst>
                <a:ext uri="{FF2B5EF4-FFF2-40B4-BE49-F238E27FC236}">
                  <a16:creationId xmlns:a16="http://schemas.microsoft.com/office/drawing/2014/main" id="{BAD1CA43-34BD-7BF5-D373-588DDA9FCC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6">
              <a:extLst>
                <a:ext uri="{FF2B5EF4-FFF2-40B4-BE49-F238E27FC236}">
                  <a16:creationId xmlns:a16="http://schemas.microsoft.com/office/drawing/2014/main" id="{5344DDEF-8EAD-C7BF-67EC-F435EFC473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A picture containing diagram&#10;&#10;Description automatically generated">
            <a:extLst>
              <a:ext uri="{FF2B5EF4-FFF2-40B4-BE49-F238E27FC236}">
                <a16:creationId xmlns:a16="http://schemas.microsoft.com/office/drawing/2014/main" id="{558BB0F1-279E-A7AC-511E-F648F119145A}"/>
              </a:ext>
            </a:extLst>
          </p:cNvPr>
          <p:cNvPicPr>
            <a:picLocks noChangeAspect="1"/>
          </p:cNvPicPr>
          <p:nvPr/>
        </p:nvPicPr>
        <p:blipFill>
          <a:blip r:embed="rId5" cstate="print"/>
          <a:stretch>
            <a:fillRect/>
          </a:stretch>
        </p:blipFill>
        <p:spPr>
          <a:xfrm>
            <a:off x="11005149" y="274713"/>
            <a:ext cx="884419" cy="880780"/>
          </a:xfrm>
          <a:prstGeom prst="ellipse">
            <a:avLst/>
          </a:prstGeom>
        </p:spPr>
      </p:pic>
      <p:pic>
        <p:nvPicPr>
          <p:cNvPr id="8197" name="Picture 2">
            <a:extLst>
              <a:ext uri="{FF2B5EF4-FFF2-40B4-BE49-F238E27FC236}">
                <a16:creationId xmlns:a16="http://schemas.microsoft.com/office/drawing/2014/main" id="{B2ADAE05-CDE2-1A83-8409-719FF59E32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7025">
            <a:off x="530226" y="6105526"/>
            <a:ext cx="4302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a:extLst>
              <a:ext uri="{FF2B5EF4-FFF2-40B4-BE49-F238E27FC236}">
                <a16:creationId xmlns:a16="http://schemas.microsoft.com/office/drawing/2014/main" id="{EB608FF2-7A92-D6D2-207D-389246AE27E6}"/>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768851"/>
            <a:ext cx="1473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a:extLst>
              <a:ext uri="{FF2B5EF4-FFF2-40B4-BE49-F238E27FC236}">
                <a16:creationId xmlns:a16="http://schemas.microsoft.com/office/drawing/2014/main" id="{06635AD8-7D83-DD21-8D60-AB9B22322AB2}"/>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9575" y="5376864"/>
            <a:ext cx="16144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44F7EA-A51C-A43E-1C96-C2DC0507CEE5}"/>
              </a:ext>
            </a:extLst>
          </p:cNvPr>
          <p:cNvSpPr txBox="1">
            <a:spLocks noChangeArrowheads="1"/>
          </p:cNvSpPr>
          <p:nvPr/>
        </p:nvSpPr>
        <p:spPr bwMode="auto">
          <a:xfrm>
            <a:off x="411164" y="274639"/>
            <a:ext cx="105933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46" eaLnBrk="0" fontAlgn="base" hangingPunct="0">
              <a:spcBef>
                <a:spcPct val="0"/>
              </a:spcBef>
              <a:spcAft>
                <a:spcPct val="0"/>
              </a:spcAft>
            </a:pPr>
            <a:r>
              <a:rPr lang="vi-VN" altLang="en-US" sz="3200" b="1">
                <a:solidFill>
                  <a:srgbClr val="2888E1"/>
                </a:solidFill>
                <a:latin typeface="Times New Roman" panose="02020603050405020304" pitchFamily="18" charset="0"/>
                <a:cs typeface="Times New Roman" panose="02020603050405020304" pitchFamily="18" charset="0"/>
              </a:rPr>
              <a:t>Vận dụng</a:t>
            </a:r>
            <a:r>
              <a:rPr lang="en-US" altLang="en-US" sz="3200">
                <a:solidFill>
                  <a:srgbClr val="000000"/>
                </a:solidFill>
                <a:latin typeface="Times New Roman" panose="02020603050405020304" pitchFamily="18" charset="0"/>
                <a:cs typeface="Times New Roman" panose="02020603050405020304" pitchFamily="18" charset="0"/>
              </a:rPr>
              <a:t>: </a:t>
            </a:r>
            <a:r>
              <a:rPr lang="vi-VN" altLang="en-US" sz="3200" b="1">
                <a:solidFill>
                  <a:srgbClr val="000000"/>
                </a:solidFill>
                <a:latin typeface="Times New Roman" panose="02020603050405020304" pitchFamily="18" charset="0"/>
                <a:cs typeface="Times New Roman" panose="02020603050405020304" pitchFamily="18" charset="0"/>
              </a:rPr>
              <a:t>Kể câu chuyện hoặc đọc bài thơ về mái ấm gia đình cho người thân nghe.</a:t>
            </a:r>
            <a:endParaRPr lang="vi-VN" altLang="en-US" sz="320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3CB0700-9DD5-B2A2-38F9-9F5C42DF5FA6}"/>
              </a:ext>
            </a:extLst>
          </p:cNvPr>
          <p:cNvSpPr>
            <a:spLocks noChangeArrowheads="1"/>
          </p:cNvSpPr>
          <p:nvPr/>
        </p:nvSpPr>
        <p:spPr bwMode="auto">
          <a:xfrm>
            <a:off x="508001" y="2406650"/>
            <a:ext cx="8004175" cy="2009061"/>
          </a:xfrm>
          <a:prstGeom prst="wedgeRoundRectCallout">
            <a:avLst>
              <a:gd name="adj1" fmla="val -35731"/>
              <a:gd name="adj2" fmla="val 73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46" eaLnBrk="0" fontAlgn="base" hangingPunct="0">
              <a:spcBef>
                <a:spcPct val="0"/>
              </a:spcBef>
              <a:spcAft>
                <a:spcPct val="0"/>
              </a:spcAft>
            </a:pPr>
            <a:r>
              <a:rPr lang="en-US" altLang="en-US" sz="2800">
                <a:solidFill>
                  <a:srgbClr val="002060"/>
                </a:solidFill>
                <a:latin typeface="Nunito Black" panose="00000A00000000000000" pitchFamily="2" charset="0"/>
              </a:rPr>
              <a:t>	</a:t>
            </a:r>
            <a:r>
              <a:rPr lang="vi-VN" altLang="en-US" sz="2800" b="1">
                <a:solidFill>
                  <a:srgbClr val="002060"/>
                </a:solidFill>
                <a:latin typeface="Times New Roman" panose="02020603050405020304" pitchFamily="18" charset="0"/>
                <a:cs typeface="Times New Roman" panose="02020603050405020304" pitchFamily="18" charset="0"/>
              </a:rPr>
              <a:t>Em nhớ lại những câu chuyện hoặc bài thơ về mái ấm gia đình mà mình đã nghe, đã đọc và kể lại cho ông bà, bố mẹ, người thân trong gia đình.</a:t>
            </a:r>
            <a:endParaRPr lang="en-US" altLang="en-US"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48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descr="&quot;&quot;">
            <a:extLst>
              <a:ext uri="{FF2B5EF4-FFF2-40B4-BE49-F238E27FC236}">
                <a16:creationId xmlns:a16="http://schemas.microsoft.com/office/drawing/2014/main" id="{B3DBA6D5-E791-9420-32CA-2215F7381B7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a:solidFill>
                <a:prstClr val="white"/>
              </a:solidFill>
            </a:endParaRPr>
          </a:p>
        </p:txBody>
      </p:sp>
      <p:grpSp>
        <p:nvGrpSpPr>
          <p:cNvPr id="21" name="Group 20" descr="&quot;&quot;">
            <a:extLst>
              <a:ext uri="{FF2B5EF4-FFF2-40B4-BE49-F238E27FC236}">
                <a16:creationId xmlns:a16="http://schemas.microsoft.com/office/drawing/2014/main" id="{0E0BC308-1407-CACF-0D72-9279210F0A82}"/>
              </a:ext>
            </a:extLst>
          </p:cNvPr>
          <p:cNvGrpSpPr>
            <a:grpSpLocks noGrp="1" noUngrp="1" noRot="1" noChangeAspect="1" noMove="1" noResize="1"/>
          </p:cNvGrpSpPr>
          <p:nvPr/>
        </p:nvGrpSpPr>
        <p:grpSpPr>
          <a:xfrm rot="5400000">
            <a:off x="-1564726" y="1890470"/>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CD808EE2-0CD0-4CFA-4040-2E08D6A99095}"/>
                </a:ext>
              </a:extLst>
            </p:cNvPr>
            <p:cNvSpPr/>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a:solidFill>
                  <a:prstClr val="white"/>
                </a:solidFill>
              </a:endParaRPr>
            </a:p>
          </p:txBody>
        </p:sp>
        <p:sp>
          <p:nvSpPr>
            <p:cNvPr id="23" name="Rectangle 22">
              <a:extLst>
                <a:ext uri="{FF2B5EF4-FFF2-40B4-BE49-F238E27FC236}">
                  <a16:creationId xmlns:a16="http://schemas.microsoft.com/office/drawing/2014/main" id="{A761D298-3697-D39F-D504-A0E6B6E1CE30}"/>
                </a:ext>
              </a:extLst>
            </p:cNvPr>
            <p:cNvSpPr/>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a:solidFill>
                  <a:prstClr val="white"/>
                </a:solidFill>
              </a:endParaRPr>
            </a:p>
          </p:txBody>
        </p:sp>
      </p:grpSp>
      <p:sp>
        <p:nvSpPr>
          <p:cNvPr id="25" name="Rectangle 24" descr="&quot;&quot;">
            <a:extLst>
              <a:ext uri="{FF2B5EF4-FFF2-40B4-BE49-F238E27FC236}">
                <a16:creationId xmlns:a16="http://schemas.microsoft.com/office/drawing/2014/main" id="{06410993-5ED4-3679-DFCD-3E86567D2D57}"/>
              </a:ext>
            </a:extLst>
          </p:cNvPr>
          <p:cNvSpPr>
            <a:spLocks noGrp="1" noRot="1" noChangeAspect="1" noMove="1" noResize="1" noEditPoints="1" noAdjustHandles="1" noChangeArrowheads="1" noChangeShapeType="1" noTextEdit="1"/>
          </p:cNvSpPr>
          <p:nvPr/>
        </p:nvSpPr>
        <p:spPr>
          <a:xfrm>
            <a:off x="579438" y="466725"/>
            <a:ext cx="11112500" cy="591820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60">
              <a:defRPr/>
            </a:pPr>
            <a:endParaRPr lang="en-US" sz="1200">
              <a:solidFill>
                <a:prstClr val="white"/>
              </a:solidFill>
            </a:endParaRPr>
          </a:p>
        </p:txBody>
      </p:sp>
      <p:pic>
        <p:nvPicPr>
          <p:cNvPr id="9221" name="Picture 2">
            <a:extLst>
              <a:ext uri="{FF2B5EF4-FFF2-40B4-BE49-F238E27FC236}">
                <a16:creationId xmlns:a16="http://schemas.microsoft.com/office/drawing/2014/main" id="{8E71F9C2-2591-F7A2-61D4-47C772198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168" r="-2" b="13646"/>
          <a:stretch>
            <a:fillRect/>
          </a:stretch>
        </p:blipFill>
        <p:spPr bwMode="auto">
          <a:xfrm>
            <a:off x="838201" y="704851"/>
            <a:ext cx="10628313"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3">
            <a:extLst>
              <a:ext uri="{FF2B5EF4-FFF2-40B4-BE49-F238E27FC236}">
                <a16:creationId xmlns:a16="http://schemas.microsoft.com/office/drawing/2014/main" id="{B3C2C648-6087-0421-10CA-1AF8888D0487}"/>
              </a:ext>
            </a:extLst>
          </p:cNvPr>
          <p:cNvSpPr txBox="1">
            <a:spLocks noChangeArrowheads="1"/>
          </p:cNvSpPr>
          <p:nvPr/>
        </p:nvSpPr>
        <p:spPr bwMode="auto">
          <a:xfrm>
            <a:off x="2413000" y="114301"/>
            <a:ext cx="7772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609630" fontAlgn="base">
              <a:lnSpc>
                <a:spcPct val="90000"/>
              </a:lnSpc>
              <a:spcBef>
                <a:spcPct val="0"/>
              </a:spcBef>
              <a:spcAft>
                <a:spcPts val="400"/>
              </a:spcAft>
              <a:buNone/>
            </a:pPr>
            <a:r>
              <a:rPr lang="en-US" altLang="en-US" sz="3600" b="1">
                <a:solidFill>
                  <a:srgbClr val="FF0000"/>
                </a:solidFill>
                <a:latin typeface="Times New Roman" panose="02020603050405020304" pitchFamily="18" charset="0"/>
                <a:cs typeface="Times New Roman" panose="02020603050405020304" pitchFamily="18" charset="0"/>
              </a:rPr>
              <a:t>HẸN GẶP LẠI CÁC EM!</a:t>
            </a:r>
          </a:p>
        </p:txBody>
      </p:sp>
    </p:spTree>
    <p:extLst>
      <p:ext uri="{BB962C8B-B14F-4D97-AF65-F5344CB8AC3E}">
        <p14:creationId xmlns:p14="http://schemas.microsoft.com/office/powerpoint/2010/main" val="8400919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283</Words>
  <Application>Microsoft Office PowerPoint</Application>
  <PresentationFormat>Widescreen</PresentationFormat>
  <Paragraphs>35</Paragraphs>
  <Slides>9</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9</vt:i4>
      </vt:variant>
    </vt:vector>
  </HeadingPairs>
  <TitlesOfParts>
    <vt:vector size="26" baseType="lpstr">
      <vt:lpstr>微软雅黑</vt:lpstr>
      <vt:lpstr>Arial</vt:lpstr>
      <vt:lpstr>Arial-Rounded</vt:lpstr>
      <vt:lpstr>Calibri</vt:lpstr>
      <vt:lpstr>Calibri Light</vt:lpstr>
      <vt:lpstr>Nunito Black</vt:lpstr>
      <vt:lpstr>Times New Roman</vt:lpstr>
      <vt:lpstr>Wingdings</vt:lpstr>
      <vt:lpstr>1_Office Theme</vt:lpstr>
      <vt:lpstr>2_Office Theme</vt:lpstr>
      <vt:lpstr>3_Office Theme</vt:lpstr>
      <vt:lpstr>4_Office Theme</vt:lpstr>
      <vt:lpstr>5_Office Theme</vt:lpstr>
      <vt:lpstr>6_Office Theme</vt:lpstr>
      <vt:lpstr>7_Office Theme</vt:lpstr>
      <vt:lpstr>8_Office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MrsOanh</dc:creator>
  <cp:lastModifiedBy>Administrator</cp:lastModifiedBy>
  <cp:revision>8</cp:revision>
  <dcterms:created xsi:type="dcterms:W3CDTF">2022-11-05T16:06:04Z</dcterms:created>
  <dcterms:modified xsi:type="dcterms:W3CDTF">2025-11-10T05:33:20Z</dcterms:modified>
</cp:coreProperties>
</file>