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88" r:id="rId4"/>
    <p:sldMasterId id="2147483700" r:id="rId5"/>
  </p:sldMasterIdLst>
  <p:notesMasterIdLst>
    <p:notesMasterId r:id="rId30"/>
  </p:notesMasterIdLst>
  <p:sldIdLst>
    <p:sldId id="350" r:id="rId6"/>
    <p:sldId id="351" r:id="rId7"/>
    <p:sldId id="259" r:id="rId8"/>
    <p:sldId id="260" r:id="rId9"/>
    <p:sldId id="313" r:id="rId10"/>
    <p:sldId id="310" r:id="rId11"/>
    <p:sldId id="318" r:id="rId12"/>
    <p:sldId id="319" r:id="rId13"/>
    <p:sldId id="353" r:id="rId14"/>
    <p:sldId id="258" r:id="rId15"/>
    <p:sldId id="358" r:id="rId16"/>
    <p:sldId id="352" r:id="rId17"/>
    <p:sldId id="315" r:id="rId18"/>
    <p:sldId id="354" r:id="rId19"/>
    <p:sldId id="328" r:id="rId20"/>
    <p:sldId id="355" r:id="rId21"/>
    <p:sldId id="349" r:id="rId22"/>
    <p:sldId id="333" r:id="rId23"/>
    <p:sldId id="334" r:id="rId24"/>
    <p:sldId id="337" r:id="rId25"/>
    <p:sldId id="356" r:id="rId26"/>
    <p:sldId id="265" r:id="rId27"/>
    <p:sldId id="357" r:id="rId28"/>
    <p:sldId id="35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extLst>
      <p:ext uri="{BB962C8B-B14F-4D97-AF65-F5344CB8AC3E}">
        <p14:creationId xmlns:p14="http://schemas.microsoft.com/office/powerpoint/2010/main" val="1136191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8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67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974618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3009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56953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3710875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3825975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498004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56747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96567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86971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151322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2941664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495326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638551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487000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194662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378886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3"/>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spTree>
    <p:extLst>
      <p:ext uri="{BB962C8B-B14F-4D97-AF65-F5344CB8AC3E}">
        <p14:creationId xmlns:p14="http://schemas.microsoft.com/office/powerpoint/2010/main" val="3632186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extLst>
      <p:ext uri="{BB962C8B-B14F-4D97-AF65-F5344CB8AC3E}">
        <p14:creationId xmlns:p14="http://schemas.microsoft.com/office/powerpoint/2010/main" val="20759348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309118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55446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5438696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63442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2520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754243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9520459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3707949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4158880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6492694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2516379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extLst>
      <p:ext uri="{BB962C8B-B14F-4D97-AF65-F5344CB8AC3E}">
        <p14:creationId xmlns:p14="http://schemas.microsoft.com/office/powerpoint/2010/main" val="1707955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59418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575768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12250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75052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291465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36542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700356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239502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2025/10/9</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795909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8355330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56282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2025/10/9</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3788994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415939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78241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02289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8859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pPr/>
              <a:t>2025/10/9</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9112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a:ea typeface="微软雅黑" panose="020B0503020204020204" pitchFamily="34" charset="-122"/>
              </a:rPr>
              <a:pPr>
                <a:buClrTx/>
                <a:buFontTx/>
                <a:buNone/>
              </a:pPr>
              <a:t>2025/10/9</a:t>
            </a:fld>
            <a:endParaRPr lang="zh-CN" altLang="en-US" kern="1200">
              <a:solidFill>
                <a:prstClr val="black">
                  <a:tint val="75000"/>
                </a:prstClr>
              </a:solidFill>
              <a:latin typeface="Calibri"/>
              <a:ea typeface="微软雅黑"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a:ea typeface="微软雅黑"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a:ea typeface="微软雅黑" panose="020B0503020204020204" pitchFamily="34" charset="-122"/>
              </a:rPr>
              <a:pPr>
                <a:buClrTx/>
                <a:buFontTx/>
                <a:buNone/>
              </a:pPr>
              <a:t>‹#›</a:t>
            </a:fld>
            <a:endParaRPr lang="zh-CN" altLang="en-US" kern="1200">
              <a:solidFill>
                <a:prstClr val="black">
                  <a:tint val="75000"/>
                </a:prstClr>
              </a:solidFill>
              <a:latin typeface="Calibri"/>
              <a:ea typeface="微软雅黑" panose="020B0503020204020204" pitchFamily="34" charset="-122"/>
            </a:endParaRPr>
          </a:p>
        </p:txBody>
      </p:sp>
    </p:spTree>
    <p:extLst>
      <p:ext uri="{BB962C8B-B14F-4D97-AF65-F5344CB8AC3E}">
        <p14:creationId xmlns:p14="http://schemas.microsoft.com/office/powerpoint/2010/main" val="341301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a:extLst>
              <a:ext uri="{FF2B5EF4-FFF2-40B4-BE49-F238E27FC236}">
                <a16:creationId xmlns:a16="http://schemas.microsoft.com/office/drawing/2014/main" id="{20C13D88-C2CB-4605-8995-5F3B5905998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40772957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a:extLst>
              <a:ext uri="{FF2B5EF4-FFF2-40B4-BE49-F238E27FC236}">
                <a16:creationId xmlns:a16="http://schemas.microsoft.com/office/drawing/2014/main" id="{D6BEE668-9EC2-4F99-A596-76662046175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extLst>
      <p:ext uri="{BB962C8B-B14F-4D97-AF65-F5344CB8AC3E}">
        <p14:creationId xmlns:p14="http://schemas.microsoft.com/office/powerpoint/2010/main" val="381993878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10/9/2025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extLst>
      <p:ext uri="{BB962C8B-B14F-4D97-AF65-F5344CB8AC3E}">
        <p14:creationId xmlns:p14="http://schemas.microsoft.com/office/powerpoint/2010/main" val="38047792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B3B10CF7-1427-4708-A665-7C43220F7D8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extLst>
      <p:ext uri="{BB962C8B-B14F-4D97-AF65-F5344CB8AC3E}">
        <p14:creationId xmlns:p14="http://schemas.microsoft.com/office/powerpoint/2010/main" val="415849320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4.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29.jpe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18.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9.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custDataLst>
      <p:tags r:id="rId1"/>
    </p:custDataLst>
    <p:extLst>
      <p:ext uri="{BB962C8B-B14F-4D97-AF65-F5344CB8AC3E}">
        <p14:creationId xmlns:p14="http://schemas.microsoft.com/office/powerpoint/2010/main" val="3390124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a:extLst>
              <a:ext uri="{FF2B5EF4-FFF2-40B4-BE49-F238E27FC236}">
                <a16:creationId xmlns:a16="http://schemas.microsoft.com/office/drawing/2014/main" id="{6DC25749-965D-4776-94DB-A164128D0A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364" y="-313961"/>
            <a:ext cx="10097970" cy="7144573"/>
          </a:xfrm>
          <a:prstGeom prst="rect">
            <a:avLst/>
          </a:prstGeom>
        </p:spPr>
      </p:pic>
      <p:pic>
        <p:nvPicPr>
          <p:cNvPr id="73" name="PA_图片 3">
            <a:extLst>
              <a:ext uri="{FF2B5EF4-FFF2-40B4-BE49-F238E27FC236}">
                <a16:creationId xmlns:a16="http://schemas.microsoft.com/office/drawing/2014/main" id="{56682858-313A-4E15-A3CD-50FFF4CB6CA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a:extLst>
              <a:ext uri="{FF2B5EF4-FFF2-40B4-BE49-F238E27FC236}">
                <a16:creationId xmlns:a16="http://schemas.microsoft.com/office/drawing/2014/main" id="{DB949FC3-D051-49FC-A278-6754C716AD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a:extLst>
              <a:ext uri="{FF2B5EF4-FFF2-40B4-BE49-F238E27FC236}">
                <a16:creationId xmlns:a16="http://schemas.microsoft.com/office/drawing/2014/main" id="{DE06ADFE-2191-422F-A3B1-F69B00EF2C47}"/>
              </a:ext>
            </a:extLst>
          </p:cNvPr>
          <p:cNvSpPr/>
          <p:nvPr/>
        </p:nvSpPr>
        <p:spPr>
          <a:xfrm>
            <a:off x="3963952" y="1148308"/>
            <a:ext cx="4471709"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đọc</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khó</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6" name="TextBox 75">
            <a:extLst>
              <a:ext uri="{FF2B5EF4-FFF2-40B4-BE49-F238E27FC236}">
                <a16:creationId xmlns:a16="http://schemas.microsoft.com/office/drawing/2014/main" id="{9F5BFF51-1ECD-414B-9C4B-F49C744963D0}"/>
              </a:ext>
            </a:extLst>
          </p:cNvPr>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7" name="TextBox 76">
            <a:extLst>
              <a:ext uri="{FF2B5EF4-FFF2-40B4-BE49-F238E27FC236}">
                <a16:creationId xmlns:a16="http://schemas.microsoft.com/office/drawing/2014/main" id="{A47E149F-CE6C-455D-83A1-AE6233BC2786}"/>
              </a:ext>
            </a:extLst>
          </p:cNvPr>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sóng</a:t>
            </a:r>
            <a:r>
              <a:rPr kumimoji="0" lang="en-US" sz="5400" b="1" i="0" u="none" strike="noStrike" kern="1200" cap="none" spc="0" normalizeH="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lượn</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8" name="TextBox 77">
            <a:extLst>
              <a:ext uri="{FF2B5EF4-FFF2-40B4-BE49-F238E27FC236}">
                <a16:creationId xmlns:a16="http://schemas.microsoft.com/office/drawing/2014/main" id="{D4835428-9272-4CCD-8552-E5E1E8713333}"/>
              </a:ext>
            </a:extLst>
          </p:cNvPr>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sóng</a:t>
            </a:r>
            <a:r>
              <a:rPr kumimoji="0" lang="en-US" sz="5400" b="1" i="0" u="none" strike="noStrike" kern="1200" cap="none" spc="0" normalizeH="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5400" b="1" i="0" u="none" strike="noStrike" kern="1200" cap="none" spc="0" normalizeH="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vỗ</a:t>
            </a:r>
            <a:endParaRPr kumimoji="0" lang="en-US" sz="5400" b="1" i="0" u="none" strike="noStrike" kern="120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6" name="Rounded Rectangle 65">
            <a:extLst>
              <a:ext uri="{FF2B5EF4-FFF2-40B4-BE49-F238E27FC236}">
                <a16:creationId xmlns:a16="http://schemas.microsoft.com/office/drawing/2014/main" id="{3341D2F7-4AA5-4974-85A8-55E08606566E}"/>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Ngắt</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nhịp</a:t>
            </a:r>
            <a:r>
              <a:rPr kumimoji="0" lang="en-US" sz="36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a:t>
            </a:r>
            <a:r>
              <a:rPr kumimoji="0" lang="en-US" sz="3600" b="1"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thơ</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cxnSp>
        <p:nvCxnSpPr>
          <p:cNvPr id="3" name="Straight Connector 2">
            <a:extLst>
              <a:ext uri="{FF2B5EF4-FFF2-40B4-BE49-F238E27FC236}">
                <a16:creationId xmlns:a16="http://schemas.microsoft.com/office/drawing/2014/main" id="{F44DDDEE-6612-4D50-A57B-DB12B56C8DEA}"/>
              </a:ext>
            </a:extLst>
          </p:cNvPr>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9425406-25B9-4654-AD58-882D1CF75110}"/>
              </a:ext>
            </a:extLst>
          </p:cNvPr>
          <p:cNvCxnSpPr/>
          <p:nvPr/>
        </p:nvCxnSpPr>
        <p:spPr>
          <a:xfrm flipH="1">
            <a:off x="1973679" y="143017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87D81B3-C86D-4393-AB9C-5CCC275B5109}"/>
              </a:ext>
            </a:extLst>
          </p:cNvPr>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38216-BDC5-4643-B318-335144E6C787}"/>
              </a:ext>
            </a:extLst>
          </p:cNvPr>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45D0609-26F0-439F-9DF0-D7B79A18383F}"/>
              </a:ext>
            </a:extLst>
          </p:cNvPr>
          <p:cNvCxnSpPr/>
          <p:nvPr/>
        </p:nvCxnSpPr>
        <p:spPr>
          <a:xfrm flipH="1">
            <a:off x="2323288"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79230C1-5BDF-4B68-85E8-0AA27483C42D}"/>
              </a:ext>
            </a:extLst>
          </p:cNvPr>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4F03ADA-0658-4383-A203-670A4018710A}"/>
              </a:ext>
            </a:extLst>
          </p:cNvPr>
          <p:cNvCxnSpPr/>
          <p:nvPr/>
        </p:nvCxnSpPr>
        <p:spPr>
          <a:xfrm flipH="1">
            <a:off x="3023534"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0DD926-BDBF-472E-9468-EE392C916DF4}"/>
              </a:ext>
            </a:extLst>
          </p:cNvPr>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19F7F7-382A-4CE7-810E-B4E61F240267}"/>
              </a:ext>
            </a:extLst>
          </p:cNvPr>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D58BD55-F34A-40F4-B162-1F0FC26C2490}"/>
              </a:ext>
            </a:extLst>
          </p:cNvPr>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ED16D93-7D1D-44C4-B404-625E74A27230}"/>
              </a:ext>
            </a:extLst>
          </p:cNvPr>
          <p:cNvCxnSpPr/>
          <p:nvPr/>
        </p:nvCxnSpPr>
        <p:spPr>
          <a:xfrm flipH="1">
            <a:off x="7832963"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1B92DC-9D83-47FA-BB54-8DAA38AA062B}"/>
              </a:ext>
            </a:extLst>
          </p:cNvPr>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3CFE282-ADFC-4956-B9FD-EAE955368B6F}"/>
              </a:ext>
            </a:extLst>
          </p:cNvPr>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4BC34C4-C722-47E9-A5A1-0B5ADB6EB501}"/>
              </a:ext>
            </a:extLst>
          </p:cNvPr>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1E593E-A7E9-405A-97D9-F14A8E93DFA1}"/>
              </a:ext>
            </a:extLst>
          </p:cNvPr>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033026C-C567-4057-AC75-0079E77FCE38}"/>
              </a:ext>
            </a:extLst>
          </p:cNvPr>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9D3F67EB-835E-4C21-B628-490C1E941A82}"/>
              </a:ext>
            </a:extLst>
          </p:cNvPr>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a:stretch>
            <a:fillRect/>
          </a:stretch>
        </p:blipFill>
        <p:spPr>
          <a:xfrm>
            <a:off x="4270627" y="2267003"/>
            <a:ext cx="121931" cy="469433"/>
          </a:xfrm>
          <a:prstGeom prst="rect">
            <a:avLst/>
          </a:prstGeom>
        </p:spPr>
      </p:pic>
    </p:spTree>
    <p:extLst>
      <p:ext uri="{BB962C8B-B14F-4D97-AF65-F5344CB8AC3E}">
        <p14:creationId xmlns:p14="http://schemas.microsoft.com/office/powerpoint/2010/main" val="2114232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Một</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tờ</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giấy</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trắng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Cô</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gấp</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cong</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cong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Thoắt</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cái</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đã</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xong</a:t>
            </a:r>
            <a:endPar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Chiếc</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thuyền</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xinh</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en-US" sz="2800" b="0" i="0" dirty="0" err="1">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quá</a:t>
            </a:r>
            <a: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p>
          <a:p>
            <a:br>
              <a:rPr lang="en-US"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vi-VN" sz="28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algn="l"/>
            <a:br>
              <a:rPr lang="en-US" sz="2800" b="0" i="0" dirty="0">
                <a:solidFill>
                  <a:srgbClr val="000000"/>
                </a:solidFill>
                <a:effectLst/>
                <a:latin typeface="+mj-lt"/>
                <a:ea typeface="Arial-Rounded" panose="020B0500000000000000" pitchFamily="34" charset="0"/>
                <a:cs typeface="Arial-Rounded" panose="020B0500000000000000" pitchFamily="34" charset="0"/>
              </a:rPr>
            </a:br>
            <a:r>
              <a:rPr lang="vi-VN" sz="2800" b="0" i="0" dirty="0">
                <a:solidFill>
                  <a:srgbClr val="000000"/>
                </a:solidFill>
                <a:effectLst/>
                <a:latin typeface="+mj-lt"/>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mj-lt"/>
                <a:ea typeface="Arial-Rounded" panose="020B0500000000000000" pitchFamily="34" charset="0"/>
                <a:cs typeface="Arial-Rounded" panose="020B0500000000000000" pitchFamily="34" charset="0"/>
              </a:rPr>
              <a:t>Rì rào sóng vỗ…</a:t>
            </a:r>
          </a:p>
          <a:p>
            <a:pPr algn="just"/>
            <a:br>
              <a:rPr lang="vi-VN" sz="2800" b="0" i="0" dirty="0">
                <a:solidFill>
                  <a:srgbClr val="000000"/>
                </a:solidFill>
                <a:effectLst/>
                <a:latin typeface="+mj-lt"/>
                <a:ea typeface="Arial-Rounded" panose="020B0500000000000000" pitchFamily="34" charset="0"/>
                <a:cs typeface="Arial-Rounded" panose="020B0500000000000000" pitchFamily="34" charset="0"/>
              </a:rPr>
            </a:br>
            <a:r>
              <a:rPr lang="en-US" sz="2800" b="0" i="0" dirty="0" err="1">
                <a:solidFill>
                  <a:srgbClr val="000000"/>
                </a:solidFill>
                <a:effectLst/>
                <a:latin typeface="+mj-lt"/>
                <a:ea typeface="Arial-Rounded" panose="020B0500000000000000" pitchFamily="34" charset="0"/>
                <a:cs typeface="Arial-Rounded" panose="020B0500000000000000" pitchFamily="34" charset="0"/>
              </a:rPr>
              <a:t>Biết</a:t>
            </a:r>
            <a:r>
              <a:rPr lang="en-US" sz="2800" b="0" i="0" dirty="0">
                <a:solidFill>
                  <a:srgbClr val="000000"/>
                </a:solidFill>
                <a:effectLst/>
                <a:latin typeface="+mj-lt"/>
                <a:ea typeface="Arial-Rounded" panose="020B0500000000000000" pitchFamily="34" charset="0"/>
                <a:cs typeface="Arial-Rounded" panose="020B0500000000000000" pitchFamily="34" charset="0"/>
              </a:rPr>
              <a:t> bao </a:t>
            </a:r>
            <a:r>
              <a:rPr lang="en-US" sz="2800" b="0" i="0" dirty="0" err="1">
                <a:solidFill>
                  <a:srgbClr val="000000"/>
                </a:solidFill>
                <a:effectLst/>
                <a:latin typeface="+mj-lt"/>
                <a:ea typeface="Arial-Rounded" panose="020B0500000000000000" pitchFamily="34" charset="0"/>
                <a:cs typeface="Arial-Rounded" panose="020B0500000000000000" pitchFamily="34" charset="0"/>
              </a:rPr>
              <a:t>điều</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lạ</a:t>
            </a:r>
            <a:endParaRPr lang="en-US" sz="2800" b="0" i="0" dirty="0">
              <a:solidFill>
                <a:srgbClr val="000000"/>
              </a:solidFill>
              <a:effectLst/>
              <a:latin typeface="+mj-lt"/>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mj-lt"/>
                <a:ea typeface="Arial-Rounded" panose="020B0500000000000000" pitchFamily="34" charset="0"/>
                <a:cs typeface="Arial-Rounded" panose="020B0500000000000000" pitchFamily="34" charset="0"/>
              </a:rPr>
              <a:t>Từ</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bàn</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tay</a:t>
            </a:r>
            <a:r>
              <a:rPr lang="en-US" sz="2800" b="0" i="0" dirty="0">
                <a:solidFill>
                  <a:srgbClr val="000000"/>
                </a:solidFill>
                <a:effectLst/>
                <a:latin typeface="+mj-lt"/>
                <a:ea typeface="Arial-Rounded" panose="020B0500000000000000" pitchFamily="34" charset="0"/>
                <a:cs typeface="Arial-Rounded" panose="020B0500000000000000" pitchFamily="34" charset="0"/>
              </a:rPr>
              <a:t> </a:t>
            </a:r>
            <a:r>
              <a:rPr lang="en-US" sz="2800" b="0" i="0" dirty="0" err="1">
                <a:solidFill>
                  <a:srgbClr val="000000"/>
                </a:solidFill>
                <a:effectLst/>
                <a:latin typeface="+mj-lt"/>
                <a:ea typeface="Arial-Rounded" panose="020B0500000000000000" pitchFamily="34" charset="0"/>
                <a:cs typeface="Arial-Rounded" panose="020B0500000000000000" pitchFamily="34" charset="0"/>
              </a:rPr>
              <a:t>cô</a:t>
            </a:r>
            <a:r>
              <a:rPr lang="en-US" sz="2800" b="0" i="0" dirty="0">
                <a:solidFill>
                  <a:srgbClr val="000000"/>
                </a:solidFill>
                <a:effectLst/>
                <a:latin typeface="+mj-lt"/>
                <a:ea typeface="Arial-Rounded" panose="020B0500000000000000" pitchFamily="34" charset="0"/>
                <a:cs typeface="Arial-Rounded" panose="020B0500000000000000" pitchFamily="34" charset="0"/>
              </a:rPr>
              <a:t>.</a:t>
            </a:r>
          </a:p>
          <a:p>
            <a:pPr algn="r"/>
            <a:r>
              <a:rPr lang="en-US" sz="2800" dirty="0">
                <a:solidFill>
                  <a:srgbClr val="000000"/>
                </a:solidFill>
                <a:latin typeface="+mj-lt"/>
                <a:ea typeface="Arial-Rounded" panose="020B0500000000000000" pitchFamily="34" charset="0"/>
                <a:cs typeface="Arial-Rounded" panose="020B0500000000000000" pitchFamily="34" charset="0"/>
              </a:rPr>
              <a:t>(</a:t>
            </a:r>
            <a:r>
              <a:rPr lang="en-US" sz="2800" dirty="0" err="1">
                <a:solidFill>
                  <a:srgbClr val="000000"/>
                </a:solidFill>
                <a:latin typeface="+mj-lt"/>
                <a:ea typeface="Arial-Rounded" panose="020B0500000000000000" pitchFamily="34" charset="0"/>
                <a:cs typeface="Arial-Rounded" panose="020B0500000000000000" pitchFamily="34" charset="0"/>
              </a:rPr>
              <a:t>Nguyễn</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Trọng</a:t>
            </a:r>
            <a:r>
              <a:rPr lang="en-US" sz="2800" dirty="0">
                <a:solidFill>
                  <a:srgbClr val="000000"/>
                </a:solidFill>
                <a:latin typeface="+mj-lt"/>
                <a:ea typeface="Arial-Rounded" panose="020B0500000000000000" pitchFamily="34" charset="0"/>
                <a:cs typeface="Arial-Rounded" panose="020B0500000000000000" pitchFamily="34" charset="0"/>
              </a:rPr>
              <a:t> </a:t>
            </a:r>
            <a:r>
              <a:rPr lang="en-US" sz="2800" dirty="0" err="1">
                <a:solidFill>
                  <a:srgbClr val="000000"/>
                </a:solidFill>
                <a:latin typeface="+mj-lt"/>
                <a:ea typeface="Arial-Rounded" panose="020B0500000000000000" pitchFamily="34" charset="0"/>
                <a:cs typeface="Arial-Rounded" panose="020B0500000000000000" pitchFamily="34" charset="0"/>
              </a:rPr>
              <a:t>Hoà</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4</a:t>
            </a:r>
          </a:p>
        </p:txBody>
      </p:sp>
      <p:sp>
        <p:nvSpPr>
          <p:cNvPr id="27" name="Teardrop 26">
            <a:extLst>
              <a:ext uri="{FF2B5EF4-FFF2-40B4-BE49-F238E27FC236}">
                <a16:creationId xmlns:a16="http://schemas.microsoft.com/office/drawing/2014/main" id="{911D85CA-E1C9-4B3F-B8A8-73FE2672AA94}"/>
              </a:ext>
            </a:extLst>
          </p:cNvPr>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a:sym typeface="Arial"/>
              </a:rPr>
              <a:t>5</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Cùng</a:t>
            </a:r>
            <a:r>
              <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rPr>
              <a:t> chia </a:t>
            </a:r>
            <a:r>
              <a:rPr kumimoji="0" lang="en-US" sz="36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sym typeface="Arial"/>
              </a:rPr>
              <a:t>đoạn</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203293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nhóm</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Yêu</a:t>
            </a:r>
            <a:r>
              <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cầu</a:t>
            </a:r>
            <a:endParaRPr kumimoji="0" lang="zh-CN" alt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Phân</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công</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đọc</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theo</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đoạn</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Tất</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cả</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thành</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viên</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đều</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đọc</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US" altLang="zh-CN"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Giải</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nghĩa</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từ</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cùng</a:t>
            </a:r>
            <a:r>
              <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altLang="zh-CN" sz="3200" b="0"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nhau</a:t>
            </a:r>
            <a:endParaRPr kumimoji="0" lang="zh-CN" altLang="en-US" sz="32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extLst>
      <p:ext uri="{BB962C8B-B14F-4D97-AF65-F5344CB8AC3E}">
        <p14:creationId xmlns:p14="http://schemas.microsoft.com/office/powerpoint/2010/main" val="4532323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lvl="0">
              <a:defRPr/>
            </a:pP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
        <p:nvSpPr>
          <p:cNvPr id="23" name="Teardrop 22">
            <a:extLst>
              <a:ext uri="{FF2B5EF4-FFF2-40B4-BE49-F238E27FC236}">
                <a16:creationId xmlns:a16="http://schemas.microsoft.com/office/drawing/2014/main" id="{E3002923-944C-4CDC-9FAE-0AF97756205A}"/>
              </a:ext>
            </a:extLst>
          </p:cNvPr>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1</a:t>
            </a:r>
          </a:p>
        </p:txBody>
      </p:sp>
      <p:sp>
        <p:nvSpPr>
          <p:cNvPr id="24" name="Teardrop 23">
            <a:extLst>
              <a:ext uri="{FF2B5EF4-FFF2-40B4-BE49-F238E27FC236}">
                <a16:creationId xmlns:a16="http://schemas.microsoft.com/office/drawing/2014/main" id="{52D576B0-4C67-4701-BBA6-E150CC34D7E8}"/>
              </a:ext>
            </a:extLst>
          </p:cNvPr>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2</a:t>
            </a:r>
          </a:p>
        </p:txBody>
      </p:sp>
      <p:sp>
        <p:nvSpPr>
          <p:cNvPr id="25" name="Teardrop 24">
            <a:extLst>
              <a:ext uri="{FF2B5EF4-FFF2-40B4-BE49-F238E27FC236}">
                <a16:creationId xmlns:a16="http://schemas.microsoft.com/office/drawing/2014/main" id="{7109F61B-5F54-4F88-B0B2-7F099637B259}"/>
              </a:ext>
            </a:extLst>
          </p:cNvPr>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3</a:t>
            </a:r>
          </a:p>
        </p:txBody>
      </p:sp>
      <p:sp>
        <p:nvSpPr>
          <p:cNvPr id="26" name="Teardrop 25">
            <a:extLst>
              <a:ext uri="{FF2B5EF4-FFF2-40B4-BE49-F238E27FC236}">
                <a16:creationId xmlns:a16="http://schemas.microsoft.com/office/drawing/2014/main" id="{17E91E47-AAB3-4991-9B87-962D40A18B2D}"/>
              </a:ext>
            </a:extLst>
          </p:cNvPr>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a:sym typeface="Arial"/>
              </a:rPr>
              <a:t>4</a:t>
            </a:r>
          </a:p>
        </p:txBody>
      </p:sp>
      <p:sp>
        <p:nvSpPr>
          <p:cNvPr id="28" name="Rounded Rectangle 65">
            <a:extLst>
              <a:ext uri="{FF2B5EF4-FFF2-40B4-BE49-F238E27FC236}">
                <a16:creationId xmlns:a16="http://schemas.microsoft.com/office/drawing/2014/main" id="{795FC185-9ACD-4E67-8E1F-01571FACFF56}"/>
              </a:ext>
            </a:extLst>
          </p:cNvPr>
          <p:cNvSpPr/>
          <p:nvPr/>
        </p:nvSpPr>
        <p:spPr>
          <a:xfrm>
            <a:off x="679043" y="5442094"/>
            <a:ext cx="4197207" cy="789652"/>
          </a:xfrm>
          <a:prstGeom prst="roundRect">
            <a:avLst/>
          </a:prstGeom>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imes New Roman" panose="02020603050405020304" pitchFamily="18" charset="0"/>
                <a:cs typeface="Times New Roman" panose="02020603050405020304" pitchFamily="18" charset="0"/>
                <a:sym typeface="Arial"/>
              </a:rPr>
              <a:t>Đọc</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theo</a:t>
            </a:r>
            <a:r>
              <a:rPr lang="en-US" sz="3600" b="1" dirty="0">
                <a:solidFill>
                  <a:prstClr val="black"/>
                </a:solidFill>
                <a:latin typeface="Times New Roman" panose="02020603050405020304" pitchFamily="18" charset="0"/>
                <a:cs typeface="Times New Roman" panose="02020603050405020304" pitchFamily="18" charset="0"/>
                <a:sym typeface="Arial"/>
              </a:rPr>
              <a:t> </a:t>
            </a:r>
            <a:r>
              <a:rPr lang="en-US" sz="3600" b="1" dirty="0" err="1">
                <a:solidFill>
                  <a:prstClr val="black"/>
                </a:solidFill>
                <a:latin typeface="Times New Roman" panose="02020603050405020304" pitchFamily="18" charset="0"/>
                <a:cs typeface="Times New Roman" panose="02020603050405020304" pitchFamily="18" charset="0"/>
                <a:sym typeface="Arial"/>
              </a:rPr>
              <a:t>nhóm</a:t>
            </a:r>
            <a:endParaRPr kumimoji="0" lang="en-US"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643309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2" name="图片 6">
            <a:extLst>
              <a:ext uri="{FF2B5EF4-FFF2-40B4-BE49-F238E27FC236}">
                <a16:creationId xmlns:a16="http://schemas.microsoft.com/office/drawing/2014/main" id="{BF1A8119-2F31-4092-98EC-D782F8BDC9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Luyện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toàn</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bài</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440932" y="1421739"/>
            <a:ext cx="3600345"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7" name="Rectangle 6"/>
          <p:cNvSpPr/>
          <p:nvPr/>
        </p:nvSpPr>
        <p:spPr>
          <a:xfrm>
            <a:off x="3082295" y="2472331"/>
            <a:ext cx="2069797"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đúng</a:t>
            </a:r>
            <a:endParaRPr kumimoji="0" lang="en-US" altLang="zh-CN" sz="3600" b="1" i="0" u="none" strike="noStrike" kern="120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1" name="Rectangle 10"/>
          <p:cNvSpPr/>
          <p:nvPr/>
        </p:nvSpPr>
        <p:spPr>
          <a:xfrm>
            <a:off x="3082295" y="3449319"/>
            <a:ext cx="2121093"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rPr>
              <a:t>rõ</a:t>
            </a:r>
            <a:endParaRPr kumimoji="0" lang="en-US" altLang="zh-CN" sz="3600" b="1" i="0" u="none" strike="noStrike" kern="1200" cap="none" spc="0" normalizeH="0" baseline="0" noProof="0" dirty="0">
              <a:ln>
                <a:noFill/>
              </a:ln>
              <a:solidFill>
                <a:srgbClr val="FFC000">
                  <a:lumMod val="50000"/>
                </a:srgbClr>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14" name="Rectangle 13"/>
          <p:cNvSpPr/>
          <p:nvPr/>
        </p:nvSpPr>
        <p:spPr>
          <a:xfrm>
            <a:off x="3082295" y="4467643"/>
            <a:ext cx="4044697"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Ngắt</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nghỉ</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đúng</a:t>
            </a:r>
            <a:r>
              <a:rPr kumimoji="0" lang="en-US" altLang="zh-CN"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rPr>
              <a:t>chỗ</a:t>
            </a:r>
            <a:endParaRPr kumimoji="0" lang="zh-CN" altLang="en-US" sz="3600" b="1" i="0" u="none" strike="noStrike" kern="1200" cap="none" spc="0" normalizeH="0" baseline="0" noProof="0" dirty="0">
              <a:ln>
                <a:noFill/>
              </a:ln>
              <a:solidFill>
                <a:srgbClr val="FF334B"/>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2353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lvl="0">
              <a:defRPr/>
            </a:pP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Thêm tờ xanh nữa</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 cắt rất nhanh</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 nước dập dềnh</a:t>
            </a:r>
          </a:p>
          <a:p>
            <a:pPr lvl="0">
              <a:defRPr/>
            </a:pPr>
            <a:r>
              <a:rPr lang="vi-VN"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2949314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Giải</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nghĩa</a:t>
            </a:r>
            <a:r>
              <a:rPr kumimoji="0" lang="en-US" altLang="zh-CN"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Calibri"/>
                <a:ea typeface="inpin heiti" charset="-122"/>
                <a:cs typeface="Times New Roman" panose="02020603050405020304" pitchFamily="18" charset="0"/>
                <a:sym typeface="Arial"/>
              </a:rPr>
              <a:t>từ</a:t>
            </a:r>
            <a:endParaRPr kumimoji="0" lang="zh-CN" altLang="en-US" sz="3600" b="1" i="0" u="none" strike="noStrike" kern="0" cap="none" spc="0" normalizeH="0" baseline="0" noProof="0" dirty="0">
              <a:ln>
                <a:noFill/>
              </a:ln>
              <a:solidFill>
                <a:srgbClr val="0070C0"/>
              </a:solidFill>
              <a:effectLst/>
              <a:uLnTx/>
              <a:uFillTx/>
              <a:latin typeface="Calibri"/>
              <a:ea typeface="inpin heiti" charset="-122"/>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Trong bài “</a:t>
            </a:r>
            <a:r>
              <a:rPr kumimoji="0" lang="en-US" sz="4800" b="0" i="0" u="none" strike="noStrike" kern="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Bàn</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tay</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cô</a:t>
            </a:r>
            <a:r>
              <a:rPr kumimoji="0" lang="en-US" sz="4800" b="0" i="0" u="none" strike="noStrike" kern="0" cap="none" spc="0" normalizeH="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a:t>
            </a:r>
            <a:r>
              <a:rPr kumimoji="0" lang="en-US" sz="4800" b="0" i="0" u="none" strike="noStrike" kern="0" cap="none" spc="0" normalizeH="0" noProof="0" dirty="0" err="1">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giáo</a:t>
            </a: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 có </a:t>
            </a:r>
            <a:r>
              <a:rPr kumimoji="0" lang="vi-VN" sz="4800" b="1"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từ nào em chưa hiểu nghĩa</a:t>
            </a:r>
            <a:r>
              <a:rPr kumimoji="0" lang="vi-VN" sz="4800" b="0" i="0" u="none" strike="noStrike" kern="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sym typeface="Arial"/>
              </a:rPr>
              <a:t>?</a:t>
            </a:r>
          </a:p>
        </p:txBody>
      </p:sp>
    </p:spTree>
    <p:extLst>
      <p:ext uri="{BB962C8B-B14F-4D97-AF65-F5344CB8AC3E}">
        <p14:creationId xmlns:p14="http://schemas.microsoft.com/office/powerpoint/2010/main" val="620380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 tìm 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mj-lt"/>
                <a:ea typeface="Arial-Rounded" panose="020B0500000000000000" pitchFamily="34" charset="0"/>
                <a:cs typeface="Arial-Rounded" panose="020B0500000000000000" pitchFamily="34" charset="0"/>
                <a:sym typeface="Arial"/>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1</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9" name="Rounded Rectangle 8"/>
          <p:cNvSpPr/>
          <p:nvPr/>
        </p:nvSpPr>
        <p:spPr>
          <a:xfrm>
            <a:off x="1659537" y="2472666"/>
            <a:ext cx="1693853"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phô</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Rounded Rectangle 9"/>
          <p:cNvSpPr/>
          <p:nvPr/>
        </p:nvSpPr>
        <p:spPr>
          <a:xfrm>
            <a:off x="4221568" y="2310116"/>
            <a:ext cx="3737576"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dập</a:t>
            </a:r>
            <a:r>
              <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dềnh</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1" name="Rounded Rectangle 10"/>
          <p:cNvSpPr/>
          <p:nvPr/>
        </p:nvSpPr>
        <p:spPr>
          <a:xfrm>
            <a:off x="8443602" y="2547628"/>
            <a:ext cx="2813781" cy="126498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rì</a:t>
            </a:r>
            <a:r>
              <a:rPr kumimoji="0" lang="en-US" sz="4000" b="1" i="0" u="none" strike="noStrike" kern="0" cap="none" spc="0" normalizeH="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sz="4000" b="1" i="0" u="none" strike="noStrike" kern="0" cap="none" spc="0" normalizeH="0" noProof="0" dirty="0" err="1">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rào</a:t>
            </a:r>
            <a:endParaRPr kumimoji="0" lang="en-US" sz="4000" b="1" i="0" u="none" strike="noStrike" kern="0" cap="none" spc="0" normalizeH="0" baseline="0" noProof="0" dirty="0">
              <a:ln>
                <a:noFill/>
              </a:ln>
              <a:solidFill>
                <a:srgbClr val="431F5E">
                  <a:lumMod val="50000"/>
                </a:srgbClr>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6" name="TextBox 5">
            <a:extLst>
              <a:ext uri="{FF2B5EF4-FFF2-40B4-BE49-F238E27FC236}">
                <a16:creationId xmlns:a16="http://schemas.microsoft.com/office/drawing/2014/main" id="{5DF82A5D-34A6-4521-B330-621A4C0A0A85}"/>
              </a:ext>
            </a:extLst>
          </p:cNvPr>
          <p:cNvSpPr txBox="1"/>
          <p:nvPr/>
        </p:nvSpPr>
        <p:spPr>
          <a:xfrm>
            <a:off x="824568" y="3950951"/>
            <a:ext cx="10134600" cy="2308324"/>
          </a:xfrm>
          <a:prstGeom prst="rect">
            <a:avLst/>
          </a:prstGeom>
          <a:noFill/>
        </p:spPr>
        <p:txBody>
          <a:bodyPr wrap="square" rtlCol="0">
            <a:spAutoFit/>
          </a:bodyPr>
          <a:lstStyle/>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a. Mặt nước chuyển động lên xuống nhịp nhàng</a:t>
            </a:r>
          </a:p>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b. Tiếng sóng vỗ nhỏ, êm nhẹ, phát ra đều đều liên tiếp</a:t>
            </a:r>
          </a:p>
          <a:p>
            <a:pPr>
              <a:lnSpc>
                <a:spcPct val="150000"/>
              </a:lnSpc>
            </a:pPr>
            <a:r>
              <a:rPr lang="vi-VN" sz="3200" dirty="0">
                <a:latin typeface="Times New Roman" panose="02020603050405020304" pitchFamily="18" charset="0"/>
                <a:ea typeface="Arial-Rounded" panose="020B0500000000000000" pitchFamily="34" charset="0"/>
                <a:cs typeface="Times New Roman" panose="02020603050405020304" pitchFamily="18" charset="0"/>
              </a:rPr>
              <a:t>c. Để lộ ra, bày ra</a:t>
            </a:r>
          </a:p>
        </p:txBody>
      </p:sp>
    </p:spTree>
    <p:extLst>
      <p:ext uri="{BB962C8B-B14F-4D97-AF65-F5344CB8AC3E}">
        <p14:creationId xmlns:p14="http://schemas.microsoft.com/office/powerpoint/2010/main" val="10415567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600" b="0" i="0" u="none" strike="noStrike" kern="1200" cap="none" spc="0" normalizeH="0" baseline="0" noProof="0" dirty="0">
                <a:ln>
                  <a:noFill/>
                </a:ln>
                <a:solidFill>
                  <a:srgbClr val="009E47"/>
                </a:solidFill>
                <a:effectLst/>
                <a:uLnTx/>
                <a:uFillTx/>
                <a:latin typeface="+mj-lt"/>
                <a:ea typeface="Arial-Rounded" panose="020B0500000000000000" pitchFamily="34" charset="0"/>
                <a:cs typeface="Arial-Rounded" panose="020B0500000000000000" pitchFamily="34" charset="0"/>
                <a:sym typeface="Arial"/>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7" name="Rectangle: Rounded Corners 6">
            <a:extLst>
              <a:ext uri="{FF2B5EF4-FFF2-40B4-BE49-F238E27FC236}">
                <a16:creationId xmlns:a16="http://schemas.microsoft.com/office/drawing/2014/main" id="{3A1E1B5F-C26F-4510-AA3A-AE2FD41031B8}"/>
              </a:ext>
            </a:extLst>
          </p:cNvPr>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trắng</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434D10A-F5D0-48AF-AB3E-98C0D032040A}"/>
              </a:ext>
            </a:extLst>
          </p:cNvPr>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đỏ</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8" name="Rectangle: Rounded Corners 17">
            <a:extLst>
              <a:ext uri="{FF2B5EF4-FFF2-40B4-BE49-F238E27FC236}">
                <a16:creationId xmlns:a16="http://schemas.microsoft.com/office/drawing/2014/main" id="{3A96E060-D06F-4F52-BDCC-C7BE01AB3883}"/>
              </a:ext>
            </a:extLst>
          </p:cNvPr>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Tờ</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giấy</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xanh</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9" name="Rectangle: Rounded Corners 18">
            <a:extLst>
              <a:ext uri="{FF2B5EF4-FFF2-40B4-BE49-F238E27FC236}">
                <a16:creationId xmlns:a16="http://schemas.microsoft.com/office/drawing/2014/main" id="{05735AE0-37D7-4D85-A571-F51763499673}"/>
              </a:ext>
            </a:extLst>
          </p:cNvPr>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trời</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tỏa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nắng</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96C5E768-5EE4-4D06-B839-BC686DC50DF1}"/>
              </a:ext>
            </a:extLst>
          </p:cNvPr>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chiếc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thuyền</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2CA2FD73-6D38-4186-AE35-74CAB856034B}"/>
              </a:ext>
            </a:extLst>
          </p:cNvPr>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mặt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nước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dập</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dềnh</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id="{E7A82A7F-AB63-4A3C-8A7D-E4606B90EA0B}"/>
              </a:ext>
            </a:extLst>
          </p:cNvPr>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224B2EE-7DAF-4330-928F-2FF81377A7DB}"/>
              </a:ext>
            </a:extLst>
          </p:cNvPr>
          <p:cNvCxnSpPr>
            <a:cxnSpLocks/>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FC9EBE7-4587-40EE-AF5E-4ACE1F98D3CF}"/>
              </a:ext>
            </a:extLst>
          </p:cNvPr>
          <p:cNvCxnSpPr>
            <a:cxnSpLocks/>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138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đọc</a:t>
            </a:r>
            <a:r>
              <a:rPr lang="en-US" dirty="0">
                <a:latin typeface="Arial" pitchFamily="34" charset="0"/>
                <a:cs typeface="Arial" pitchFamily="34" charset="0"/>
              </a:rPr>
              <a:t> </a:t>
            </a:r>
            <a:r>
              <a:rPr lang="en-US" dirty="0" err="1">
                <a:latin typeface="Arial" pitchFamily="34" charset="0"/>
                <a:cs typeface="Arial" pitchFamily="34" charset="0"/>
              </a:rPr>
              <a:t>trước</a:t>
            </a:r>
            <a:r>
              <a:rPr lang="en-US" dirty="0">
                <a:latin typeface="Arial" pitchFamily="34" charset="0"/>
                <a:cs typeface="Arial" pitchFamily="34" charset="0"/>
              </a:rPr>
              <a:t> </a:t>
            </a:r>
            <a:r>
              <a:rPr lang="en-US" dirty="0" err="1">
                <a:latin typeface="Arial" pitchFamily="34" charset="0"/>
                <a:cs typeface="Arial" pitchFamily="34" charset="0"/>
              </a:rPr>
              <a:t>em</a:t>
            </a:r>
            <a:r>
              <a:rPr lang="en-US" dirty="0">
                <a:latin typeface="Arial" pitchFamily="34" charset="0"/>
                <a:cs typeface="Arial" pitchFamily="34" charset="0"/>
              </a:rPr>
              <a:t> </a:t>
            </a:r>
            <a:r>
              <a:rPr lang="en-US" dirty="0" err="1">
                <a:latin typeface="Arial" pitchFamily="34" charset="0"/>
                <a:cs typeface="Arial" pitchFamily="34" charset="0"/>
              </a:rPr>
              <a:t>học</a:t>
            </a:r>
            <a:r>
              <a:rPr lang="en-US" dirty="0">
                <a:latin typeface="Arial" pitchFamily="34" charset="0"/>
                <a:cs typeface="Arial" pitchFamily="34" charset="0"/>
              </a:rPr>
              <a:t> </a:t>
            </a:r>
            <a:r>
              <a:rPr lang="en-US" dirty="0" err="1">
                <a:latin typeface="Arial" pitchFamily="34" charset="0"/>
                <a:cs typeface="Arial" pitchFamily="34" charset="0"/>
              </a:rPr>
              <a:t>là</a:t>
            </a:r>
            <a:r>
              <a:rPr lang="en-US" dirty="0">
                <a:latin typeface="Arial" pitchFamily="34" charset="0"/>
                <a:cs typeface="Arial" pitchFamily="34" charset="0"/>
              </a:rPr>
              <a:t> </a:t>
            </a:r>
            <a:r>
              <a:rPr lang="en-US" dirty="0" err="1">
                <a:latin typeface="Arial" pitchFamily="34" charset="0"/>
                <a:cs typeface="Arial" pitchFamily="34" charset="0"/>
              </a:rPr>
              <a:t>bài</a:t>
            </a:r>
            <a:r>
              <a:rPr lang="en-US" dirty="0">
                <a:latin typeface="Arial" pitchFamily="34" charset="0"/>
                <a:cs typeface="Arial" pitchFamily="34" charset="0"/>
              </a:rPr>
              <a:t> </a:t>
            </a:r>
            <a:r>
              <a:rPr lang="en-US" dirty="0" err="1">
                <a:latin typeface="Arial" pitchFamily="34" charset="0"/>
                <a:cs typeface="Arial" pitchFamily="34" charset="0"/>
              </a:rPr>
              <a:t>gì</a:t>
            </a:r>
            <a:r>
              <a:rPr lang="en-US" dirty="0">
                <a:latin typeface="Arial" pitchFamily="34" charset="0"/>
                <a:cs typeface="Arial" pitchFamily="34" charset="0"/>
              </a:rPr>
              <a:t>?</a:t>
            </a:r>
          </a:p>
        </p:txBody>
      </p:sp>
      <p:sp>
        <p:nvSpPr>
          <p:cNvPr id="4" name="Title 1"/>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Bài</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tập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làm</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văn</a:t>
            </a:r>
            <a:endParaRPr lang="en-US" sz="5867" dirty="0">
              <a:solidFill>
                <a:prstClr val="black"/>
              </a:solidFill>
              <a:latin typeface="Arial" pitchFamily="34" charset="0"/>
              <a:cs typeface="Arial"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extLst>
      <p:ext uri="{BB962C8B-B14F-4D97-AF65-F5344CB8AC3E}">
        <p14:creationId xmlns:p14="http://schemas.microsoft.com/office/powerpoint/2010/main" val="846493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Times New Roman" panose="02020603050405020304" pitchFamily="18" charset="0"/>
                <a:ea typeface="Arial-Rounded" panose="020B0500000000000000" pitchFamily="34" charset="0"/>
                <a:cs typeface="Times New Roman" panose="02020603050405020304" pitchFamily="18" charset="0"/>
                <a:sym typeface="Arial"/>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phép</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màu</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4000" dirty="0">
                <a:latin typeface="Times New Roman" panose="02020603050405020304" pitchFamily="18" charset="0"/>
                <a:ea typeface="Arial-Rounded" panose="020B0500000000000000" pitchFamily="34" charset="0"/>
                <a:cs typeface="Times New Roman" panose="02020603050405020304" pitchFamily="18" charset="0"/>
              </a:rPr>
              <a:t>b.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Cô</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khéo</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tay</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a:p>
            <a:r>
              <a:rPr lang="en-US" sz="4000" dirty="0">
                <a:latin typeface="Times New Roman" panose="02020603050405020304" pitchFamily="18" charset="0"/>
                <a:ea typeface="Arial-Rounded" panose="020B0500000000000000" pitchFamily="34" charset="0"/>
                <a:cs typeface="Times New Roman" panose="02020603050405020304" pitchFamily="18" charset="0"/>
              </a:rPr>
              <a:t>c.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sz="4000" dirty="0">
                <a:latin typeface="Times New Roman" panose="02020603050405020304" pitchFamily="18" charset="0"/>
                <a:ea typeface="Arial-Rounded" panose="020B0500000000000000" pitchFamily="34" charset="0"/>
                <a:cs typeface="Times New Roman" panose="02020603050405020304" pitchFamily="18" charset="0"/>
              </a:rPr>
              <a:t> ý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kiến</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khác</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4000" dirty="0">
                <a:latin typeface="Times New Roman" panose="02020603050405020304" pitchFamily="18" charset="0"/>
                <a:ea typeface="Arial-Rounded" panose="020B0500000000000000" pitchFamily="34" charset="0"/>
                <a:cs typeface="Times New Roman" panose="02020603050405020304" pitchFamily="18" charset="0"/>
              </a:rPr>
              <a:t> </a:t>
            </a:r>
            <a:r>
              <a:rPr lang="en-US" sz="4000" dirty="0" err="1">
                <a:latin typeface="Times New Roman" panose="02020603050405020304" pitchFamily="18" charset="0"/>
                <a:ea typeface="Arial-Rounded" panose="020B0500000000000000" pitchFamily="34" charset="0"/>
                <a:cs typeface="Times New Roman" panose="02020603050405020304" pitchFamily="18" charset="0"/>
              </a:rPr>
              <a:t>em</a:t>
            </a:r>
            <a:endParaRPr lang="en-US" sz="40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Oval 9">
            <a:extLst>
              <a:ext uri="{FF2B5EF4-FFF2-40B4-BE49-F238E27FC236}">
                <a16:creationId xmlns:a16="http://schemas.microsoft.com/office/drawing/2014/main" id="{7A878697-7D47-4FD6-9C5A-0A669C00FD99}"/>
              </a:ext>
            </a:extLst>
          </p:cNvPr>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6351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mj-lt"/>
                <a:ea typeface="Arial-Rounded" panose="020B0500000000000000" pitchFamily="34" charset="0"/>
                <a:cs typeface="Arial-Rounded" panose="020B0500000000000000" pitchFamily="34" charset="0"/>
                <a:sym typeface="Arial"/>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4</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mj-lt"/>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mj-lt"/>
                <a:ea typeface="Arial-Rounded" panose="020B0500000000000000" pitchFamily="34" charset="0"/>
                <a:cs typeface="Arial-Rounded" panose="020B0500000000000000" pitchFamily="34" charset="0"/>
              </a:rPr>
              <a:t>- </a:t>
            </a:r>
            <a:r>
              <a:rPr lang="vi-VN" sz="3200" dirty="0">
                <a:solidFill>
                  <a:srgbClr val="FF0000"/>
                </a:solidFill>
                <a:latin typeface="+mj-lt"/>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mj-lt"/>
                <a:ea typeface="Arial-Rounded" panose="020B0500000000000000" pitchFamily="34" charset="0"/>
                <a:cs typeface="Arial-Rounded" panose="020B0500000000000000" pitchFamily="34" charset="0"/>
              </a:rPr>
              <a:t>- Cô cắt rất nhanh</a:t>
            </a:r>
          </a:p>
        </p:txBody>
      </p:sp>
    </p:spTree>
    <p:extLst>
      <p:ext uri="{BB962C8B-B14F-4D97-AF65-F5344CB8AC3E}">
        <p14:creationId xmlns:p14="http://schemas.microsoft.com/office/powerpoint/2010/main" val="34245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89" b="0" i="0" u="none" strike="noStrike" kern="0" cap="none" spc="0" normalizeH="0" baseline="0" noProof="0">
              <a:ln>
                <a:noFill/>
              </a:ln>
              <a:solidFill>
                <a:srgbClr val="000000"/>
              </a:solidFill>
              <a:effectLst/>
              <a:uLnTx/>
              <a:uFillTx/>
              <a:latin typeface="Arial"/>
              <a:cs typeface="Arial"/>
              <a:sym typeface="Arial"/>
            </a:endParaRPr>
          </a:p>
        </p:txBody>
      </p:sp>
      <p:sp>
        <p:nvSpPr>
          <p:cNvPr id="135" name="文本框 18">
            <a:extLst>
              <a:ext uri="{FF2B5EF4-FFF2-40B4-BE49-F238E27FC236}">
                <a16:creationId xmlns:a16="http://schemas.microsoft.com/office/drawing/2014/main" id="{94AAAAED-4D83-41E3-BB60-D604328DBD4C}"/>
              </a:ext>
            </a:extLst>
          </p:cNvPr>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Times New Roman" panose="02020603050405020304" pitchFamily="18" charset="0"/>
              <a:ea typeface="仓耳今楷05-6763 W05" panose="02020400000000000000" pitchFamily="18" charset="-122"/>
              <a:cs typeface="Times New Roman" panose="02020603050405020304" pitchFamily="18" charset="0"/>
              <a:sym typeface="Arial"/>
            </a:endParaRPr>
          </a:p>
        </p:txBody>
      </p:sp>
      <p:sp>
        <p:nvSpPr>
          <p:cNvPr id="136" name="Rounded Rectangle 135"/>
          <p:cNvSpPr/>
          <p:nvPr/>
        </p:nvSpPr>
        <p:spPr>
          <a:xfrm>
            <a:off x="502276" y="2058428"/>
            <a:ext cx="11267283"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37" name="文本框 18">
            <a:extLst>
              <a:ext uri="{FF2B5EF4-FFF2-40B4-BE49-F238E27FC236}">
                <a16:creationId xmlns:a16="http://schemas.microsoft.com/office/drawing/2014/main" id="{94AAAAED-4D83-41E3-BB60-D604328DBD4C}"/>
              </a:ext>
            </a:extLst>
          </p:cNvPr>
          <p:cNvSpPr txBox="1"/>
          <p:nvPr/>
        </p:nvSpPr>
        <p:spPr>
          <a:xfrm>
            <a:off x="867770" y="2388695"/>
            <a:ext cx="10510971" cy="1938992"/>
          </a:xfrm>
          <a:prstGeom prst="rect">
            <a:avLst/>
          </a:prstGeom>
          <a:noFill/>
        </p:spPr>
        <p:txBody>
          <a:bodyPr wrap="square" rtlCol="0">
            <a:spAutoFit/>
          </a:bodyPr>
          <a:lstStyle/>
          <a:p>
            <a:pPr lvl="0" algn="ctr">
              <a:buClr>
                <a:srgbClr val="000000"/>
              </a:buClr>
              <a:defRPr/>
            </a:pPr>
            <a:r>
              <a:rPr lang="vi-VN" altLang="zh-CN" sz="4000" b="1">
                <a:solidFill>
                  <a:srgbClr val="002060"/>
                </a:solidFill>
                <a:latin typeface="+mj-lt"/>
                <a:ea typeface="Arial-Rounded" panose="020B0500000000000000" pitchFamily="34" charset="0"/>
                <a:cs typeface="Arial-Rounded" panose="020B0500000000000000" pitchFamily="34" charset="0"/>
                <a:sym typeface="Arial"/>
              </a:rPr>
              <a:t>Bài thơ ca ngợi sự khéo léo của cô giáo khi dạy học sinh làm thủ công và thể hiện tình cảm yêu thương, quý trọng cô giáo của các bạn học sinh.</a:t>
            </a:r>
            <a:endParaRPr kumimoji="0" lang="zh-CN" altLang="en-US" sz="4000" b="1" i="0" u="none" strike="noStrike" kern="1200" cap="none" spc="0" normalizeH="0" baseline="0" noProof="0" dirty="0">
              <a:ln>
                <a:noFill/>
              </a:ln>
              <a:solidFill>
                <a:srgbClr val="002060"/>
              </a:solidFill>
              <a:effectLst/>
              <a:uLnTx/>
              <a:uFillTx/>
              <a:latin typeface="+mj-lt"/>
              <a:ea typeface="Arial-Rounded" panose="020B0500000000000000" pitchFamily="34" charset="0"/>
              <a:cs typeface="Arial-Rounded" panose="020B0500000000000000" pitchFamily="34" charset="0"/>
              <a:sym typeface="Arial"/>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p:blipFill>
        <p:spPr>
          <a:xfrm>
            <a:off x="3579999" y="4908326"/>
            <a:ext cx="5511890" cy="21499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sym typeface="Arial"/>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5</a:t>
              </a:r>
              <a:endParaRPr kumimoji="0" lang="en-US" sz="1867"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Cùng</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tìm</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rPr>
              <a:t>hiểu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a:extLst>
              <a:ext uri="{FF2B5EF4-FFF2-40B4-BE49-F238E27FC236}">
                <a16:creationId xmlns:a16="http://schemas.microsoft.com/office/drawing/2014/main" id="{E21AA224-8EE6-47F2-B7DE-4C15879FC726}"/>
              </a:ext>
            </a:extLst>
          </p:cNvPr>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extLst>
      <p:ext uri="{BB962C8B-B14F-4D97-AF65-F5344CB8AC3E}">
        <p14:creationId xmlns:p14="http://schemas.microsoft.com/office/powerpoint/2010/main" val="31651004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đỏ</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Mềm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phô</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b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điều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tay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Nguyễn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Trọng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Hoàn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1585658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
        <p:nvSpPr>
          <p:cNvPr id="7" name="Title 1">
            <a:extLst>
              <a:ext uri="{FF2B5EF4-FFF2-40B4-BE49-F238E27FC236}">
                <a16:creationId xmlns:a16="http://schemas.microsoft.com/office/drawing/2014/main" id="{A80021E8-001A-8552-032A-7654CA86F9ED}"/>
              </a:ext>
            </a:extLst>
          </p:cNvPr>
          <p:cNvSpPr txBox="1">
            <a:spLocks/>
          </p:cNvSpPr>
          <p:nvPr/>
        </p:nvSpPr>
        <p:spPr>
          <a:xfrm>
            <a:off x="701963" y="1171575"/>
            <a:ext cx="10972800" cy="1673225"/>
          </a:xfrm>
          <a:prstGeom prst="rect">
            <a:avLst/>
          </a:prstGeom>
          <a:solidFill>
            <a:schemeClr val="accent6"/>
          </a:solidFill>
        </p:spPr>
        <p:txBody>
          <a:bodyPr vert="horz" lIns="91440" tIns="45720" rIns="91440" bIns="45720" rtlCol="0" anchor="ctr">
            <a:noAutofit/>
          </a:bodyPr>
          <a:lstStyle>
            <a:lvl1pPr algn="ctr" defTabSz="1219170" rtl="0" eaLnBrk="1" latinLnBrk="0" hangingPunct="1">
              <a:spcBef>
                <a:spcPct val="0"/>
              </a:spcBef>
              <a:buNone/>
              <a:defRPr sz="5867" kern="1200">
                <a:solidFill>
                  <a:schemeClr val="tx1"/>
                </a:solidFill>
                <a:latin typeface="+mj-lt"/>
                <a:ea typeface="+mj-ea"/>
                <a:cs typeface="+mj-cs"/>
              </a:defRPr>
            </a:lvl1pPr>
          </a:lstStyle>
          <a:p>
            <a:r>
              <a:rPr lang="en-US" sz="4800">
                <a:latin typeface="Arial" pitchFamily="34" charset="0"/>
                <a:cs typeface="Arial" pitchFamily="34" charset="0"/>
              </a:rPr>
              <a:t>Mẹ cô-li-a nhờ cậu ấy giặt áo sơ mi và quần lót vào ngày thứ mấy?</a:t>
            </a:r>
            <a:endParaRPr lang="en-US" sz="4800" dirty="0">
              <a:latin typeface="Arial" pitchFamily="34" charset="0"/>
              <a:cs typeface="Arial" pitchFamily="34" charset="0"/>
            </a:endParaRPr>
          </a:p>
        </p:txBody>
      </p:sp>
      <p:sp>
        <p:nvSpPr>
          <p:cNvPr id="8" name="Title 1">
            <a:extLst>
              <a:ext uri="{FF2B5EF4-FFF2-40B4-BE49-F238E27FC236}">
                <a16:creationId xmlns:a16="http://schemas.microsoft.com/office/drawing/2014/main" id="{15A1783E-3233-B100-8251-AE548D82F41A}"/>
              </a:ext>
            </a:extLst>
          </p:cNvPr>
          <p:cNvSpPr txBox="1">
            <a:spLocks/>
          </p:cNvSpPr>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170"/>
            <a:r>
              <a:rPr lang="en-US" sz="5867" dirty="0" err="1">
                <a:solidFill>
                  <a:prstClr val="black"/>
                </a:solidFill>
                <a:latin typeface="Arial" pitchFamily="34" charset="0"/>
                <a:cs typeface="Arial" pitchFamily="34" charset="0"/>
              </a:rPr>
              <a:t>Đáp</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án</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Ngày</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chủ</a:t>
            </a:r>
            <a:r>
              <a:rPr lang="en-US" sz="5867" dirty="0">
                <a:solidFill>
                  <a:prstClr val="black"/>
                </a:solidFill>
                <a:latin typeface="Arial" pitchFamily="34" charset="0"/>
                <a:cs typeface="Arial" pitchFamily="34" charset="0"/>
              </a:rPr>
              <a:t> </a:t>
            </a:r>
            <a:r>
              <a:rPr lang="en-US" sz="5867" dirty="0" err="1">
                <a:solidFill>
                  <a:prstClr val="black"/>
                </a:solidFill>
                <a:latin typeface="Arial" pitchFamily="34" charset="0"/>
                <a:cs typeface="Arial" pitchFamily="34" charset="0"/>
              </a:rPr>
              <a:t>nhật</a:t>
            </a:r>
            <a:endParaRPr lang="en-US" sz="5867"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636411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750" fill="hold"/>
                                        <p:tgtEl>
                                          <p:spTgt spid="8"/>
                                        </p:tgtEl>
                                        <p:attrNameLst>
                                          <p:attrName>ppt_x</p:attrName>
                                        </p:attrNameLst>
                                      </p:cBhvr>
                                      <p:tavLst>
                                        <p:tav tm="0">
                                          <p:val>
                                            <p:strVal val="1+#ppt_w/2"/>
                                          </p:val>
                                        </p:tav>
                                        <p:tav tm="100000">
                                          <p:val>
                                            <p:strVal val="#ppt_x"/>
                                          </p:val>
                                        </p:tav>
                                      </p:tavLst>
                                    </p:anim>
                                    <p:anim calcmode="lin" valueType="num">
                                      <p:cBhvr additive="base">
                                        <p:cTn id="14" dur="1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503590"/>
            <a:ext cx="10972800" cy="2676525"/>
          </a:xfrm>
          <a:solidFill>
            <a:schemeClr val="accent6"/>
          </a:solidFill>
        </p:spPr>
        <p:txBody>
          <a:bodyPr>
            <a:noAutofit/>
          </a:bodyPr>
          <a:lstStyle/>
          <a:p>
            <a:pPr algn="just"/>
            <a:r>
              <a:rPr lang="nl-NL" dirty="0">
                <a:latin typeface="Times New Roman" panose="02020603050405020304" pitchFamily="18" charset="0"/>
                <a:cs typeface="Times New Roman" panose="02020603050405020304" pitchFamily="18" charset="0"/>
              </a:rPr>
              <a:t>Kể hoặc nói về </a:t>
            </a:r>
            <a:r>
              <a:rPr lang="nl-NL">
                <a:latin typeface="Times New Roman" panose="02020603050405020304" pitchFamily="18" charset="0"/>
                <a:cs typeface="Times New Roman" panose="02020603050405020304" pitchFamily="18" charset="0"/>
              </a:rPr>
              <a:t>câu chuyện </a:t>
            </a:r>
            <a:r>
              <a:rPr lang="nl-NL" dirty="0">
                <a:latin typeface="Times New Roman" panose="02020603050405020304" pitchFamily="18" charset="0"/>
                <a:cs typeface="Times New Roman" panose="02020603050405020304" pitchFamily="18" charset="0"/>
              </a:rPr>
              <a:t>về chủ đề trường học mà mình đã tìm đọc được?</a:t>
            </a:r>
            <a:endParaRPr lang="en-US" sz="4800" dirty="0">
              <a:latin typeface="Times New Roman" panose="02020603050405020304" pitchFamily="18" charset="0"/>
              <a:cs typeface="Times New Roman" panose="02020603050405020304" pitchFamily="18"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extLst>
      <p:ext uri="{BB962C8B-B14F-4D97-AF65-F5344CB8AC3E}">
        <p14:creationId xmlns:p14="http://schemas.microsoft.com/office/powerpoint/2010/main" val="408588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Nói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với</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bạn</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những</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điều</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em</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nhớ</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nhất</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về</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thầy</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cô</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giáo</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cũ</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của</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 </a:t>
            </a:r>
            <a:r>
              <a:rPr kumimoji="0" lang="en-US" sz="4000" b="0" i="0" u="none" strike="noStrike" kern="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sym typeface="Arial"/>
              </a:rPr>
              <a:t>mình</a:t>
            </a:r>
            <a:r>
              <a:rPr kumimoji="0" lang="en-US" sz="40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184D39-0C1B-482B-B1C3-18E8FA902F90}"/>
              </a:ext>
            </a:extLst>
          </p:cNvPr>
          <p:cNvPicPr>
            <a:picLocks noChangeAspect="1"/>
          </p:cNvPicPr>
          <p:nvPr/>
        </p:nvPicPr>
        <p:blipFill>
          <a:blip r:embed="rId5"/>
          <a:stretch>
            <a:fillRect/>
          </a:stretch>
        </p:blipFill>
        <p:spPr>
          <a:xfrm>
            <a:off x="4619097" y="2011454"/>
            <a:ext cx="2953806" cy="1564640"/>
          </a:xfrm>
          <a:prstGeom prst="rect">
            <a:avLst/>
          </a:prstGeom>
        </p:spPr>
      </p:pic>
    </p:spTree>
    <p:extLst>
      <p:ext uri="{BB962C8B-B14F-4D97-AF65-F5344CB8AC3E}">
        <p14:creationId xmlns:p14="http://schemas.microsoft.com/office/powerpoint/2010/main" val="2343949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BE58507D-327E-4827-9243-34B7306DFAE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1" y="0"/>
            <a:ext cx="12192000" cy="6858000"/>
          </a:xfrm>
          <a:prstGeom prst="rect">
            <a:avLst/>
          </a:prstGeom>
        </p:spPr>
      </p:pic>
      <p:pic>
        <p:nvPicPr>
          <p:cNvPr id="7" name="Picture 6">
            <a:extLst>
              <a:ext uri="{FF2B5EF4-FFF2-40B4-BE49-F238E27FC236}">
                <a16:creationId xmlns:a16="http://schemas.microsoft.com/office/drawing/2014/main" id="{EA4D87D8-BD28-4883-BC55-5CE076A076F8}"/>
              </a:ext>
            </a:extLst>
          </p:cNvPr>
          <p:cNvPicPr>
            <a:picLocks noChangeAspect="1"/>
          </p:cNvPicPr>
          <p:nvPr/>
        </p:nvPicPr>
        <p:blipFill>
          <a:blip r:embed="rId3"/>
          <a:stretch>
            <a:fillRect/>
          </a:stretch>
        </p:blipFill>
        <p:spPr>
          <a:xfrm>
            <a:off x="3930832" y="1242778"/>
            <a:ext cx="4474030" cy="790412"/>
          </a:xfrm>
          <a:prstGeom prst="rect">
            <a:avLst/>
          </a:prstGeom>
        </p:spPr>
      </p:pic>
      <p:sp>
        <p:nvSpPr>
          <p:cNvPr id="5" name="TextBox 4">
            <a:extLst>
              <a:ext uri="{FF2B5EF4-FFF2-40B4-BE49-F238E27FC236}">
                <a16:creationId xmlns:a16="http://schemas.microsoft.com/office/drawing/2014/main" id="{148E4907-2432-49D6-9E31-A0957315BB00}"/>
              </a:ext>
            </a:extLst>
          </p:cNvPr>
          <p:cNvSpPr txBox="1"/>
          <p:nvPr/>
        </p:nvSpPr>
        <p:spPr>
          <a:xfrm>
            <a:off x="4686300" y="2033190"/>
            <a:ext cx="4956812" cy="646331"/>
          </a:xfrm>
          <a:prstGeom prst="rect">
            <a:avLst/>
          </a:prstGeom>
          <a:noFill/>
        </p:spPr>
        <p:txBody>
          <a:bodyPr wrap="square" rtlCol="0">
            <a:spAutoFit/>
          </a:bodyPr>
          <a:lstStyle/>
          <a:p>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13 – </a:t>
            </a:r>
            <a:r>
              <a:rPr lang="en-US" sz="3600" b="1" dirty="0" err="1">
                <a:solidFill>
                  <a:srgbClr val="FF0000"/>
                </a:solidFill>
                <a:latin typeface="Times New Roman" panose="02020603050405020304" pitchFamily="18" charset="0"/>
                <a:cs typeface="Times New Roman" panose="02020603050405020304" pitchFamily="18" charset="0"/>
              </a:rPr>
              <a:t>Đọc</a:t>
            </a: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10" name="Picture 9" descr="A picture containing text, vector graphics&#10;&#10;Description automatically generated">
            <a:extLst>
              <a:ext uri="{FF2B5EF4-FFF2-40B4-BE49-F238E27FC236}">
                <a16:creationId xmlns:a16="http://schemas.microsoft.com/office/drawing/2014/main" id="{860A5508-3978-46A1-AAEE-8A48247AFC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a:extLst>
              <a:ext uri="{FF2B5EF4-FFF2-40B4-BE49-F238E27FC236}">
                <a16:creationId xmlns:a16="http://schemas.microsoft.com/office/drawing/2014/main" id="{A56887B6-F759-4B9A-8246-D4AE29DF28CF}"/>
              </a:ext>
            </a:extLst>
          </p:cNvPr>
          <p:cNvPicPr>
            <a:picLocks noChangeAspect="1"/>
          </p:cNvPicPr>
          <p:nvPr/>
        </p:nvPicPr>
        <p:blipFill>
          <a:blip r:embed="rId5"/>
          <a:stretch>
            <a:fillRect/>
          </a:stretch>
        </p:blipFill>
        <p:spPr>
          <a:xfrm>
            <a:off x="2497737" y="2679521"/>
            <a:ext cx="7340220" cy="1981372"/>
          </a:xfrm>
          <a:prstGeom prst="rect">
            <a:avLst/>
          </a:prstGeom>
        </p:spPr>
      </p:pic>
    </p:spTree>
    <p:extLst>
      <p:ext uri="{BB962C8B-B14F-4D97-AF65-F5344CB8AC3E}">
        <p14:creationId xmlns:p14="http://schemas.microsoft.com/office/powerpoint/2010/main" val="60496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4118045F-B67F-4B7C-9106-0845289C522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a:ea typeface="站酷快乐体2016修订版" panose="02010600030101010101" pitchFamily="2" charset="-122"/>
              <a:cs typeface="Arial"/>
              <a:sym typeface="Arial"/>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spTree>
    <p:custDataLst>
      <p:tags r:id="rId1"/>
    </p:custDataLst>
    <p:extLst>
      <p:ext uri="{BB962C8B-B14F-4D97-AF65-F5344CB8AC3E}">
        <p14:creationId xmlns:p14="http://schemas.microsoft.com/office/powerpoint/2010/main" val="3050339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TAY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rPr>
              <a:t>DÒ</a:t>
            </a:r>
            <a:endParaRPr kumimoji="0" lang="zh-CN" altLang="en-US" sz="3600" b="1" i="0" u="none" strike="noStrike" kern="0" cap="none" spc="0" normalizeH="0" baseline="0" noProof="0" dirty="0">
              <a:ln>
                <a:noFill/>
              </a:ln>
              <a:solidFill>
                <a:prstClr val="black"/>
              </a:solidFill>
              <a:effectLst/>
              <a:uLnTx/>
              <a:uFillTx/>
              <a:latin typeface="Calibri"/>
              <a:ea typeface="inpin heiti" charset="-122"/>
              <a:cs typeface="Times New Roman" panose="02020603050405020304" pitchFamily="18" charset="0"/>
              <a:sym typeface="Arial"/>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66539" y="580814"/>
            <a:ext cx="194155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Đọc</a:t>
            </a:r>
            <a:r>
              <a:rPr kumimoji="0" lang="en-US" altLang="zh-CN"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 </a:t>
            </a:r>
            <a:r>
              <a:rPr kumimoji="0" lang="en-US" altLang="zh-CN" sz="3600" b="1" i="0" u="none" strike="noStrike" kern="0" cap="none" spc="0" normalizeH="0" baseline="0" noProof="0" dirty="0" err="1">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rPr>
              <a:t>mẫu</a:t>
            </a:r>
            <a:endParaRPr kumimoji="0" lang="zh-CN" altLang="en-US" sz="3600" b="1" i="0" u="none" strike="noStrike" kern="0" cap="none" spc="0" normalizeH="0" baseline="0" noProof="0" dirty="0">
              <a:ln>
                <a:noFill/>
              </a:ln>
              <a:solidFill>
                <a:srgbClr val="0070C0"/>
              </a:solidFill>
              <a:effectLst/>
              <a:uLnTx/>
              <a:uFillTx/>
              <a:latin typeface="Times New Roman" panose="02020603050405020304" pitchFamily="18" charset="0"/>
              <a:ea typeface="inpin heiti" charset="-122"/>
              <a:cs typeface="Times New Roman" panose="02020603050405020304" pitchFamily="18" charset="0"/>
              <a:sym typeface="Arial"/>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spTree>
    <p:extLst>
      <p:ext uri="{BB962C8B-B14F-4D97-AF65-F5344CB8AC3E}">
        <p14:creationId xmlns:p14="http://schemas.microsoft.com/office/powerpoint/2010/main" val="4020869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75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5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50EE5CAA-9CE9-405A-9F0D-272D3B344E85}"/>
              </a:ext>
            </a:extLst>
          </p:cNvPr>
          <p:cNvPicPr>
            <a:picLocks noChangeAspect="1"/>
          </p:cNvPicPr>
          <p:nvPr/>
        </p:nvPicPr>
        <p:blipFill>
          <a:blip r:embed="rId2"/>
          <a:stretch>
            <a:fillRect/>
          </a:stretch>
        </p:blipFill>
        <p:spPr>
          <a:xfrm>
            <a:off x="2177507" y="95012"/>
            <a:ext cx="5523455" cy="1072989"/>
          </a:xfrm>
          <a:prstGeom prst="rect">
            <a:avLst/>
          </a:prstGeom>
        </p:spPr>
      </p:pic>
      <p:pic>
        <p:nvPicPr>
          <p:cNvPr id="20" name="Picture 19">
            <a:extLst>
              <a:ext uri="{FF2B5EF4-FFF2-40B4-BE49-F238E27FC236}">
                <a16:creationId xmlns:a16="http://schemas.microsoft.com/office/drawing/2014/main" id="{142AB6B7-E1C4-4656-AEC3-207B20686F01}"/>
              </a:ext>
            </a:extLst>
          </p:cNvPr>
          <p:cNvPicPr>
            <a:picLocks noChangeAspect="1"/>
          </p:cNvPicPr>
          <p:nvPr/>
        </p:nvPicPr>
        <p:blipFill>
          <a:blip r:embed="rId3"/>
          <a:stretch>
            <a:fillRect/>
          </a:stretch>
        </p:blipFill>
        <p:spPr>
          <a:xfrm>
            <a:off x="7392499" y="4343400"/>
            <a:ext cx="4799501" cy="2514600"/>
          </a:xfrm>
          <a:prstGeom prst="rect">
            <a:avLst/>
          </a:prstGeom>
        </p:spPr>
      </p:pic>
      <p:sp>
        <p:nvSpPr>
          <p:cNvPr id="21" name="TextBox 20">
            <a:extLst>
              <a:ext uri="{FF2B5EF4-FFF2-40B4-BE49-F238E27FC236}">
                <a16:creationId xmlns:a16="http://schemas.microsoft.com/office/drawing/2014/main" id="{DA9B2C6A-5A93-4183-B9A4-DE8A90436014}"/>
              </a:ext>
            </a:extLst>
          </p:cNvPr>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tờ</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giấy</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trắng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gấp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Thoắt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Chiếc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thuyền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xinh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tờ</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giấy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đỏ</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Mềm</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mại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tay</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cô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Mặt</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trời</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phô</a:t>
            </a:r>
            <a:endPar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endParaRPr>
          </a:p>
          <a:p>
            <a:pPr lvl="0">
              <a:defRPr/>
            </a:pP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Nhiều</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tia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nắng</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22" name="TextBox 21">
            <a:extLst>
              <a:ext uri="{FF2B5EF4-FFF2-40B4-BE49-F238E27FC236}">
                <a16:creationId xmlns:a16="http://schemas.microsoft.com/office/drawing/2014/main" id="{7227ACB6-8CDD-4EC2-83C4-27076395D8BF}"/>
              </a:ext>
            </a:extLst>
          </p:cNvPr>
          <p:cNvSpPr txBox="1"/>
          <p:nvPr/>
        </p:nvSpPr>
        <p:spPr>
          <a:xfrm>
            <a:off x="5715000" y="834152"/>
            <a:ext cx="4886325" cy="5693866"/>
          </a:xfrm>
          <a:prstGeom prst="rect">
            <a:avLst/>
          </a:prstGeom>
          <a:noFill/>
        </p:spPr>
        <p:txBody>
          <a:bodyPr wrap="square" rtlCol="0">
            <a:spAutoFit/>
          </a:bodyPr>
          <a:lstStyle/>
          <a:p>
            <a:pPr lvl="0">
              <a:defRPr/>
            </a:pPr>
            <a:r>
              <a:rPr lang="vi-VN" sz="2800" dirty="0">
                <a:solidFill>
                  <a:srgbClr val="000000"/>
                </a:solidFill>
                <a:latin typeface="+mj-lt"/>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mj-lt"/>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mj-lt"/>
              <a:ea typeface="Arial-Rounded" panose="020B0500000000000000" pitchFamily="34" charset="0"/>
              <a:cs typeface="Arial-Rounded" panose="020B0500000000000000" pitchFamily="34" charset="0"/>
            </a:endParaRPr>
          </a:p>
          <a:p>
            <a:pPr lvl="0">
              <a:defRPr/>
            </a:pPr>
            <a:b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tabLst/>
              <a:defRPr/>
            </a:pPr>
            <a:br>
              <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mj-lt"/>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61201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1036</Words>
  <Application>Microsoft Office PowerPoint</Application>
  <PresentationFormat>Widescreen</PresentationFormat>
  <Paragraphs>200</Paragraphs>
  <Slides>24</Slides>
  <Notes>2</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24</vt:i4>
      </vt:variant>
    </vt:vector>
  </HeadingPairs>
  <TitlesOfParts>
    <vt:vector size="39" baseType="lpstr">
      <vt:lpstr>Arial</vt:lpstr>
      <vt:lpstr>Arial-Rounded</vt:lpstr>
      <vt:lpstr>Calibri</vt:lpstr>
      <vt:lpstr>Calibri Light</vt:lpstr>
      <vt:lpstr>Coiny</vt:lpstr>
      <vt:lpstr>Gochi Hand</vt:lpstr>
      <vt:lpstr>Short Stack</vt:lpstr>
      <vt:lpstr>Times New Roman</vt:lpstr>
      <vt:lpstr>VNI-Avo</vt:lpstr>
      <vt:lpstr>Wingdings</vt:lpstr>
      <vt:lpstr>2_Office 主题</vt:lpstr>
      <vt:lpstr>Office 主题</vt:lpstr>
      <vt:lpstr>The Digital Quick Grammar by Slidesgo</vt:lpstr>
      <vt:lpstr>Office Theme</vt:lpstr>
      <vt:lpstr>自定义设计方案</vt:lpstr>
      <vt:lpstr>PowerPoint Presentation</vt:lpstr>
      <vt:lpstr>Bài đọc trước em học là bài gì?</vt:lpstr>
      <vt:lpstr>PowerPoint Presentation</vt:lpstr>
      <vt:lpstr>Kể hoặc nói về câu chuyện về chủ đề trường học mà mình đã tìm đọc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61</cp:revision>
  <dcterms:created xsi:type="dcterms:W3CDTF">2022-06-25T09:00:30Z</dcterms:created>
  <dcterms:modified xsi:type="dcterms:W3CDTF">2025-10-09T05:02:21Z</dcterms:modified>
</cp:coreProperties>
</file>