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17"/>
  </p:notesMasterIdLst>
  <p:sldIdLst>
    <p:sldId id="287" r:id="rId4"/>
    <p:sldId id="256" r:id="rId5"/>
    <p:sldId id="288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67" r:id="rId14"/>
    <p:sldId id="286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5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4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153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6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09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4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5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5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8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35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989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256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592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06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6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6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A48BF8-0717-2C2C-9075-0AF49894C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671" y="212306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D6ADD24-0A5C-7A66-16C0-CFAFAA23BA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671" y="212306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37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18" Type="http://schemas.openxmlformats.org/officeDocument/2006/relationships/image" Target="../media/image330.pn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270.png"/><Relationship Id="rId17" Type="http://schemas.openxmlformats.org/officeDocument/2006/relationships/image" Target="../media/image320.png"/><Relationship Id="rId2" Type="http://schemas.openxmlformats.org/officeDocument/2006/relationships/audio" Target="../media/audio1.wav"/><Relationship Id="rId16" Type="http://schemas.openxmlformats.org/officeDocument/2006/relationships/image" Target="../media/image3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260.png"/><Relationship Id="rId5" Type="http://schemas.openxmlformats.org/officeDocument/2006/relationships/image" Target="../media/image11.png"/><Relationship Id="rId15" Type="http://schemas.openxmlformats.org/officeDocument/2006/relationships/image" Target="../media/image300.png"/><Relationship Id="rId10" Type="http://schemas.openxmlformats.org/officeDocument/2006/relationships/image" Target="../media/image250.png"/><Relationship Id="rId19" Type="http://schemas.openxmlformats.org/officeDocument/2006/relationships/image" Target="../media/image340.png"/><Relationship Id="rId4" Type="http://schemas.openxmlformats.org/officeDocument/2006/relationships/image" Target="../media/image1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5732" y="619611"/>
            <a:ext cx="10432581" cy="4628272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44532" y="387764"/>
            <a:ext cx="2143265" cy="768897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79922" y="5239720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753572" y="2508046"/>
            <a:ext cx="1117437" cy="920954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320085" y="2574949"/>
            <a:ext cx="1234112" cy="97752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8814" y="1636163"/>
            <a:ext cx="8384759" cy="305232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59ABCAC-99E6-3F06-B53A-14A22363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671" y="212306"/>
            <a:ext cx="1407558" cy="140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8FB9DE20-668F-4792-A224-3CEE231C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/>
          <a:stretch/>
        </p:blipFill>
        <p:spPr>
          <a:xfrm>
            <a:off x="9934358" y="4147142"/>
            <a:ext cx="2115599" cy="26986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7CD0F059-900E-4579-9F6F-47E558A1E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>
            <a:off x="8229390" y="429285"/>
            <a:ext cx="2588727" cy="241574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24AC-518B-2E5E-EE2B-97B4FF037274}"/>
              </a:ext>
            </a:extLst>
          </p:cNvPr>
          <p:cNvGrpSpPr/>
          <p:nvPr/>
        </p:nvGrpSpPr>
        <p:grpSpPr>
          <a:xfrm>
            <a:off x="1739347" y="568992"/>
            <a:ext cx="9223514" cy="5155947"/>
            <a:chOff x="0" y="2228827"/>
            <a:chExt cx="6035623" cy="379030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D345092-BCF9-420D-92D9-A7DCF173CC00}"/>
                </a:ext>
              </a:extLst>
            </p:cNvPr>
            <p:cNvSpPr/>
            <p:nvPr/>
          </p:nvSpPr>
          <p:spPr>
            <a:xfrm>
              <a:off x="0" y="2228827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9F43B-A15C-E797-9D09-07E695C51FBF}"/>
                </a:ext>
              </a:extLst>
            </p:cNvPr>
            <p:cNvSpPr txBox="1"/>
            <p:nvPr/>
          </p:nvSpPr>
          <p:spPr>
            <a:xfrm>
              <a:off x="263935" y="3137008"/>
              <a:ext cx="5606887" cy="1621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6000" b="1" spc="50" dirty="0" err="1">
                  <a:ln w="0">
                    <a:noFill/>
                  </a:ln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Trò</a:t>
              </a:r>
              <a:r>
                <a:rPr lang="en-US" altLang="zh-CN" sz="6000" b="1" spc="50" dirty="0">
                  <a:ln w="0">
                    <a:noFill/>
                  </a:ln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lang="en-US" altLang="zh-CN" sz="6000" b="1" spc="50" dirty="0" err="1">
                  <a:ln w="0">
                    <a:noFill/>
                  </a:ln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chơi</a:t>
              </a:r>
              <a:endParaRPr lang="en-US" altLang="zh-CN" sz="6000" b="1" spc="50" dirty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Baloo 2 ExtraBold" panose="03080902040302020200" pitchFamily="66" charset="0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6000" b="1" spc="50" dirty="0" err="1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Cầu</a:t>
              </a:r>
              <a:r>
                <a:rPr lang="en-US" altLang="zh-CN" sz="6000" b="1" spc="50" dirty="0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thang – </a:t>
              </a:r>
              <a:r>
                <a:rPr lang="en-US" altLang="zh-CN" sz="6000" b="1" spc="50" dirty="0" err="1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Cầu</a:t>
              </a:r>
              <a:r>
                <a:rPr lang="en-US" altLang="zh-CN" sz="6000" b="1" spc="50" dirty="0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 </a:t>
              </a:r>
              <a:r>
                <a:rPr lang="en-US" altLang="zh-CN" sz="6000" b="1" spc="50" dirty="0" err="1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Baloo 2 ExtraBold" panose="03080902040302020200" pitchFamily="66" charset="0"/>
                </a:rPr>
                <a:t>trượt</a:t>
              </a:r>
              <a:endParaRPr lang="en-US" altLang="zh-CN" sz="6000" b="1" spc="5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Baloo 2 ExtraBold" panose="03080902040302020200" pitchFamily="66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A04B8B-6560-B2B5-9A93-BB68F603DE7B}"/>
                </a:ext>
              </a:extLst>
            </p:cNvPr>
            <p:cNvSpPr txBox="1"/>
            <p:nvPr/>
          </p:nvSpPr>
          <p:spPr>
            <a:xfrm>
              <a:off x="1248489" y="2706121"/>
              <a:ext cx="3602449" cy="384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006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5732" y="619611"/>
            <a:ext cx="10432581" cy="4628272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44532" y="387764"/>
            <a:ext cx="2143265" cy="768897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79922" y="5239720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753572" y="2508046"/>
            <a:ext cx="1117437" cy="920954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320085" y="2574949"/>
            <a:ext cx="1234112" cy="97752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A blue and orange text&#10;&#10;AI-generated content may be incorrect.">
            <a:extLst>
              <a:ext uri="{FF2B5EF4-FFF2-40B4-BE49-F238E27FC236}">
                <a16:creationId xmlns:a16="http://schemas.microsoft.com/office/drawing/2014/main" id="{784AB1ED-F4A5-4C19-95A4-2E64E00E8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80" y="1674421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78896" y="343774"/>
            <a:ext cx="9923173" cy="5383321"/>
          </a:xfrm>
          <a:custGeom>
            <a:avLst/>
            <a:gdLst/>
            <a:ahLst/>
            <a:cxnLst/>
            <a:rect l="l" t="t" r="r" b="b"/>
            <a:pathLst>
              <a:path w="14884760" h="8074982">
                <a:moveTo>
                  <a:pt x="0" y="0"/>
                </a:moveTo>
                <a:lnTo>
                  <a:pt x="14884760" y="0"/>
                </a:lnTo>
                <a:lnTo>
                  <a:pt x="14884760" y="8074982"/>
                </a:lnTo>
                <a:lnTo>
                  <a:pt x="0" y="8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68474" y="685801"/>
            <a:ext cx="2625626" cy="941943"/>
          </a:xfrm>
          <a:custGeom>
            <a:avLst/>
            <a:gdLst/>
            <a:ahLst/>
            <a:cxnLst/>
            <a:rect l="l" t="t" r="r" b="b"/>
            <a:pathLst>
              <a:path w="3938439" h="1412915">
                <a:moveTo>
                  <a:pt x="0" y="0"/>
                </a:moveTo>
                <a:lnTo>
                  <a:pt x="3938439" y="0"/>
                </a:lnTo>
                <a:lnTo>
                  <a:pt x="3938439" y="1412915"/>
                </a:lnTo>
                <a:lnTo>
                  <a:pt x="0" y="1412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60647" y="4167866"/>
            <a:ext cx="8759671" cy="4752121"/>
          </a:xfrm>
          <a:custGeom>
            <a:avLst/>
            <a:gdLst/>
            <a:ahLst/>
            <a:cxnLst/>
            <a:rect l="l" t="t" r="r" b="b"/>
            <a:pathLst>
              <a:path w="13139506" h="7128182">
                <a:moveTo>
                  <a:pt x="0" y="0"/>
                </a:moveTo>
                <a:lnTo>
                  <a:pt x="13139506" y="0"/>
                </a:lnTo>
                <a:lnTo>
                  <a:pt x="13139506" y="7128182"/>
                </a:lnTo>
                <a:lnTo>
                  <a:pt x="0" y="712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6625828" y="5386076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50841" y="5364951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6" y="0"/>
                </a:lnTo>
                <a:lnTo>
                  <a:pt x="7072996" y="4993500"/>
                </a:lnTo>
                <a:lnTo>
                  <a:pt x="0" y="499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625248" y="558223"/>
            <a:ext cx="3212373" cy="1152439"/>
          </a:xfrm>
          <a:custGeom>
            <a:avLst/>
            <a:gdLst/>
            <a:ahLst/>
            <a:cxnLst/>
            <a:rect l="l" t="t" r="r" b="b"/>
            <a:pathLst>
              <a:path w="4818560" h="1728658">
                <a:moveTo>
                  <a:pt x="4818560" y="0"/>
                </a:moveTo>
                <a:lnTo>
                  <a:pt x="0" y="0"/>
                </a:lnTo>
                <a:lnTo>
                  <a:pt x="0" y="1728658"/>
                </a:lnTo>
                <a:lnTo>
                  <a:pt x="4818560" y="1728658"/>
                </a:lnTo>
                <a:lnTo>
                  <a:pt x="481856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944270" y="3700451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5" y="0"/>
                </a:lnTo>
                <a:lnTo>
                  <a:pt x="7072995" y="4993499"/>
                </a:lnTo>
                <a:lnTo>
                  <a:pt x="0" y="4993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8720001" y="4061894"/>
            <a:ext cx="4715331" cy="33289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333486" y="2038693"/>
            <a:ext cx="1606349" cy="1323899"/>
          </a:xfrm>
          <a:custGeom>
            <a:avLst/>
            <a:gdLst/>
            <a:ahLst/>
            <a:cxnLst/>
            <a:rect l="l" t="t" r="r" b="b"/>
            <a:pathLst>
              <a:path w="2409523" h="1985848">
                <a:moveTo>
                  <a:pt x="0" y="0"/>
                </a:moveTo>
                <a:lnTo>
                  <a:pt x="2409523" y="0"/>
                </a:lnTo>
                <a:lnTo>
                  <a:pt x="2409523" y="1985848"/>
                </a:lnTo>
                <a:lnTo>
                  <a:pt x="0" y="19858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19971" y="2192894"/>
            <a:ext cx="1971448" cy="1561551"/>
          </a:xfrm>
          <a:custGeom>
            <a:avLst/>
            <a:gdLst/>
            <a:ahLst/>
            <a:cxnLst/>
            <a:rect l="l" t="t" r="r" b="b"/>
            <a:pathLst>
              <a:path w="2957172" h="2342327">
                <a:moveTo>
                  <a:pt x="2957172" y="0"/>
                </a:moveTo>
                <a:lnTo>
                  <a:pt x="0" y="0"/>
                </a:lnTo>
                <a:lnTo>
                  <a:pt x="0" y="2342327"/>
                </a:lnTo>
                <a:lnTo>
                  <a:pt x="2957172" y="2342327"/>
                </a:lnTo>
                <a:lnTo>
                  <a:pt x="295717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" y="0"/>
            <a:ext cx="1066340" cy="1066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rcRect t="24404"/>
          <a:stretch/>
        </p:blipFill>
        <p:spPr>
          <a:xfrm>
            <a:off x="1769306" y="1948070"/>
            <a:ext cx="9827604" cy="4596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1514A4-D133-8615-3408-8F4B4D6C9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2945" y="994131"/>
            <a:ext cx="2085013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5732" y="619611"/>
            <a:ext cx="10432581" cy="4628272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44532" y="387764"/>
            <a:ext cx="2143265" cy="768897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79922" y="5239720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753572" y="2508046"/>
            <a:ext cx="1117437" cy="920954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320085" y="2574949"/>
            <a:ext cx="1234112" cy="97752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423" y="1844433"/>
            <a:ext cx="9530906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44532" y="387764"/>
            <a:ext cx="2143265" cy="768897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649614" y="2586335"/>
            <a:ext cx="1438428" cy="1185505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347587" y="2272249"/>
            <a:ext cx="1674385" cy="1326253"/>
          </a:xfrm>
          <a:custGeom>
            <a:avLst/>
            <a:gdLst/>
            <a:ahLst/>
            <a:cxnLst/>
            <a:rect l="l" t="t" r="r" b="b"/>
            <a:pathLst>
              <a:path w="2511578" h="1989379">
                <a:moveTo>
                  <a:pt x="2511578" y="0"/>
                </a:moveTo>
                <a:lnTo>
                  <a:pt x="0" y="0"/>
                </a:lnTo>
                <a:lnTo>
                  <a:pt x="0" y="1989379"/>
                </a:lnTo>
                <a:lnTo>
                  <a:pt x="2511578" y="1989379"/>
                </a:lnTo>
                <a:lnTo>
                  <a:pt x="251157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C25C64-08B9-06AC-5938-CF38D8F62737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859683-6981-18E3-2953-943C8AB2D3BC}"/>
              </a:ext>
            </a:extLst>
          </p:cNvPr>
          <p:cNvGrpSpPr/>
          <p:nvPr/>
        </p:nvGrpSpPr>
        <p:grpSpPr>
          <a:xfrm>
            <a:off x="1118709" y="2161664"/>
            <a:ext cx="2575249" cy="3125263"/>
            <a:chOff x="1118709" y="2161664"/>
            <a:chExt cx="2575249" cy="31252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722263C-A02B-DB1D-2BA0-8AD40E071F1F}"/>
                </a:ext>
              </a:extLst>
            </p:cNvPr>
            <p:cNvSpPr/>
            <p:nvPr/>
          </p:nvSpPr>
          <p:spPr>
            <a:xfrm>
              <a:off x="1118709" y="2161664"/>
              <a:ext cx="2575249" cy="3125263"/>
            </a:xfrm>
            <a:prstGeom prst="roundRect">
              <a:avLst/>
            </a:prstGeom>
            <a:solidFill>
              <a:srgbClr val="C6EDEC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478C68-F222-D126-CC49-74C3370A514B}"/>
                    </a:ext>
                  </a:extLst>
                </p:cNvPr>
                <p:cNvSpPr txBox="1"/>
                <p:nvPr/>
              </p:nvSpPr>
              <p:spPr>
                <a:xfrm>
                  <a:off x="1275251" y="2294522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EA9E2C4-6041-AF85-160B-3306EF588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51" y="2294522"/>
                  <a:ext cx="1289007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14151" t="-14151" r="-1132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32D1E5F-C563-2A10-F8E4-FE8C88C8F270}"/>
                    </a:ext>
                  </a:extLst>
                </p:cNvPr>
                <p:cNvSpPr txBox="1"/>
                <p:nvPr/>
              </p:nvSpPr>
              <p:spPr>
                <a:xfrm>
                  <a:off x="1275251" y="2961090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6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83F88E2-A616-C5B2-AFD9-E7458D57E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51" y="2961090"/>
                  <a:ext cx="1289007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14151" t="-15094" r="-1132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0D2672-5CFA-88EF-A107-214FF947A600}"/>
                    </a:ext>
                  </a:extLst>
                </p:cNvPr>
                <p:cNvSpPr txBox="1"/>
                <p:nvPr/>
              </p:nvSpPr>
              <p:spPr>
                <a:xfrm>
                  <a:off x="1275250" y="3676170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24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6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1DF71C-1279-EA1F-BF7A-3DFB8D2A2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50" y="3676170"/>
                  <a:ext cx="1589379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F4B825-FCCD-5172-AD7B-539E2962BBD4}"/>
                    </a:ext>
                  </a:extLst>
                </p:cNvPr>
                <p:cNvSpPr txBox="1"/>
                <p:nvPr/>
              </p:nvSpPr>
              <p:spPr>
                <a:xfrm>
                  <a:off x="1275249" y="4396624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24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2EE28CF-F7BE-37B0-A576-1A957BF83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249" y="4396624"/>
                  <a:ext cx="1589379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371B5E-5468-F6EB-2039-9374E416A0C3}"/>
              </a:ext>
            </a:extLst>
          </p:cNvPr>
          <p:cNvGrpSpPr/>
          <p:nvPr/>
        </p:nvGrpSpPr>
        <p:grpSpPr>
          <a:xfrm>
            <a:off x="4808375" y="2186618"/>
            <a:ext cx="2575249" cy="3125263"/>
            <a:chOff x="4808375" y="2186618"/>
            <a:chExt cx="2575249" cy="312526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0C6985C-230E-E3E9-22FC-935A1296C139}"/>
                </a:ext>
              </a:extLst>
            </p:cNvPr>
            <p:cNvSpPr/>
            <p:nvPr/>
          </p:nvSpPr>
          <p:spPr>
            <a:xfrm>
              <a:off x="4808375" y="2186618"/>
              <a:ext cx="2575249" cy="3125263"/>
            </a:xfrm>
            <a:prstGeom prst="roundRect">
              <a:avLst/>
            </a:prstGeom>
            <a:solidFill>
              <a:srgbClr val="C6EDEC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A8618E5-E138-7DE6-EEB3-5A732FBD82AA}"/>
                    </a:ext>
                  </a:extLst>
                </p:cNvPr>
                <p:cNvSpPr txBox="1"/>
                <p:nvPr/>
              </p:nvSpPr>
              <p:spPr>
                <a:xfrm>
                  <a:off x="4964917" y="2319476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169966E-9F20-AB8E-1CBB-CD72CC816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7" y="2319476"/>
                  <a:ext cx="1289007" cy="646331"/>
                </a:xfrm>
                <a:prstGeom prst="rect">
                  <a:avLst/>
                </a:prstGeom>
                <a:blipFill>
                  <a:blip r:embed="rId12"/>
                  <a:stretch>
                    <a:fillRect l="-14151" t="-14019" r="-11321" b="-33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B32ECDF-591A-4338-CC48-53E525389499}"/>
                    </a:ext>
                  </a:extLst>
                </p:cNvPr>
                <p:cNvSpPr txBox="1"/>
                <p:nvPr/>
              </p:nvSpPr>
              <p:spPr>
                <a:xfrm>
                  <a:off x="4964917" y="2986044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B63F086-B1C8-2B2F-A372-7D9D7C10A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7" y="2986044"/>
                  <a:ext cx="1289007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14151" t="-15094" r="-1132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59196C-EA17-6977-233D-036D22700DD4}"/>
                    </a:ext>
                  </a:extLst>
                </p:cNvPr>
                <p:cNvSpPr txBox="1"/>
                <p:nvPr/>
              </p:nvSpPr>
              <p:spPr>
                <a:xfrm>
                  <a:off x="4964916" y="3701124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40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62E7D9-EF2A-2DF0-CEC6-46424648A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6" y="3701124"/>
                  <a:ext cx="1589379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D7A6D1A-4CA9-2C31-FB3E-4DF65925D70A}"/>
                    </a:ext>
                  </a:extLst>
                </p:cNvPr>
                <p:cNvSpPr txBox="1"/>
                <p:nvPr/>
              </p:nvSpPr>
              <p:spPr>
                <a:xfrm>
                  <a:off x="4964915" y="4421578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40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C9C9CBC-F49B-BB6B-42B6-926B265C4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915" y="4421578"/>
                  <a:ext cx="1589379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BFE5F4-1CE6-36AA-F46A-5DC41CD1EB1F}"/>
              </a:ext>
            </a:extLst>
          </p:cNvPr>
          <p:cNvGrpSpPr/>
          <p:nvPr/>
        </p:nvGrpSpPr>
        <p:grpSpPr>
          <a:xfrm>
            <a:off x="8341500" y="2186618"/>
            <a:ext cx="2575249" cy="3125263"/>
            <a:chOff x="8341500" y="2186618"/>
            <a:chExt cx="2575249" cy="312526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3B990EA-113D-214D-94A0-585EB5810942}"/>
                </a:ext>
              </a:extLst>
            </p:cNvPr>
            <p:cNvSpPr/>
            <p:nvPr/>
          </p:nvSpPr>
          <p:spPr>
            <a:xfrm>
              <a:off x="8341500" y="2186618"/>
              <a:ext cx="2575249" cy="3125263"/>
            </a:xfrm>
            <a:prstGeom prst="roundRect">
              <a:avLst/>
            </a:prstGeom>
            <a:solidFill>
              <a:srgbClr val="C6EDEC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D934A4F-0CF1-5198-32AA-D926648FE457}"/>
                    </a:ext>
                  </a:extLst>
                </p:cNvPr>
                <p:cNvSpPr txBox="1"/>
                <p:nvPr/>
              </p:nvSpPr>
              <p:spPr>
                <a:xfrm>
                  <a:off x="8498042" y="2319476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E42C358-BE2D-4D26-9849-E91E9EEC6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2" y="2319476"/>
                  <a:ext cx="1289007" cy="646331"/>
                </a:xfrm>
                <a:prstGeom prst="rect">
                  <a:avLst/>
                </a:prstGeom>
                <a:blipFill>
                  <a:blip r:embed="rId16"/>
                  <a:stretch>
                    <a:fillRect l="-14218" t="-14019" r="-11848" b="-33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4523206-4867-EF88-C168-064716ADBA13}"/>
                    </a:ext>
                  </a:extLst>
                </p:cNvPr>
                <p:cNvSpPr txBox="1"/>
                <p:nvPr/>
              </p:nvSpPr>
              <p:spPr>
                <a:xfrm>
                  <a:off x="8498042" y="2986044"/>
                  <a:ext cx="1289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7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DA82D36-44F6-D5B4-735E-CB922A0E7A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2" y="2986044"/>
                  <a:ext cx="1289007" cy="646331"/>
                </a:xfrm>
                <a:prstGeom prst="rect">
                  <a:avLst/>
                </a:prstGeom>
                <a:blipFill>
                  <a:blip r:embed="rId17"/>
                  <a:stretch>
                    <a:fillRect l="-14218" t="-15094" r="-11848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FE285F0-88F0-F2F0-7F22-6CCE12382AFF}"/>
                    </a:ext>
                  </a:extLst>
                </p:cNvPr>
                <p:cNvSpPr txBox="1"/>
                <p:nvPr/>
              </p:nvSpPr>
              <p:spPr>
                <a:xfrm>
                  <a:off x="8498041" y="3701124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56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7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C51233-DF1D-76E3-C5BD-1FA4A23C5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1" y="3701124"/>
                  <a:ext cx="1589379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10DFA4B-38F5-9123-9C95-5D56FFCDAD84}"/>
                    </a:ext>
                  </a:extLst>
                </p:cNvPr>
                <p:cNvSpPr txBox="1"/>
                <p:nvPr/>
              </p:nvSpPr>
              <p:spPr>
                <a:xfrm>
                  <a:off x="8498040" y="4421578"/>
                  <a:ext cx="1589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atin typeface="Cambria" panose="02040503050406030204" pitchFamily="18" charset="0"/>
                    </a:rPr>
                    <a:t>56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600" b="1" dirty="0">
                      <a:latin typeface="Cambria" panose="02040503050406030204" pitchFamily="18" charset="0"/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4AAB66C-2554-F621-1B46-85498C7AE6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8040" y="4421578"/>
                  <a:ext cx="1589379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11494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04C5978-38C4-A8B9-D394-3CF306AC054C}"/>
              </a:ext>
            </a:extLst>
          </p:cNvPr>
          <p:cNvSpPr txBox="1"/>
          <p:nvPr/>
        </p:nvSpPr>
        <p:spPr>
          <a:xfrm>
            <a:off x="2482489" y="2280384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B55B34-6A2C-0BC9-2365-3C1E7652037F}"/>
              </a:ext>
            </a:extLst>
          </p:cNvPr>
          <p:cNvSpPr txBox="1"/>
          <p:nvPr/>
        </p:nvSpPr>
        <p:spPr>
          <a:xfrm>
            <a:off x="2561492" y="294134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E051BC-8BF4-9843-08E6-9F4A1213AFCF}"/>
              </a:ext>
            </a:extLst>
          </p:cNvPr>
          <p:cNvSpPr txBox="1"/>
          <p:nvPr/>
        </p:nvSpPr>
        <p:spPr>
          <a:xfrm>
            <a:off x="2561492" y="3668986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C7E5ED-9499-2A30-8618-9914941380D1}"/>
              </a:ext>
            </a:extLst>
          </p:cNvPr>
          <p:cNvSpPr txBox="1"/>
          <p:nvPr/>
        </p:nvSpPr>
        <p:spPr>
          <a:xfrm>
            <a:off x="2618713" y="4374496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7CBB61-49AB-79F1-31A6-3A77FCAE9B27}"/>
              </a:ext>
            </a:extLst>
          </p:cNvPr>
          <p:cNvSpPr txBox="1"/>
          <p:nvPr/>
        </p:nvSpPr>
        <p:spPr>
          <a:xfrm>
            <a:off x="6227437" y="230533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40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E6ADC9-7C02-5929-BA13-FB95E89D29FC}"/>
              </a:ext>
            </a:extLst>
          </p:cNvPr>
          <p:cNvSpPr txBox="1"/>
          <p:nvPr/>
        </p:nvSpPr>
        <p:spPr>
          <a:xfrm>
            <a:off x="6287390" y="2966302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E51DBF-33F8-13A0-038C-00A693286F03}"/>
              </a:ext>
            </a:extLst>
          </p:cNvPr>
          <p:cNvSpPr txBox="1"/>
          <p:nvPr/>
        </p:nvSpPr>
        <p:spPr>
          <a:xfrm>
            <a:off x="6306440" y="3693940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CD00BA-AFCA-B5C3-CBDF-48A32AB4AB81}"/>
              </a:ext>
            </a:extLst>
          </p:cNvPr>
          <p:cNvSpPr txBox="1"/>
          <p:nvPr/>
        </p:nvSpPr>
        <p:spPr>
          <a:xfrm>
            <a:off x="6363661" y="4399450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1852E3-A503-1BFA-1903-C2029179B434}"/>
              </a:ext>
            </a:extLst>
          </p:cNvPr>
          <p:cNvSpPr txBox="1"/>
          <p:nvPr/>
        </p:nvSpPr>
        <p:spPr>
          <a:xfrm>
            <a:off x="9639421" y="2347416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8D9808-01B6-F9EA-93D5-412EB388497E}"/>
              </a:ext>
            </a:extLst>
          </p:cNvPr>
          <p:cNvSpPr txBox="1"/>
          <p:nvPr/>
        </p:nvSpPr>
        <p:spPr>
          <a:xfrm>
            <a:off x="9680324" y="3008380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56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466D10-B49E-39F5-C844-892BE4828DDD}"/>
              </a:ext>
            </a:extLst>
          </p:cNvPr>
          <p:cNvSpPr txBox="1"/>
          <p:nvPr/>
        </p:nvSpPr>
        <p:spPr>
          <a:xfrm>
            <a:off x="9718424" y="373601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FE93F-5DA7-00D9-3125-408DF575D7AE}"/>
              </a:ext>
            </a:extLst>
          </p:cNvPr>
          <p:cNvSpPr txBox="1"/>
          <p:nvPr/>
        </p:nvSpPr>
        <p:spPr>
          <a:xfrm>
            <a:off x="9775645" y="4441528"/>
            <a:ext cx="12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64C0A"/>
                </a:solidFill>
                <a:latin typeface="Cambria" panose="02040503050406030204" pitchFamily="18" charset="0"/>
              </a:rPr>
              <a:t>= 7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A652DD5-F847-DF9D-FD59-F427A0402D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5156" y="447163"/>
            <a:ext cx="1347333" cy="160338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65767EE-C9B5-D6AD-BBBA-58D6CC7E627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3035" y="582197"/>
            <a:ext cx="379813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B0399-0E22-B371-DD65-B1E8AD0A0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2867A282-C297-3205-4477-D033AA9468ED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29398F9-1CB1-D144-995B-4CC89C3B5B4C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711A7EC-1022-9210-3A8E-F8A6E20B8E5D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A9C3B9F-B566-26E6-C2F8-3E042AA0AF5A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EAB64BF-2155-48F9-3522-4A6086C4E681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3AF0014-0566-5295-B8AC-EB1C223D1CB0}"/>
              </a:ext>
            </a:extLst>
          </p:cNvPr>
          <p:cNvSpPr/>
          <p:nvPr/>
        </p:nvSpPr>
        <p:spPr>
          <a:xfrm>
            <a:off x="10649614" y="2586335"/>
            <a:ext cx="1438428" cy="1185505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770E87C-068D-1C6C-2A9E-F3E87D331FC2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592A1-4B65-CB25-DF2E-FF8879FC0614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E0A84-B02D-ECBC-BAB0-BCC9277169D6}"/>
              </a:ext>
            </a:extLst>
          </p:cNvPr>
          <p:cNvSpPr txBox="1"/>
          <p:nvPr/>
        </p:nvSpPr>
        <p:spPr>
          <a:xfrm>
            <a:off x="1669775" y="436728"/>
            <a:ext cx="9819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mua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45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bông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bảo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mang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cắm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lọ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lọ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bông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cắm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lọ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như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thế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D02F0-08C8-57B9-BFEA-EB37202D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39" y="339782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6ABE0-B897-4744-5D46-E9B5803B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C9091837-2584-BC4D-C506-68FA2B9262DF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3E47AF3-9EBA-190B-44C1-2A951B3EF465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DC9BA3-FF89-383B-A179-2AC4441DB1CC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E109A1E-1385-4A15-56D9-70D5136DCB3D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77B5ACF-0E5F-FB1B-6074-FA90D1D45969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8B5E96B-5CA9-2247-DE69-8C314901749F}"/>
              </a:ext>
            </a:extLst>
          </p:cNvPr>
          <p:cNvSpPr/>
          <p:nvPr/>
        </p:nvSpPr>
        <p:spPr>
          <a:xfrm>
            <a:off x="10753572" y="1840900"/>
            <a:ext cx="1438428" cy="1185505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3D1FAFC-C237-6BC0-F130-CFA6040FD340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07B41F-E719-6EA1-A5EC-C5CEB7DD879A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DA816-A0A4-52ED-D570-0311E194C327}"/>
              </a:ext>
            </a:extLst>
          </p:cNvPr>
          <p:cNvSpPr txBox="1"/>
          <p:nvPr/>
        </p:nvSpPr>
        <p:spPr>
          <a:xfrm>
            <a:off x="1883992" y="934903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tắt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5D173-F719-5CB0-07D5-93770E8D8770}"/>
              </a:ext>
            </a:extLst>
          </p:cNvPr>
          <p:cNvSpPr txBox="1"/>
          <p:nvPr/>
        </p:nvSpPr>
        <p:spPr>
          <a:xfrm>
            <a:off x="565343" y="1689337"/>
            <a:ext cx="265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A6B27-50B3-D959-7111-9263D0AF3A2E}"/>
              </a:ext>
            </a:extLst>
          </p:cNvPr>
          <p:cNvSpPr txBox="1"/>
          <p:nvPr/>
        </p:nvSpPr>
        <p:spPr>
          <a:xfrm>
            <a:off x="3486156" y="1691113"/>
            <a:ext cx="188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EBEE8-9ECF-77E5-5A51-C273F078868F}"/>
              </a:ext>
            </a:extLst>
          </p:cNvPr>
          <p:cNvSpPr txBox="1"/>
          <p:nvPr/>
        </p:nvSpPr>
        <p:spPr>
          <a:xfrm>
            <a:off x="502957" y="2359419"/>
            <a:ext cx="302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45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04A9A-5837-3FA4-D4E6-629C790DD838}"/>
              </a:ext>
            </a:extLst>
          </p:cNvPr>
          <p:cNvSpPr txBox="1"/>
          <p:nvPr/>
        </p:nvSpPr>
        <p:spPr>
          <a:xfrm>
            <a:off x="3412382" y="2403369"/>
            <a:ext cx="220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19E9CF-FB71-2492-1076-FA937F7F3926}"/>
              </a:ext>
            </a:extLst>
          </p:cNvPr>
          <p:cNvSpPr/>
          <p:nvPr/>
        </p:nvSpPr>
        <p:spPr>
          <a:xfrm>
            <a:off x="5770437" y="823058"/>
            <a:ext cx="5728461" cy="2984821"/>
          </a:xfrm>
          <a:prstGeom prst="roundRect">
            <a:avLst/>
          </a:prstGeom>
          <a:solidFill>
            <a:srgbClr val="E2F6F6"/>
          </a:solidFill>
          <a:ln w="19050">
            <a:solidFill>
              <a:srgbClr val="0790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C8350-EC9C-BA8B-6C70-6C110B131EDB}"/>
              </a:ext>
            </a:extLst>
          </p:cNvPr>
          <p:cNvSpPr txBox="1"/>
          <p:nvPr/>
        </p:nvSpPr>
        <p:spPr>
          <a:xfrm>
            <a:off x="7747776" y="934903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D0A112-5A51-F2DD-F355-3A752013DE7D}"/>
              </a:ext>
            </a:extLst>
          </p:cNvPr>
          <p:cNvSpPr txBox="1"/>
          <p:nvPr/>
        </p:nvSpPr>
        <p:spPr>
          <a:xfrm>
            <a:off x="5770437" y="1581234"/>
            <a:ext cx="572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Mai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cắm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260216-F0CF-3C4E-3CD9-C00AE681BB0E}"/>
              </a:ext>
            </a:extLst>
          </p:cNvPr>
          <p:cNvSpPr txBox="1"/>
          <p:nvPr/>
        </p:nvSpPr>
        <p:spPr>
          <a:xfrm>
            <a:off x="6185071" y="2227565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45 : 9  = 5 (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A6E162-CEDD-A1A2-D557-1167493B1355}"/>
              </a:ext>
            </a:extLst>
          </p:cNvPr>
          <p:cNvSpPr txBox="1"/>
          <p:nvPr/>
        </p:nvSpPr>
        <p:spPr>
          <a:xfrm>
            <a:off x="6754201" y="2873896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5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lọ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7" name="图片 5">
            <a:extLst>
              <a:ext uri="{FF2B5EF4-FFF2-40B4-BE49-F238E27FC236}">
                <a16:creationId xmlns:a16="http://schemas.microsoft.com/office/drawing/2014/main" id="{097825DE-0BE8-104C-AC50-3C0BA77E00B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" y="3737113"/>
            <a:ext cx="3120887" cy="31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A2A451-77AE-1A5D-075D-9AA24054D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05A8C42D-95E3-847E-C596-2F2DF535CB70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5EB0083-B8D1-71D1-B25C-7ED6DECB3D02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6F1C68C-FEAF-A608-F455-25DF0102E6A8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AAC0ECC-170C-6824-E054-7CC194B3F6A3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CD7DB2C-5270-7367-38BE-ADDE599E4E58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027872C-340B-4E0A-A79C-C3D1E1825B94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448E07-14F1-34DA-0DDE-77B198184AF6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A02BA7-0AD6-11D0-342C-D44E9E97605D}"/>
                  </a:ext>
                </a:extLst>
              </p:cNvPr>
              <p:cNvSpPr txBox="1"/>
              <p:nvPr/>
            </p:nvSpPr>
            <p:spPr>
              <a:xfrm>
                <a:off x="4012853" y="499432"/>
                <a:ext cx="741137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Đã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những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nào</a:t>
                </a:r>
                <a:r>
                  <a:rPr lang="en-US" sz="40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A02BA7-0AD6-11D0-342C-D44E9E976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53" y="499432"/>
                <a:ext cx="7411373" cy="1292598"/>
              </a:xfrm>
              <a:prstGeom prst="rect">
                <a:avLst/>
              </a:prstGeom>
              <a:blipFill>
                <a:blip r:embed="rId6"/>
                <a:stretch>
                  <a:fillRect l="-1974" r="-1974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87E963A-1503-6ADD-F149-E6FEAD5E8851}"/>
              </a:ext>
            </a:extLst>
          </p:cNvPr>
          <p:cNvGrpSpPr/>
          <p:nvPr/>
        </p:nvGrpSpPr>
        <p:grpSpPr>
          <a:xfrm>
            <a:off x="2732690" y="2312276"/>
            <a:ext cx="1881351" cy="1849820"/>
            <a:chOff x="2732690" y="2312276"/>
            <a:chExt cx="1881351" cy="1849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02B22-DA25-5361-05F2-78A5A3213022}"/>
                </a:ext>
              </a:extLst>
            </p:cNvPr>
            <p:cNvSpPr/>
            <p:nvPr/>
          </p:nvSpPr>
          <p:spPr>
            <a:xfrm>
              <a:off x="3367813" y="2312276"/>
              <a:ext cx="630621" cy="1849820"/>
            </a:xfrm>
            <a:prstGeom prst="rect">
              <a:avLst/>
            </a:prstGeom>
            <a:solidFill>
              <a:srgbClr val="E2F6F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B55B31-EF49-356C-93D2-CC2B5CCF8B54}"/>
                </a:ext>
              </a:extLst>
            </p:cNvPr>
            <p:cNvSpPr/>
            <p:nvPr/>
          </p:nvSpPr>
          <p:spPr>
            <a:xfrm rot="16200000">
              <a:off x="3358055" y="2284992"/>
              <a:ext cx="630621" cy="1881351"/>
            </a:xfrm>
            <a:prstGeom prst="rect">
              <a:avLst/>
            </a:prstGeom>
            <a:solidFill>
              <a:srgbClr val="E2F6F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D1A7DA-FEC1-2B8B-BAC3-F107FDD25369}"/>
                </a:ext>
              </a:extLst>
            </p:cNvPr>
            <p:cNvSpPr/>
            <p:nvPr/>
          </p:nvSpPr>
          <p:spPr>
            <a:xfrm>
              <a:off x="3367812" y="2910358"/>
              <a:ext cx="630621" cy="63062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BA16A7-3601-9724-5D08-245B8C11EF08}"/>
              </a:ext>
            </a:extLst>
          </p:cNvPr>
          <p:cNvGrpSpPr/>
          <p:nvPr/>
        </p:nvGrpSpPr>
        <p:grpSpPr>
          <a:xfrm>
            <a:off x="5318837" y="2289479"/>
            <a:ext cx="2543364" cy="1895414"/>
            <a:chOff x="5502022" y="2284850"/>
            <a:chExt cx="2543364" cy="1895414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1A34E57-4107-5493-ADD6-5CA85C0678F9}"/>
                </a:ext>
              </a:extLst>
            </p:cNvPr>
            <p:cNvSpPr/>
            <p:nvPr/>
          </p:nvSpPr>
          <p:spPr>
            <a:xfrm>
              <a:off x="6143920" y="3241641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C2FD958-02FE-5151-6147-1F4AA766F3D9}"/>
                </a:ext>
              </a:extLst>
            </p:cNvPr>
            <p:cNvSpPr/>
            <p:nvPr/>
          </p:nvSpPr>
          <p:spPr>
            <a:xfrm rot="10800000">
              <a:off x="6764551" y="3223473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153D76F-EDA1-FDD6-3F2B-D8EED0B7496C}"/>
                </a:ext>
              </a:extLst>
            </p:cNvPr>
            <p:cNvSpPr/>
            <p:nvPr/>
          </p:nvSpPr>
          <p:spPr>
            <a:xfrm>
              <a:off x="5502022" y="2284850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59A935E-A3CB-F951-2AA1-720AC3950866}"/>
                </a:ext>
              </a:extLst>
            </p:cNvPr>
            <p:cNvSpPr/>
            <p:nvPr/>
          </p:nvSpPr>
          <p:spPr>
            <a:xfrm rot="10800000">
              <a:off x="6131807" y="2284850"/>
              <a:ext cx="1271682" cy="938623"/>
            </a:xfrm>
            <a:prstGeom prst="triangle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895FE41-2A10-2F26-A897-C3AD07BAB8CE}"/>
                </a:ext>
              </a:extLst>
            </p:cNvPr>
            <p:cNvSpPr/>
            <p:nvPr/>
          </p:nvSpPr>
          <p:spPr>
            <a:xfrm rot="10800000">
              <a:off x="5506599" y="3235148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D78109-5A0F-E46D-0F95-F3D68D1A8D38}"/>
                </a:ext>
              </a:extLst>
            </p:cNvPr>
            <p:cNvSpPr/>
            <p:nvPr/>
          </p:nvSpPr>
          <p:spPr>
            <a:xfrm>
              <a:off x="6773704" y="2293715"/>
              <a:ext cx="1271682" cy="938623"/>
            </a:xfrm>
            <a:prstGeom prst="triangle">
              <a:avLst/>
            </a:prstGeom>
            <a:solidFill>
              <a:srgbClr val="E2F6F6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7AC4EC-DB2D-277E-0133-D9866E3003DE}"/>
              </a:ext>
            </a:extLst>
          </p:cNvPr>
          <p:cNvGrpSpPr/>
          <p:nvPr/>
        </p:nvGrpSpPr>
        <p:grpSpPr>
          <a:xfrm>
            <a:off x="8416482" y="1792030"/>
            <a:ext cx="2840824" cy="2698461"/>
            <a:chOff x="8416482" y="1792030"/>
            <a:chExt cx="2840824" cy="2698461"/>
          </a:xfrm>
        </p:grpSpPr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D235429-410D-BA21-0654-C4D0A376C9BF}"/>
                </a:ext>
              </a:extLst>
            </p:cNvPr>
            <p:cNvSpPr/>
            <p:nvPr/>
          </p:nvSpPr>
          <p:spPr>
            <a:xfrm>
              <a:off x="8416482" y="1792030"/>
              <a:ext cx="2840824" cy="2698461"/>
            </a:xfrm>
            <a:prstGeom prst="star5">
              <a:avLst/>
            </a:prstGeom>
            <a:solidFill>
              <a:srgbClr val="E2F6F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932D1E-73AB-BC50-DE40-88AF1B715F69}"/>
                </a:ext>
              </a:extLst>
            </p:cNvPr>
            <p:cNvCxnSpPr>
              <a:cxnSpLocks/>
            </p:cNvCxnSpPr>
            <p:nvPr/>
          </p:nvCxnSpPr>
          <p:spPr>
            <a:xfrm>
              <a:off x="9825066" y="3190194"/>
              <a:ext cx="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DA9B57-8417-1848-7168-CD849D8B4877}"/>
                </a:ext>
              </a:extLst>
            </p:cNvPr>
            <p:cNvCxnSpPr>
              <a:cxnSpLocks/>
            </p:cNvCxnSpPr>
            <p:nvPr/>
          </p:nvCxnSpPr>
          <p:spPr>
            <a:xfrm>
              <a:off x="9502666" y="2825445"/>
              <a:ext cx="343459" cy="457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C839EDD-E103-74E0-2BFB-1EC9B51F574E}"/>
                </a:ext>
              </a:extLst>
            </p:cNvPr>
            <p:cNvCxnSpPr>
              <a:cxnSpLocks/>
            </p:cNvCxnSpPr>
            <p:nvPr/>
          </p:nvCxnSpPr>
          <p:spPr>
            <a:xfrm>
              <a:off x="9846125" y="3283169"/>
              <a:ext cx="0" cy="580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18E024-BE2B-43E1-4130-7EA0699078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6125" y="2825445"/>
              <a:ext cx="326575" cy="457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FD921F-C256-AEF0-8784-5FCA4C20C9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7669" y="3283169"/>
              <a:ext cx="562737" cy="185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E38025B-B9B3-1EAC-44EF-E7E14E24C4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4144" y="3283168"/>
              <a:ext cx="560437" cy="185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B427F2-F179-C3A4-E112-DE567FAA6D4C}"/>
                </a:ext>
              </a:extLst>
            </p:cNvPr>
            <p:cNvSpPr/>
            <p:nvPr/>
          </p:nvSpPr>
          <p:spPr>
            <a:xfrm>
              <a:off x="9853448" y="2829910"/>
              <a:ext cx="1383424" cy="618797"/>
            </a:xfrm>
            <a:custGeom>
              <a:avLst/>
              <a:gdLst>
                <a:gd name="connsiteX0" fmla="*/ 0 w 1383424"/>
                <a:gd name="connsiteY0" fmla="*/ 449318 h 618797"/>
                <a:gd name="connsiteX1" fmla="*/ 327135 w 1383424"/>
                <a:gd name="connsiteY1" fmla="*/ 0 h 618797"/>
                <a:gd name="connsiteX2" fmla="*/ 1383424 w 1383424"/>
                <a:gd name="connsiteY2" fmla="*/ 0 h 618797"/>
                <a:gd name="connsiteX3" fmla="*/ 532086 w 1383424"/>
                <a:gd name="connsiteY3" fmla="*/ 618797 h 618797"/>
                <a:gd name="connsiteX4" fmla="*/ 0 w 1383424"/>
                <a:gd name="connsiteY4" fmla="*/ 449318 h 61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424" h="618797">
                  <a:moveTo>
                    <a:pt x="0" y="449318"/>
                  </a:moveTo>
                  <a:lnTo>
                    <a:pt x="327135" y="0"/>
                  </a:lnTo>
                  <a:lnTo>
                    <a:pt x="1383424" y="0"/>
                  </a:lnTo>
                  <a:lnTo>
                    <a:pt x="532086" y="618797"/>
                  </a:lnTo>
                  <a:lnTo>
                    <a:pt x="0" y="449318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7A8D606-0598-EEE6-A9AC-8FED87E62CCC}"/>
              </a:ext>
            </a:extLst>
          </p:cNvPr>
          <p:cNvSpPr txBox="1"/>
          <p:nvPr/>
        </p:nvSpPr>
        <p:spPr>
          <a:xfrm>
            <a:off x="3352366" y="4378233"/>
            <a:ext cx="6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SVN-Cookies" panose="02040603050506020204" pitchFamily="18" charset="0"/>
                <a:cs typeface="Arial" panose="020B0604020202020204" pitchFamily="34" charset="0"/>
              </a:rPr>
              <a:t>A</a:t>
            </a:r>
            <a:endParaRPr lang="en-US" sz="4800" b="1" dirty="0"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526216-A7D0-2D6F-B2D0-9A96A29ADE39}"/>
              </a:ext>
            </a:extLst>
          </p:cNvPr>
          <p:cNvSpPr txBox="1"/>
          <p:nvPr/>
        </p:nvSpPr>
        <p:spPr>
          <a:xfrm>
            <a:off x="6373801" y="4378233"/>
            <a:ext cx="6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SVN-Cookies" panose="02040603050506020204" pitchFamily="18" charset="0"/>
                <a:cs typeface="Arial" panose="020B0604020202020204" pitchFamily="34" charset="0"/>
              </a:rPr>
              <a:t>B</a:t>
            </a:r>
            <a:endParaRPr lang="en-US" sz="4800" b="1" dirty="0"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F87170-EC7A-674C-2621-12C86EDA2219}"/>
              </a:ext>
            </a:extLst>
          </p:cNvPr>
          <p:cNvSpPr txBox="1"/>
          <p:nvPr/>
        </p:nvSpPr>
        <p:spPr>
          <a:xfrm>
            <a:off x="9651142" y="4410521"/>
            <a:ext cx="6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SVN-Cookies" panose="02040603050506020204" pitchFamily="18" charset="0"/>
                <a:cs typeface="Arial" panose="020B0604020202020204" pitchFamily="34" charset="0"/>
              </a:rPr>
              <a:t>C</a:t>
            </a:r>
            <a:endParaRPr lang="en-US" sz="4800" b="1" dirty="0"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2510A9-3416-8E03-AFEE-DD81F1C99551}"/>
              </a:ext>
            </a:extLst>
          </p:cNvPr>
          <p:cNvSpPr/>
          <p:nvPr/>
        </p:nvSpPr>
        <p:spPr>
          <a:xfrm>
            <a:off x="3175686" y="4378233"/>
            <a:ext cx="889686" cy="8896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CCD929C-26ED-25C4-0EC2-01A965D71C58}"/>
              </a:ext>
            </a:extLst>
          </p:cNvPr>
          <p:cNvSpPr/>
          <p:nvPr/>
        </p:nvSpPr>
        <p:spPr>
          <a:xfrm>
            <a:off x="9502666" y="4380112"/>
            <a:ext cx="889686" cy="8896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73FCDA5-4529-49E9-C1C5-D4D5E623BC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28" t="9148" r="7080" b="16227"/>
          <a:stretch/>
        </p:blipFill>
        <p:spPr>
          <a:xfrm>
            <a:off x="1467659" y="499432"/>
            <a:ext cx="1214983" cy="1292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8AFA6B-09D4-9653-D92B-958CC9163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986" y="570805"/>
            <a:ext cx="14387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/>
      <p:bldP spid="45" grpId="0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C12AE6-D77B-C018-4808-F2FC8EEB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C6140D96-E7CF-9977-CBAB-5F87B4FDC0A6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1AA202F-ED00-FCCF-D839-93C5BF0236A0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3E8E4C9-9357-1E5A-5ECC-2F4BCEF8733E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F323B2-49F5-0059-4C1D-C4EAC42D5733}"/>
              </a:ext>
            </a:extLst>
          </p:cNvPr>
          <p:cNvSpPr/>
          <p:nvPr/>
        </p:nvSpPr>
        <p:spPr>
          <a:xfrm flipH="1">
            <a:off x="9403020" y="276202"/>
            <a:ext cx="2283474" cy="819196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7A442D9-0454-07D2-14E5-1EFC2E543E5B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E26F7AA-D520-F039-9BA0-D2A8C0A411AF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6E4A8E-8ACC-5658-3CF1-655F57C472BA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87E9CD-DF00-1A25-E3C5-233FE9DD221E}"/>
              </a:ext>
            </a:extLst>
          </p:cNvPr>
          <p:cNvSpPr/>
          <p:nvPr/>
        </p:nvSpPr>
        <p:spPr>
          <a:xfrm>
            <a:off x="3361445" y="5135229"/>
            <a:ext cx="5343799" cy="1230073"/>
          </a:xfrm>
          <a:prstGeom prst="roundRect">
            <a:avLst/>
          </a:prstGeom>
          <a:solidFill>
            <a:srgbClr val="E2F6F6"/>
          </a:solidFill>
          <a:ln w="28575">
            <a:solidFill>
              <a:srgbClr val="36A7A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AC0DE-99B8-FD21-B678-02CD6B6A6429}"/>
                  </a:ext>
                </a:extLst>
              </p:cNvPr>
              <p:cNvSpPr txBox="1"/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     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endParaRPr lang="en-US" sz="32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AC0DE-99B8-FD21-B678-02CD6B6A6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blipFill>
                <a:blip r:embed="rId6"/>
                <a:stretch>
                  <a:fillRect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93A8993-EAED-8681-E29A-4C01A7D10A28}"/>
              </a:ext>
            </a:extLst>
          </p:cNvPr>
          <p:cNvGrpSpPr/>
          <p:nvPr/>
        </p:nvGrpSpPr>
        <p:grpSpPr>
          <a:xfrm>
            <a:off x="6424578" y="5395019"/>
            <a:ext cx="575205" cy="742389"/>
            <a:chOff x="2678021" y="2449199"/>
            <a:chExt cx="575205" cy="74238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87B2B15-0F83-5B73-EE44-C5F06A61D1DF}"/>
                </a:ext>
              </a:extLst>
            </p:cNvPr>
            <p:cNvSpPr/>
            <p:nvPr/>
          </p:nvSpPr>
          <p:spPr>
            <a:xfrm>
              <a:off x="2678021" y="2483702"/>
              <a:ext cx="532673" cy="707886"/>
            </a:xfrm>
            <a:prstGeom prst="roundRect">
              <a:avLst/>
            </a:prstGeom>
            <a:solidFill>
              <a:srgbClr val="FFFFAF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>
                <a:latin typeface="Cambria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D16E62-99C4-1093-E426-E1805A2593D5}"/>
                </a:ext>
              </a:extLst>
            </p:cNvPr>
            <p:cNvSpPr txBox="1"/>
            <p:nvPr/>
          </p:nvSpPr>
          <p:spPr>
            <a:xfrm>
              <a:off x="2720553" y="2449199"/>
              <a:ext cx="5326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3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E9AE5F-67F6-C5BE-DEB6-AB8CAE0E2F3D}"/>
              </a:ext>
            </a:extLst>
          </p:cNvPr>
          <p:cNvGrpSpPr/>
          <p:nvPr/>
        </p:nvGrpSpPr>
        <p:grpSpPr>
          <a:xfrm>
            <a:off x="6436717" y="5430997"/>
            <a:ext cx="532673" cy="744927"/>
            <a:chOff x="3208176" y="5138974"/>
            <a:chExt cx="532673" cy="74492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4B290A3-8B37-5551-8A13-4DBDC2072CC2}"/>
                </a:ext>
              </a:extLst>
            </p:cNvPr>
            <p:cNvSpPr/>
            <p:nvPr/>
          </p:nvSpPr>
          <p:spPr>
            <a:xfrm>
              <a:off x="3208176" y="5138974"/>
              <a:ext cx="532673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9B6F81-47C1-BDD3-99B7-2B1A472BB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295755" y="5240143"/>
              <a:ext cx="357512" cy="64180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3AB8A9-80F0-FE31-C245-FA25124D5DB5}"/>
              </a:ext>
            </a:extLst>
          </p:cNvPr>
          <p:cNvGrpSpPr/>
          <p:nvPr/>
        </p:nvGrpSpPr>
        <p:grpSpPr>
          <a:xfrm>
            <a:off x="1503759" y="1436507"/>
            <a:ext cx="9349688" cy="3439679"/>
            <a:chOff x="1139648" y="1434144"/>
            <a:chExt cx="9349688" cy="343967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B565E1-25C4-DEC2-E789-127AC5B0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8" y="1551295"/>
              <a:ext cx="1558281" cy="90080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B5603CF-32A7-B8A7-F454-B3CD8B13B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50" y="2768634"/>
              <a:ext cx="1558281" cy="9008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40F1A06-1D97-BF00-AC3B-507E697AA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9" y="3973015"/>
              <a:ext cx="1558281" cy="90080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7E35400-AE2B-918E-C7F8-1D7CED24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29" y="1522588"/>
              <a:ext cx="1558281" cy="90080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1B83AD4-935B-18B0-74DC-5BD693BCA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1" y="2739927"/>
              <a:ext cx="1558281" cy="9008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040960-3A46-6E92-1ECB-631754AB7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0" y="3944308"/>
              <a:ext cx="1558281" cy="9008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8E7F4F-09A4-501B-D032-96AB9B80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0" y="1500477"/>
              <a:ext cx="1558281" cy="90080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10F66D-33F1-F402-7438-4A8767136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2" y="2717816"/>
              <a:ext cx="1558281" cy="90080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121BBBB-20DB-E308-D019-6A3F1EE00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1" y="3922197"/>
              <a:ext cx="1558281" cy="90080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B39B9C-1B27-2874-942E-14C9568F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1" y="1478366"/>
              <a:ext cx="1558281" cy="9008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DD38CCC-A7B6-893F-BC9B-A9E4AA7E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3" y="2695705"/>
              <a:ext cx="1558281" cy="90080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786269E-698D-4CE9-5B2C-5F8969DA7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2" y="3900086"/>
              <a:ext cx="1558281" cy="90080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B35320A-D2A3-DAE0-830C-CD11DEDF4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2" y="1456255"/>
              <a:ext cx="1558281" cy="90080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235F73-F08C-D5AF-5B5E-CCDCEACFE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4" y="2673594"/>
              <a:ext cx="1558281" cy="90080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5D05B56-7DB4-DF2A-59B8-45EABE78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3" y="3877975"/>
              <a:ext cx="1558281" cy="90080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AABCF95-A82B-962B-42D3-DCCAD280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3" y="1434144"/>
              <a:ext cx="1558281" cy="9008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414DF13-862A-89A7-F513-D734FE106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5" y="2651483"/>
              <a:ext cx="1558281" cy="90080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CD14D27-1ED2-7A5D-FB8E-6F4719669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4" y="3855864"/>
              <a:ext cx="1558281" cy="900808"/>
            </a:xfrm>
            <a:prstGeom prst="rect">
              <a:avLst/>
            </a:prstGeom>
          </p:spPr>
        </p:pic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1606BCE-3C50-082C-FFB2-D4C735150EF8}"/>
              </a:ext>
            </a:extLst>
          </p:cNvPr>
          <p:cNvSpPr/>
          <p:nvPr/>
        </p:nvSpPr>
        <p:spPr>
          <a:xfrm>
            <a:off x="1515763" y="1436507"/>
            <a:ext cx="1558282" cy="356797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1026873-C713-FC9E-3768-E04A1571D8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4887" y="390739"/>
            <a:ext cx="2389839" cy="12863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C3C176-17E6-310F-290D-FB7A73C713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128" t="9148" r="7080" b="16227"/>
          <a:stretch/>
        </p:blipFill>
        <p:spPr>
          <a:xfrm>
            <a:off x="1276128" y="270798"/>
            <a:ext cx="1214983" cy="12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A0610-F225-4237-E3A8-329BD061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4E033AB5-55EC-F68C-F161-86268F418D18}"/>
              </a:ext>
            </a:extLst>
          </p:cNvPr>
          <p:cNvSpPr/>
          <p:nvPr/>
        </p:nvSpPr>
        <p:spPr>
          <a:xfrm>
            <a:off x="1079922" y="4977782"/>
            <a:ext cx="10032158" cy="5442445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AAB5CFA-E8BB-4092-3D55-A957CE4FB634}"/>
              </a:ext>
            </a:extLst>
          </p:cNvPr>
          <p:cNvSpPr/>
          <p:nvPr/>
        </p:nvSpPr>
        <p:spPr>
          <a:xfrm flipH="1">
            <a:off x="7564527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2ACBA19-0615-08DE-7F36-4C906EC7FD96}"/>
              </a:ext>
            </a:extLst>
          </p:cNvPr>
          <p:cNvSpPr/>
          <p:nvPr/>
        </p:nvSpPr>
        <p:spPr>
          <a:xfrm>
            <a:off x="581115" y="5239720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7E9CDA1-4E9E-F6A9-88E9-1AD98C5CE300}"/>
              </a:ext>
            </a:extLst>
          </p:cNvPr>
          <p:cNvSpPr/>
          <p:nvPr/>
        </p:nvSpPr>
        <p:spPr>
          <a:xfrm>
            <a:off x="-1337379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2F1DDA0-E309-65D4-FBB5-E6056CC197B3}"/>
              </a:ext>
            </a:extLst>
          </p:cNvPr>
          <p:cNvSpPr/>
          <p:nvPr/>
        </p:nvSpPr>
        <p:spPr>
          <a:xfrm flipH="1">
            <a:off x="9514771" y="4374972"/>
            <a:ext cx="4046359" cy="2856709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45F932-463F-CCC5-BD10-91F1CBCD5B08}"/>
              </a:ext>
            </a:extLst>
          </p:cNvPr>
          <p:cNvSpPr/>
          <p:nvPr/>
        </p:nvSpPr>
        <p:spPr>
          <a:xfrm>
            <a:off x="274983" y="238539"/>
            <a:ext cx="11718235" cy="6539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653F0-085B-20FC-2DEB-E951FD39E952}"/>
              </a:ext>
            </a:extLst>
          </p:cNvPr>
          <p:cNvSpPr/>
          <p:nvPr/>
        </p:nvSpPr>
        <p:spPr>
          <a:xfrm>
            <a:off x="3361445" y="5135229"/>
            <a:ext cx="5343799" cy="1230073"/>
          </a:xfrm>
          <a:prstGeom prst="roundRect">
            <a:avLst/>
          </a:prstGeom>
          <a:solidFill>
            <a:srgbClr val="E2F6F6"/>
          </a:solidFill>
          <a:ln w="28575">
            <a:solidFill>
              <a:srgbClr val="36A7A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B1FFAD-3DB8-883A-E018-666C4DF18D50}"/>
                  </a:ext>
                </a:extLst>
              </p:cNvPr>
              <p:cNvSpPr txBox="1"/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        con </a:t>
                </a:r>
                <a:r>
                  <a:rPr lang="en-US" sz="3200" b="1" dirty="0" err="1">
                    <a:solidFill>
                      <a:schemeClr val="accent5">
                        <a:lumMod val="10000"/>
                      </a:schemeClr>
                    </a:solidFill>
                    <a:latin typeface="Cambria" panose="02040503050406030204" pitchFamily="18" charset="0"/>
                  </a:rPr>
                  <a:t>ếch</a:t>
                </a:r>
                <a:endParaRPr lang="en-US" sz="32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B1FFAD-3DB8-883A-E018-666C4DF18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448" y="5163809"/>
                <a:ext cx="5205574" cy="1070358"/>
              </a:xfrm>
              <a:prstGeom prst="rect">
                <a:avLst/>
              </a:prstGeom>
              <a:blipFill>
                <a:blip r:embed="rId5"/>
                <a:stretch>
                  <a:fillRect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46B7767-85CC-D741-6017-DBCD5D4206E3}"/>
              </a:ext>
            </a:extLst>
          </p:cNvPr>
          <p:cNvGrpSpPr/>
          <p:nvPr/>
        </p:nvGrpSpPr>
        <p:grpSpPr>
          <a:xfrm>
            <a:off x="6424578" y="5395019"/>
            <a:ext cx="575205" cy="742389"/>
            <a:chOff x="2678021" y="2449199"/>
            <a:chExt cx="575205" cy="74238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FE143AC-8EED-BE28-F719-C732D6539CFD}"/>
                </a:ext>
              </a:extLst>
            </p:cNvPr>
            <p:cNvSpPr/>
            <p:nvPr/>
          </p:nvSpPr>
          <p:spPr>
            <a:xfrm>
              <a:off x="2678021" y="2483702"/>
              <a:ext cx="532673" cy="707886"/>
            </a:xfrm>
            <a:prstGeom prst="roundRect">
              <a:avLst/>
            </a:prstGeom>
            <a:solidFill>
              <a:srgbClr val="FFFFAF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>
                <a:latin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53925A-E8BE-A146-D329-714C3F8E7055}"/>
                </a:ext>
              </a:extLst>
            </p:cNvPr>
            <p:cNvSpPr txBox="1"/>
            <p:nvPr/>
          </p:nvSpPr>
          <p:spPr>
            <a:xfrm>
              <a:off x="2720553" y="2449199"/>
              <a:ext cx="5326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2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222E1A-7794-E083-F986-2E02B92B1292}"/>
              </a:ext>
            </a:extLst>
          </p:cNvPr>
          <p:cNvGrpSpPr/>
          <p:nvPr/>
        </p:nvGrpSpPr>
        <p:grpSpPr>
          <a:xfrm>
            <a:off x="6418563" y="5421061"/>
            <a:ext cx="532673" cy="744927"/>
            <a:chOff x="3208176" y="5138974"/>
            <a:chExt cx="532673" cy="744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9F93EA9-9475-C483-7A17-DC11BCF3E661}"/>
                </a:ext>
              </a:extLst>
            </p:cNvPr>
            <p:cNvSpPr/>
            <p:nvPr/>
          </p:nvSpPr>
          <p:spPr>
            <a:xfrm>
              <a:off x="3208176" y="5138974"/>
              <a:ext cx="532673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33FBE1-1F55-1D96-03D9-A436834DD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295755" y="5240143"/>
              <a:ext cx="357512" cy="64180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468D4-C3F4-4742-F8A6-2256156EFD25}"/>
              </a:ext>
            </a:extLst>
          </p:cNvPr>
          <p:cNvGrpSpPr/>
          <p:nvPr/>
        </p:nvGrpSpPr>
        <p:grpSpPr>
          <a:xfrm>
            <a:off x="1503759" y="1436507"/>
            <a:ext cx="9349688" cy="3439679"/>
            <a:chOff x="1139648" y="1434144"/>
            <a:chExt cx="9349688" cy="34396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902C9E-32A3-3BB7-AA28-5DF972223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8" y="1551295"/>
              <a:ext cx="1558281" cy="9008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4994F5-FFBB-A0BA-73AA-594AF7630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50" y="2768634"/>
              <a:ext cx="1558281" cy="9008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697BCD-0715-A013-5808-4AB20B225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49" y="3973015"/>
              <a:ext cx="1558281" cy="90080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28F39EE-C1EB-B4C7-45C4-91870DCA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29" y="1522588"/>
              <a:ext cx="1558281" cy="90080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F0E7E02-7BB1-E9B1-9442-1E968B6E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1" y="2739927"/>
              <a:ext cx="1558281" cy="90080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DD97DC2-E6D1-F86B-90B1-CC4136A03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30" y="3944308"/>
              <a:ext cx="1558281" cy="90080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9A8AA5B-BA37-FE5E-5F02-106449C00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0" y="1500477"/>
              <a:ext cx="1558281" cy="90080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5807582-D9CC-5F89-1D47-25184F417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2" y="2717816"/>
              <a:ext cx="1558281" cy="90080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DF50B82-EFE9-82F5-7FB9-07E2DFD93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1" y="3922197"/>
              <a:ext cx="1558281" cy="90080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985346F-2470-083D-A4C6-FACF20B5C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1" y="1478366"/>
              <a:ext cx="1558281" cy="90080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18ED872-7776-8E9D-49E7-1E476F0F8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3" y="2695705"/>
              <a:ext cx="1558281" cy="90080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5462543-81FD-CD58-0831-B64154D92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92" y="3900086"/>
              <a:ext cx="1558281" cy="90080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F3D4193-A5EE-8994-BA72-B995980A9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2" y="1456255"/>
              <a:ext cx="1558281" cy="90080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6C9FE1F-67C4-6AA0-E1B2-1FBF6C62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4" y="2673594"/>
              <a:ext cx="1558281" cy="90080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F782656-0C8A-5864-FA3F-D397993EF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773" y="3877975"/>
              <a:ext cx="1558281" cy="90080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645CA94-82AC-92BE-2826-89F2825D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3" y="1434144"/>
              <a:ext cx="1558281" cy="90080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E76440F-A2E9-18B8-2E93-BBAEAE9D3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5" y="2651483"/>
              <a:ext cx="1558281" cy="90080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B52F9C4-421A-FC09-27B3-844385208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054" y="3855864"/>
              <a:ext cx="1558281" cy="900808"/>
            </a:xfrm>
            <a:prstGeom prst="rect">
              <a:avLst/>
            </a:prstGeom>
          </p:spPr>
        </p:pic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ECA131D-1AF5-D7A4-930F-E54A49E7B4F4}"/>
              </a:ext>
            </a:extLst>
          </p:cNvPr>
          <p:cNvSpPr/>
          <p:nvPr/>
        </p:nvSpPr>
        <p:spPr>
          <a:xfrm>
            <a:off x="1515763" y="1436508"/>
            <a:ext cx="3104558" cy="10596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42D4D14-DDAB-DB12-C309-0C833C612A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128" t="9148" r="7080" b="16227"/>
          <a:stretch/>
        </p:blipFill>
        <p:spPr>
          <a:xfrm>
            <a:off x="1346317" y="202485"/>
            <a:ext cx="1214983" cy="129259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4C83B0A-8072-71C5-12CA-68C6620746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28" y="297159"/>
            <a:ext cx="238983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272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Cambria</vt:lpstr>
      <vt:lpstr>Cambria Math</vt:lpstr>
      <vt:lpstr>Humanst521 BT</vt:lpstr>
      <vt:lpstr>SVN-Cookies</vt:lpstr>
      <vt:lpstr>思源宋体 CN Heavy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46</cp:revision>
  <dcterms:created xsi:type="dcterms:W3CDTF">2022-07-02T14:48:39Z</dcterms:created>
  <dcterms:modified xsi:type="dcterms:W3CDTF">2025-10-09T05:46:27Z</dcterms:modified>
</cp:coreProperties>
</file>