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14"/>
  </p:notesMasterIdLst>
  <p:sldIdLst>
    <p:sldId id="355" r:id="rId3"/>
    <p:sldId id="258" r:id="rId4"/>
    <p:sldId id="259" r:id="rId5"/>
    <p:sldId id="261" r:id="rId6"/>
    <p:sldId id="357" r:id="rId7"/>
    <p:sldId id="338" r:id="rId8"/>
    <p:sldId id="263" r:id="rId9"/>
    <p:sldId id="2638" r:id="rId10"/>
    <p:sldId id="2637" r:id="rId11"/>
    <p:sldId id="352" r:id="rId12"/>
    <p:sldId id="35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5DA71-E038-4CED-8AD5-14BF3F4583B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E0910-7440-4E0B-BA8D-846C6B52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2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: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r>
              <a:rPr lang="en-US" dirty="0"/>
              <a:t>+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err="1"/>
              <a:t>hết</a:t>
            </a:r>
            <a:r>
              <a:rPr lang="en-US"/>
              <a:t> 3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37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63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69600" y="3111533"/>
            <a:ext cx="6037200" cy="2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69567" y="1692800"/>
            <a:ext cx="6037200" cy="1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476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975600" y="2711633"/>
            <a:ext cx="4978400" cy="3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6238000" y="2711633"/>
            <a:ext cx="4978400" cy="1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6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Six Columns">
  <p:cSld name="Text and Six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9755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>
            <a:off x="9755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3"/>
          </p:nvPr>
        </p:nvSpPr>
        <p:spPr>
          <a:xfrm>
            <a:off x="83287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>
            <a:off x="83287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5"/>
          </p:nvPr>
        </p:nvSpPr>
        <p:spPr>
          <a:xfrm>
            <a:off x="46521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46521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7"/>
          </p:nvPr>
        </p:nvSpPr>
        <p:spPr>
          <a:xfrm>
            <a:off x="9756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>
            <a:off x="9755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9"/>
          </p:nvPr>
        </p:nvSpPr>
        <p:spPr>
          <a:xfrm>
            <a:off x="83288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83287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4"/>
          </p:nvPr>
        </p:nvSpPr>
        <p:spPr>
          <a:xfrm>
            <a:off x="46522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>
            <a:off x="46521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9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Text and four Columns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9078816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2"/>
          </p:nvPr>
        </p:nvSpPr>
        <p:spPr>
          <a:xfrm>
            <a:off x="9078767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3"/>
          </p:nvPr>
        </p:nvSpPr>
        <p:spPr>
          <a:xfrm>
            <a:off x="6377760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4"/>
          </p:nvPr>
        </p:nvSpPr>
        <p:spPr>
          <a:xfrm>
            <a:off x="6377711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5"/>
          </p:nvPr>
        </p:nvSpPr>
        <p:spPr>
          <a:xfrm>
            <a:off x="3676705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6"/>
          </p:nvPr>
        </p:nvSpPr>
        <p:spPr>
          <a:xfrm>
            <a:off x="3676656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7"/>
          </p:nvPr>
        </p:nvSpPr>
        <p:spPr>
          <a:xfrm>
            <a:off x="975649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8"/>
          </p:nvPr>
        </p:nvSpPr>
        <p:spPr>
          <a:xfrm>
            <a:off x="975600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907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">
  <p:cSld name="Text and three 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9756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2"/>
          </p:nvPr>
        </p:nvSpPr>
        <p:spPr>
          <a:xfrm>
            <a:off x="9756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3"/>
          </p:nvPr>
        </p:nvSpPr>
        <p:spPr>
          <a:xfrm>
            <a:off x="79164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4"/>
          </p:nvPr>
        </p:nvSpPr>
        <p:spPr>
          <a:xfrm>
            <a:off x="79164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5"/>
          </p:nvPr>
        </p:nvSpPr>
        <p:spPr>
          <a:xfrm>
            <a:off x="44460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6"/>
          </p:nvPr>
        </p:nvSpPr>
        <p:spPr>
          <a:xfrm>
            <a:off x="44460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8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 2">
  <p:cSld name="Text and three columns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975600" y="3044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2"/>
          </p:nvPr>
        </p:nvSpPr>
        <p:spPr>
          <a:xfrm>
            <a:off x="975600" y="2524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3"/>
          </p:nvPr>
        </p:nvSpPr>
        <p:spPr>
          <a:xfrm>
            <a:off x="8328800" y="3044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4"/>
          </p:nvPr>
        </p:nvSpPr>
        <p:spPr>
          <a:xfrm>
            <a:off x="8328800" y="2524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5"/>
          </p:nvPr>
        </p:nvSpPr>
        <p:spPr>
          <a:xfrm>
            <a:off x="4652200" y="2536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6"/>
          </p:nvPr>
        </p:nvSpPr>
        <p:spPr>
          <a:xfrm>
            <a:off x="4652200" y="2016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90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">
  <p:cSld name="Text and four 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2187000" y="2811515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2"/>
          </p:nvPr>
        </p:nvSpPr>
        <p:spPr>
          <a:xfrm>
            <a:off x="2187000" y="2280833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3"/>
          </p:nvPr>
        </p:nvSpPr>
        <p:spPr>
          <a:xfrm>
            <a:off x="2187000" y="4664567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4"/>
          </p:nvPr>
        </p:nvSpPr>
        <p:spPr>
          <a:xfrm>
            <a:off x="2187000" y="4133767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5"/>
          </p:nvPr>
        </p:nvSpPr>
        <p:spPr>
          <a:xfrm>
            <a:off x="7841155" y="2811633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6"/>
          </p:nvPr>
        </p:nvSpPr>
        <p:spPr>
          <a:xfrm>
            <a:off x="7841155" y="2280833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7"/>
          </p:nvPr>
        </p:nvSpPr>
        <p:spPr>
          <a:xfrm>
            <a:off x="7841155" y="4656199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8"/>
          </p:nvPr>
        </p:nvSpPr>
        <p:spPr>
          <a:xfrm>
            <a:off x="7841155" y="4125368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3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hasCustomPrompt="1"/>
          </p:nvPr>
        </p:nvSpPr>
        <p:spPr>
          <a:xfrm>
            <a:off x="3472200" y="1039767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472200" y="1848700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2" hasCustomPrompt="1"/>
          </p:nvPr>
        </p:nvSpPr>
        <p:spPr>
          <a:xfrm>
            <a:off x="3472200" y="2790267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3"/>
          </p:nvPr>
        </p:nvSpPr>
        <p:spPr>
          <a:xfrm>
            <a:off x="3472200" y="3599067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4" hasCustomPrompt="1"/>
          </p:nvPr>
        </p:nvSpPr>
        <p:spPr>
          <a:xfrm>
            <a:off x="3472200" y="4540633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5"/>
          </p:nvPr>
        </p:nvSpPr>
        <p:spPr>
          <a:xfrm>
            <a:off x="3472200" y="5349433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04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1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91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75600" y="1922200"/>
            <a:ext cx="10240800" cy="4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1pPr>
            <a:lvl2pPr marL="1219200" lvl="1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2pPr>
            <a:lvl3pPr marL="1828800" lvl="2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3pPr>
            <a:lvl4pPr marL="2438400" lvl="3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4pPr>
            <a:lvl5pPr marL="3048000" lvl="4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5pPr>
            <a:lvl6pPr marL="3657600" lvl="5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6pPr>
            <a:lvl7pPr marL="4267200" lvl="6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7pPr>
            <a:lvl8pPr marL="4876800" lvl="7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8pPr>
            <a:lvl9pPr marL="5486400" lvl="8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85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5968400" y="2607200"/>
            <a:ext cx="5248000" cy="2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5968467" y="762000"/>
            <a:ext cx="5248000" cy="1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1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975600" y="2424533"/>
            <a:ext cx="4872400" cy="18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6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4872400" cy="2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04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659833" y="1979767"/>
            <a:ext cx="4872400" cy="1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82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545200" y="2396067"/>
            <a:ext cx="5101600" cy="1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marL="1219200" lvl="1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2pPr>
            <a:lvl3pPr marL="1828800" lvl="2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3pPr>
            <a:lvl4pPr marL="2438400" lvl="3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4pPr>
            <a:lvl5pPr marL="3048000" lvl="4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5pPr>
            <a:lvl6pPr marL="3657600" lvl="5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6pPr>
            <a:lvl7pPr marL="4267200" lvl="6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7pPr>
            <a:lvl8pPr marL="4876800" lvl="7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8pPr>
            <a:lvl9pPr marL="5486400" lvl="8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2"/>
          </p:nvPr>
        </p:nvSpPr>
        <p:spPr>
          <a:xfrm>
            <a:off x="3542200" y="3945667"/>
            <a:ext cx="5107600" cy="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802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975600" y="4677200"/>
            <a:ext cx="37304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975641" y="2109067"/>
            <a:ext cx="3730400" cy="25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7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2" hasCustomPrompt="1"/>
          </p:nvPr>
        </p:nvSpPr>
        <p:spPr>
          <a:xfrm>
            <a:off x="975600" y="2465167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1"/>
          </p:nvPr>
        </p:nvSpPr>
        <p:spPr>
          <a:xfrm>
            <a:off x="1882400" y="2465167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3"/>
          </p:nvPr>
        </p:nvSpPr>
        <p:spPr>
          <a:xfrm>
            <a:off x="1882400" y="3035300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 idx="4" hasCustomPrompt="1"/>
          </p:nvPr>
        </p:nvSpPr>
        <p:spPr>
          <a:xfrm>
            <a:off x="975600" y="4296500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5"/>
          </p:nvPr>
        </p:nvSpPr>
        <p:spPr>
          <a:xfrm>
            <a:off x="1882400" y="4296500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6"/>
          </p:nvPr>
        </p:nvSpPr>
        <p:spPr>
          <a:xfrm>
            <a:off x="1882400" y="4866633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title" idx="7" hasCustomPrompt="1"/>
          </p:nvPr>
        </p:nvSpPr>
        <p:spPr>
          <a:xfrm>
            <a:off x="10309600" y="2465167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5" name="Google Shape;155;p28"/>
          <p:cNvSpPr txBox="1">
            <a:spLocks noGrp="1"/>
          </p:cNvSpPr>
          <p:nvPr>
            <p:ph type="subTitle" idx="8"/>
          </p:nvPr>
        </p:nvSpPr>
        <p:spPr>
          <a:xfrm>
            <a:off x="6792400" y="2465167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9"/>
          </p:nvPr>
        </p:nvSpPr>
        <p:spPr>
          <a:xfrm>
            <a:off x="6792400" y="3035300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 idx="13" hasCustomPrompt="1"/>
          </p:nvPr>
        </p:nvSpPr>
        <p:spPr>
          <a:xfrm>
            <a:off x="10309600" y="4296500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4"/>
          </p:nvPr>
        </p:nvSpPr>
        <p:spPr>
          <a:xfrm>
            <a:off x="6792400" y="4296500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5"/>
          </p:nvPr>
        </p:nvSpPr>
        <p:spPr>
          <a:xfrm>
            <a:off x="6792400" y="4866633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87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1_Text and four Columns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3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5549067" y="762000"/>
            <a:ext cx="56672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subTitle" idx="1"/>
          </p:nvPr>
        </p:nvSpPr>
        <p:spPr>
          <a:xfrm>
            <a:off x="5549067" y="2383133"/>
            <a:ext cx="5667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2"/>
          </p:nvPr>
        </p:nvSpPr>
        <p:spPr>
          <a:xfrm>
            <a:off x="5549200" y="2955533"/>
            <a:ext cx="5667200" cy="11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marL="1219200" lvl="1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2pPr>
            <a:lvl3pPr marL="1828800" lvl="2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3pPr>
            <a:lvl4pPr marL="2438400" lvl="3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4pPr>
            <a:lvl5pPr marL="3048000" lvl="4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5pPr>
            <a:lvl6pPr marL="3657600" lvl="5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6pPr>
            <a:lvl7pPr marL="4267200" lvl="6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7pPr>
            <a:lvl8pPr marL="4876800" lvl="7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8pPr>
            <a:lvl9pPr marL="5486400" lvl="8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9pPr>
          </a:lstStyle>
          <a:p>
            <a:endParaRPr/>
          </a:p>
        </p:txBody>
      </p:sp>
      <p:sp>
        <p:nvSpPr>
          <p:cNvPr id="168" name="Google Shape;168;p30"/>
          <p:cNvSpPr txBox="1"/>
          <p:nvPr/>
        </p:nvSpPr>
        <p:spPr>
          <a:xfrm>
            <a:off x="5549200" y="4597133"/>
            <a:ext cx="5667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lang="en-GB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was created by Slidesgo, including icons by Flaticon, and infographics &amp; images by Freepik and illustrations by Stories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42838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918400" y="4341367"/>
            <a:ext cx="2887600" cy="1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386000" y="4341367"/>
            <a:ext cx="2887600" cy="1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1918400" y="3526833"/>
            <a:ext cx="2887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7386000" y="3526833"/>
            <a:ext cx="2887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3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9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35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2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2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4872400" cy="2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13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5036400" y="1692800"/>
            <a:ext cx="6180000" cy="3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4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rgbClr val="F2D7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5853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5853600" cy="30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40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1822100" y="2836633"/>
            <a:ext cx="4906800" cy="3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9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975584" y="2585067"/>
            <a:ext cx="102408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975600" y="4399867"/>
            <a:ext cx="102408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1pPr>
            <a:lvl2pPr marL="1219200" lvl="1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800" lvl="2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400" lvl="3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8000" lvl="4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1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75600" y="1979933"/>
            <a:ext cx="10240800" cy="4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B718D80-2356-31A5-551C-F00904BC8B46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906" y="281131"/>
            <a:ext cx="1355645" cy="13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427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CE24C98-A42F-877C-B85D-3FBA77B6AEB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906" y="281131"/>
            <a:ext cx="1355645" cy="13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7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0.sv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3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microsoft.com/office/2007/relationships/hdphoto" Target="../media/hdphoto1.wdp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GIF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2575" y="267970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12" name="Rounded Rectangle 9"/>
          <p:cNvSpPr/>
          <p:nvPr/>
        </p:nvSpPr>
        <p:spPr>
          <a:xfrm>
            <a:off x="4598035" y="1242486"/>
            <a:ext cx="4503420" cy="83099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x 3 = ?</a:t>
            </a:r>
          </a:p>
        </p:txBody>
      </p:sp>
      <p:sp>
        <p:nvSpPr>
          <p:cNvPr id="14" name="Rounded Rectangle 9"/>
          <p:cNvSpPr/>
          <p:nvPr/>
        </p:nvSpPr>
        <p:spPr>
          <a:xfrm>
            <a:off x="4598035" y="4405422"/>
            <a:ext cx="4503420" cy="83099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 : 4 = ?</a:t>
            </a:r>
          </a:p>
        </p:txBody>
      </p:sp>
      <p:sp>
        <p:nvSpPr>
          <p:cNvPr id="15" name="Rounded Rectangle 9"/>
          <p:cNvSpPr/>
          <p:nvPr/>
        </p:nvSpPr>
        <p:spPr>
          <a:xfrm>
            <a:off x="4598035" y="2777917"/>
            <a:ext cx="4503420" cy="83099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x 9 = ?</a:t>
            </a:r>
          </a:p>
        </p:txBody>
      </p:sp>
      <p:sp>
        <p:nvSpPr>
          <p:cNvPr id="110" name="Rectangle 39"/>
          <p:cNvSpPr/>
          <p:nvPr/>
        </p:nvSpPr>
        <p:spPr>
          <a:xfrm>
            <a:off x="9101455" y="1105535"/>
            <a:ext cx="2131060" cy="1104900"/>
          </a:xfrm>
          <a:custGeom>
            <a:avLst/>
            <a:gdLst>
              <a:gd name="connsiteX0" fmla="*/ 17128 w 5252022"/>
              <a:gd name="connsiteY0" fmla="*/ 66553 h 1249788"/>
              <a:gd name="connsiteX1" fmla="*/ 220009 w 5252022"/>
              <a:gd name="connsiteY1" fmla="*/ 66553 h 1249788"/>
              <a:gd name="connsiteX2" fmla="*/ 422889 w 5252022"/>
              <a:gd name="connsiteY2" fmla="*/ 66553 h 1249788"/>
              <a:gd name="connsiteX3" fmla="*/ 730283 w 5252022"/>
              <a:gd name="connsiteY3" fmla="*/ 66553 h 1249788"/>
              <a:gd name="connsiteX4" fmla="*/ 1142191 w 5252022"/>
              <a:gd name="connsiteY4" fmla="*/ 66553 h 1249788"/>
              <a:gd name="connsiteX5" fmla="*/ 1554100 w 5252022"/>
              <a:gd name="connsiteY5" fmla="*/ 66553 h 1249788"/>
              <a:gd name="connsiteX6" fmla="*/ 1861494 w 5252022"/>
              <a:gd name="connsiteY6" fmla="*/ 66553 h 1249788"/>
              <a:gd name="connsiteX7" fmla="*/ 2116631 w 5252022"/>
              <a:gd name="connsiteY7" fmla="*/ 66553 h 1249788"/>
              <a:gd name="connsiteX8" fmla="*/ 2476282 w 5252022"/>
              <a:gd name="connsiteY8" fmla="*/ 66553 h 1249788"/>
              <a:gd name="connsiteX9" fmla="*/ 2731419 w 5252022"/>
              <a:gd name="connsiteY9" fmla="*/ 66553 h 1249788"/>
              <a:gd name="connsiteX10" fmla="*/ 2934299 w 5252022"/>
              <a:gd name="connsiteY10" fmla="*/ 66553 h 1249788"/>
              <a:gd name="connsiteX11" fmla="*/ 3293951 w 5252022"/>
              <a:gd name="connsiteY11" fmla="*/ 66553 h 1249788"/>
              <a:gd name="connsiteX12" fmla="*/ 3705859 w 5252022"/>
              <a:gd name="connsiteY12" fmla="*/ 66553 h 1249788"/>
              <a:gd name="connsiteX13" fmla="*/ 3960996 w 5252022"/>
              <a:gd name="connsiteY13" fmla="*/ 66553 h 1249788"/>
              <a:gd name="connsiteX14" fmla="*/ 4163876 w 5252022"/>
              <a:gd name="connsiteY14" fmla="*/ 66553 h 1249788"/>
              <a:gd name="connsiteX15" fmla="*/ 4523528 w 5252022"/>
              <a:gd name="connsiteY15" fmla="*/ 66553 h 1249788"/>
              <a:gd name="connsiteX16" fmla="*/ 4883179 w 5252022"/>
              <a:gd name="connsiteY16" fmla="*/ 66553 h 1249788"/>
              <a:gd name="connsiteX17" fmla="*/ 5242830 w 5252022"/>
              <a:gd name="connsiteY17" fmla="*/ 66553 h 1249788"/>
              <a:gd name="connsiteX18" fmla="*/ 5242830 w 5252022"/>
              <a:gd name="connsiteY18" fmla="*/ 629004 h 1249788"/>
              <a:gd name="connsiteX19" fmla="*/ 5242830 w 5252022"/>
              <a:gd name="connsiteY19" fmla="*/ 1214413 h 1249788"/>
              <a:gd name="connsiteX20" fmla="*/ 4935436 w 5252022"/>
              <a:gd name="connsiteY20" fmla="*/ 1214413 h 1249788"/>
              <a:gd name="connsiteX21" fmla="*/ 4575785 w 5252022"/>
              <a:gd name="connsiteY21" fmla="*/ 1214413 h 1249788"/>
              <a:gd name="connsiteX22" fmla="*/ 4372905 w 5252022"/>
              <a:gd name="connsiteY22" fmla="*/ 1214413 h 1249788"/>
              <a:gd name="connsiteX23" fmla="*/ 4117767 w 5252022"/>
              <a:gd name="connsiteY23" fmla="*/ 1214413 h 1249788"/>
              <a:gd name="connsiteX24" fmla="*/ 3810373 w 5252022"/>
              <a:gd name="connsiteY24" fmla="*/ 1214413 h 1249788"/>
              <a:gd name="connsiteX25" fmla="*/ 3450722 w 5252022"/>
              <a:gd name="connsiteY25" fmla="*/ 1214413 h 1249788"/>
              <a:gd name="connsiteX26" fmla="*/ 3195585 w 5252022"/>
              <a:gd name="connsiteY26" fmla="*/ 1214413 h 1249788"/>
              <a:gd name="connsiteX27" fmla="*/ 3044962 w 5252022"/>
              <a:gd name="connsiteY27" fmla="*/ 1214413 h 1249788"/>
              <a:gd name="connsiteX28" fmla="*/ 2737567 w 5252022"/>
              <a:gd name="connsiteY28" fmla="*/ 1214413 h 1249788"/>
              <a:gd name="connsiteX29" fmla="*/ 2482430 w 5252022"/>
              <a:gd name="connsiteY29" fmla="*/ 1214413 h 1249788"/>
              <a:gd name="connsiteX30" fmla="*/ 2331807 w 5252022"/>
              <a:gd name="connsiteY30" fmla="*/ 1214413 h 1249788"/>
              <a:gd name="connsiteX31" fmla="*/ 2181183 w 5252022"/>
              <a:gd name="connsiteY31" fmla="*/ 1214413 h 1249788"/>
              <a:gd name="connsiteX32" fmla="*/ 1821533 w 5252022"/>
              <a:gd name="connsiteY32" fmla="*/ 1214413 h 1249788"/>
              <a:gd name="connsiteX33" fmla="*/ 1566395 w 5252022"/>
              <a:gd name="connsiteY33" fmla="*/ 1214413 h 1249788"/>
              <a:gd name="connsiteX34" fmla="*/ 1259001 w 5252022"/>
              <a:gd name="connsiteY34" fmla="*/ 1214413 h 1249788"/>
              <a:gd name="connsiteX35" fmla="*/ 899350 w 5252022"/>
              <a:gd name="connsiteY35" fmla="*/ 1214413 h 1249788"/>
              <a:gd name="connsiteX36" fmla="*/ 644213 w 5252022"/>
              <a:gd name="connsiteY36" fmla="*/ 1214413 h 1249788"/>
              <a:gd name="connsiteX37" fmla="*/ 17128 w 5252022"/>
              <a:gd name="connsiteY37" fmla="*/ 1214413 h 1249788"/>
              <a:gd name="connsiteX38" fmla="*/ 17128 w 5252022"/>
              <a:gd name="connsiteY38" fmla="*/ 651962 h 1249788"/>
              <a:gd name="connsiteX39" fmla="*/ 17128 w 5252022"/>
              <a:gd name="connsiteY39" fmla="*/ 66553 h 1249788"/>
              <a:gd name="connsiteX0-1" fmla="*/ 98937 w 5252022"/>
              <a:gd name="connsiteY0-2" fmla="*/ 888 h 1249788"/>
              <a:gd name="connsiteX1-3" fmla="*/ 272266 w 5252022"/>
              <a:gd name="connsiteY1-4" fmla="*/ 66553 h 1249788"/>
              <a:gd name="connsiteX2-5" fmla="*/ 422889 w 5252022"/>
              <a:gd name="connsiteY2-6" fmla="*/ 66553 h 1249788"/>
              <a:gd name="connsiteX3-7" fmla="*/ 730283 w 5252022"/>
              <a:gd name="connsiteY3-8" fmla="*/ 66553 h 1249788"/>
              <a:gd name="connsiteX4-9" fmla="*/ 1089934 w 5252022"/>
              <a:gd name="connsiteY4-10" fmla="*/ 66553 h 1249788"/>
              <a:gd name="connsiteX5-11" fmla="*/ 1292814 w 5252022"/>
              <a:gd name="connsiteY5-12" fmla="*/ 66553 h 1249788"/>
              <a:gd name="connsiteX6-13" fmla="*/ 1443438 w 5252022"/>
              <a:gd name="connsiteY6-14" fmla="*/ 66553 h 1249788"/>
              <a:gd name="connsiteX7-15" fmla="*/ 1750832 w 5252022"/>
              <a:gd name="connsiteY7-16" fmla="*/ 66553 h 1249788"/>
              <a:gd name="connsiteX8-17" fmla="*/ 1901455 w 5252022"/>
              <a:gd name="connsiteY8-18" fmla="*/ 66553 h 1249788"/>
              <a:gd name="connsiteX9-19" fmla="*/ 2104335 w 5252022"/>
              <a:gd name="connsiteY9-20" fmla="*/ 66553 h 1249788"/>
              <a:gd name="connsiteX10-21" fmla="*/ 2411729 w 5252022"/>
              <a:gd name="connsiteY10-22" fmla="*/ 66553 h 1249788"/>
              <a:gd name="connsiteX11-23" fmla="*/ 2719124 w 5252022"/>
              <a:gd name="connsiteY11-24" fmla="*/ 66553 h 1249788"/>
              <a:gd name="connsiteX12-25" fmla="*/ 2922004 w 5252022"/>
              <a:gd name="connsiteY12-26" fmla="*/ 66553 h 1249788"/>
              <a:gd name="connsiteX13-27" fmla="*/ 3281655 w 5252022"/>
              <a:gd name="connsiteY13-28" fmla="*/ 66553 h 1249788"/>
              <a:gd name="connsiteX14-29" fmla="*/ 3693563 w 5252022"/>
              <a:gd name="connsiteY14-30" fmla="*/ 66553 h 1249788"/>
              <a:gd name="connsiteX15-31" fmla="*/ 4000958 w 5252022"/>
              <a:gd name="connsiteY15-32" fmla="*/ 66553 h 1249788"/>
              <a:gd name="connsiteX16-33" fmla="*/ 4256095 w 5252022"/>
              <a:gd name="connsiteY16-34" fmla="*/ 66553 h 1249788"/>
              <a:gd name="connsiteX17-35" fmla="*/ 4563489 w 5252022"/>
              <a:gd name="connsiteY17-36" fmla="*/ 66553 h 1249788"/>
              <a:gd name="connsiteX18-37" fmla="*/ 4714112 w 5252022"/>
              <a:gd name="connsiteY18-38" fmla="*/ 66553 h 1249788"/>
              <a:gd name="connsiteX19-39" fmla="*/ 5242830 w 5252022"/>
              <a:gd name="connsiteY19-40" fmla="*/ 66553 h 1249788"/>
              <a:gd name="connsiteX20-41" fmla="*/ 5242830 w 5252022"/>
              <a:gd name="connsiteY20-42" fmla="*/ 663439 h 1249788"/>
              <a:gd name="connsiteX21-43" fmla="*/ 5242830 w 5252022"/>
              <a:gd name="connsiteY21-44" fmla="*/ 1214413 h 1249788"/>
              <a:gd name="connsiteX22-45" fmla="*/ 5092207 w 5252022"/>
              <a:gd name="connsiteY22-46" fmla="*/ 1214413 h 1249788"/>
              <a:gd name="connsiteX23-47" fmla="*/ 4680299 w 5252022"/>
              <a:gd name="connsiteY23-48" fmla="*/ 1214413 h 1249788"/>
              <a:gd name="connsiteX24-49" fmla="*/ 4477419 w 5252022"/>
              <a:gd name="connsiteY24-50" fmla="*/ 1214413 h 1249788"/>
              <a:gd name="connsiteX25-51" fmla="*/ 4274539 w 5252022"/>
              <a:gd name="connsiteY25-52" fmla="*/ 1214413 h 1249788"/>
              <a:gd name="connsiteX26-53" fmla="*/ 3967144 w 5252022"/>
              <a:gd name="connsiteY26-54" fmla="*/ 1214413 h 1249788"/>
              <a:gd name="connsiteX27-55" fmla="*/ 3607493 w 5252022"/>
              <a:gd name="connsiteY27-56" fmla="*/ 1214413 h 1249788"/>
              <a:gd name="connsiteX28-57" fmla="*/ 3456870 w 5252022"/>
              <a:gd name="connsiteY28-58" fmla="*/ 1214413 h 1249788"/>
              <a:gd name="connsiteX29-59" fmla="*/ 3044962 w 5252022"/>
              <a:gd name="connsiteY29-60" fmla="*/ 1214413 h 1249788"/>
              <a:gd name="connsiteX30-61" fmla="*/ 2842081 w 5252022"/>
              <a:gd name="connsiteY30-62" fmla="*/ 1214413 h 1249788"/>
              <a:gd name="connsiteX31-63" fmla="*/ 2586944 w 5252022"/>
              <a:gd name="connsiteY31-64" fmla="*/ 1214413 h 1249788"/>
              <a:gd name="connsiteX32-65" fmla="*/ 2331807 w 5252022"/>
              <a:gd name="connsiteY32-66" fmla="*/ 1214413 h 1249788"/>
              <a:gd name="connsiteX33-67" fmla="*/ 2076670 w 5252022"/>
              <a:gd name="connsiteY33-68" fmla="*/ 1214413 h 1249788"/>
              <a:gd name="connsiteX34-69" fmla="*/ 1926047 w 5252022"/>
              <a:gd name="connsiteY34-70" fmla="*/ 1214413 h 1249788"/>
              <a:gd name="connsiteX35-71" fmla="*/ 1723166 w 5252022"/>
              <a:gd name="connsiteY35-72" fmla="*/ 1214413 h 1249788"/>
              <a:gd name="connsiteX36-73" fmla="*/ 1415772 w 5252022"/>
              <a:gd name="connsiteY36-74" fmla="*/ 1214413 h 1249788"/>
              <a:gd name="connsiteX37-75" fmla="*/ 1212892 w 5252022"/>
              <a:gd name="connsiteY37-76" fmla="*/ 1214413 h 1249788"/>
              <a:gd name="connsiteX38-77" fmla="*/ 905497 w 5252022"/>
              <a:gd name="connsiteY38-78" fmla="*/ 1214413 h 1249788"/>
              <a:gd name="connsiteX39-79" fmla="*/ 650361 w 5252022"/>
              <a:gd name="connsiteY39-80" fmla="*/ 1214413 h 1249788"/>
              <a:gd name="connsiteX40" fmla="*/ 499737 w 5252022"/>
              <a:gd name="connsiteY40" fmla="*/ 1214413 h 1249788"/>
              <a:gd name="connsiteX41" fmla="*/ 17128 w 5252022"/>
              <a:gd name="connsiteY41" fmla="*/ 1214413 h 1249788"/>
              <a:gd name="connsiteX42" fmla="*/ 17128 w 5252022"/>
              <a:gd name="connsiteY42" fmla="*/ 617526 h 1249788"/>
              <a:gd name="connsiteX43" fmla="*/ 98937 w 5252022"/>
              <a:gd name="connsiteY43" fmla="*/ 888 h 1249788"/>
              <a:gd name="connsiteX0-81" fmla="*/ 17128 w 5252022"/>
              <a:gd name="connsiteY0-82" fmla="*/ 66553 h 1249788"/>
              <a:gd name="connsiteX1-83" fmla="*/ 220009 w 5252022"/>
              <a:gd name="connsiteY1-84" fmla="*/ 66553 h 1249788"/>
              <a:gd name="connsiteX2-85" fmla="*/ 422889 w 5252022"/>
              <a:gd name="connsiteY2-86" fmla="*/ 66553 h 1249788"/>
              <a:gd name="connsiteX3-87" fmla="*/ 730283 w 5252022"/>
              <a:gd name="connsiteY3-88" fmla="*/ 66553 h 1249788"/>
              <a:gd name="connsiteX4-89" fmla="*/ 1142191 w 5252022"/>
              <a:gd name="connsiteY4-90" fmla="*/ 66553 h 1249788"/>
              <a:gd name="connsiteX5-91" fmla="*/ 1554100 w 5252022"/>
              <a:gd name="connsiteY5-92" fmla="*/ 66553 h 1249788"/>
              <a:gd name="connsiteX6-93" fmla="*/ 1861494 w 5252022"/>
              <a:gd name="connsiteY6-94" fmla="*/ 66553 h 1249788"/>
              <a:gd name="connsiteX7-95" fmla="*/ 2116631 w 5252022"/>
              <a:gd name="connsiteY7-96" fmla="*/ 66553 h 1249788"/>
              <a:gd name="connsiteX8-97" fmla="*/ 2476282 w 5252022"/>
              <a:gd name="connsiteY8-98" fmla="*/ 66553 h 1249788"/>
              <a:gd name="connsiteX9-99" fmla="*/ 2731419 w 5252022"/>
              <a:gd name="connsiteY9-100" fmla="*/ 66553 h 1249788"/>
              <a:gd name="connsiteX10-101" fmla="*/ 2934299 w 5252022"/>
              <a:gd name="connsiteY10-102" fmla="*/ 66553 h 1249788"/>
              <a:gd name="connsiteX11-103" fmla="*/ 3293951 w 5252022"/>
              <a:gd name="connsiteY11-104" fmla="*/ 66553 h 1249788"/>
              <a:gd name="connsiteX12-105" fmla="*/ 3705859 w 5252022"/>
              <a:gd name="connsiteY12-106" fmla="*/ 66553 h 1249788"/>
              <a:gd name="connsiteX13-107" fmla="*/ 3960996 w 5252022"/>
              <a:gd name="connsiteY13-108" fmla="*/ 66553 h 1249788"/>
              <a:gd name="connsiteX14-109" fmla="*/ 4163876 w 5252022"/>
              <a:gd name="connsiteY14-110" fmla="*/ 66553 h 1249788"/>
              <a:gd name="connsiteX15-111" fmla="*/ 4523528 w 5252022"/>
              <a:gd name="connsiteY15-112" fmla="*/ 66553 h 1249788"/>
              <a:gd name="connsiteX16-113" fmla="*/ 4883179 w 5252022"/>
              <a:gd name="connsiteY16-114" fmla="*/ 66553 h 1249788"/>
              <a:gd name="connsiteX17-115" fmla="*/ 5242830 w 5252022"/>
              <a:gd name="connsiteY17-116" fmla="*/ 66553 h 1249788"/>
              <a:gd name="connsiteX18-117" fmla="*/ 5242830 w 5252022"/>
              <a:gd name="connsiteY18-118" fmla="*/ 629004 h 1249788"/>
              <a:gd name="connsiteX19-119" fmla="*/ 5242830 w 5252022"/>
              <a:gd name="connsiteY19-120" fmla="*/ 1214413 h 1249788"/>
              <a:gd name="connsiteX20-121" fmla="*/ 4935436 w 5252022"/>
              <a:gd name="connsiteY20-122" fmla="*/ 1214413 h 1249788"/>
              <a:gd name="connsiteX21-123" fmla="*/ 4575785 w 5252022"/>
              <a:gd name="connsiteY21-124" fmla="*/ 1214413 h 1249788"/>
              <a:gd name="connsiteX22-125" fmla="*/ 4372905 w 5252022"/>
              <a:gd name="connsiteY22-126" fmla="*/ 1214413 h 1249788"/>
              <a:gd name="connsiteX23-127" fmla="*/ 4117767 w 5252022"/>
              <a:gd name="connsiteY23-128" fmla="*/ 1214413 h 1249788"/>
              <a:gd name="connsiteX24-129" fmla="*/ 3810373 w 5252022"/>
              <a:gd name="connsiteY24-130" fmla="*/ 1214413 h 1249788"/>
              <a:gd name="connsiteX25-131" fmla="*/ 3450722 w 5252022"/>
              <a:gd name="connsiteY25-132" fmla="*/ 1214413 h 1249788"/>
              <a:gd name="connsiteX26-133" fmla="*/ 3195585 w 5252022"/>
              <a:gd name="connsiteY26-134" fmla="*/ 1214413 h 1249788"/>
              <a:gd name="connsiteX27-135" fmla="*/ 3044962 w 5252022"/>
              <a:gd name="connsiteY27-136" fmla="*/ 1214413 h 1249788"/>
              <a:gd name="connsiteX28-137" fmla="*/ 2737567 w 5252022"/>
              <a:gd name="connsiteY28-138" fmla="*/ 1214413 h 1249788"/>
              <a:gd name="connsiteX29-139" fmla="*/ 2482430 w 5252022"/>
              <a:gd name="connsiteY29-140" fmla="*/ 1214413 h 1249788"/>
              <a:gd name="connsiteX30-141" fmla="*/ 2331807 w 5252022"/>
              <a:gd name="connsiteY30-142" fmla="*/ 1214413 h 1249788"/>
              <a:gd name="connsiteX31-143" fmla="*/ 2181183 w 5252022"/>
              <a:gd name="connsiteY31-144" fmla="*/ 1214413 h 1249788"/>
              <a:gd name="connsiteX32-145" fmla="*/ 1821533 w 5252022"/>
              <a:gd name="connsiteY32-146" fmla="*/ 1214413 h 1249788"/>
              <a:gd name="connsiteX33-147" fmla="*/ 1566395 w 5252022"/>
              <a:gd name="connsiteY33-148" fmla="*/ 1214413 h 1249788"/>
              <a:gd name="connsiteX34-149" fmla="*/ 1259001 w 5252022"/>
              <a:gd name="connsiteY34-150" fmla="*/ 1214413 h 1249788"/>
              <a:gd name="connsiteX35-151" fmla="*/ 899350 w 5252022"/>
              <a:gd name="connsiteY35-152" fmla="*/ 1214413 h 1249788"/>
              <a:gd name="connsiteX36-153" fmla="*/ 644213 w 5252022"/>
              <a:gd name="connsiteY36-154" fmla="*/ 1214413 h 1249788"/>
              <a:gd name="connsiteX37-155" fmla="*/ 17128 w 5252022"/>
              <a:gd name="connsiteY37-156" fmla="*/ 1214413 h 1249788"/>
              <a:gd name="connsiteX38-157" fmla="*/ 17128 w 5252022"/>
              <a:gd name="connsiteY38-158" fmla="*/ 651962 h 1249788"/>
              <a:gd name="connsiteX39-159" fmla="*/ 17128 w 5252022"/>
              <a:gd name="connsiteY39-160" fmla="*/ 66553 h 12497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</a:cxnLst>
            <a:rect l="l" t="t" r="r" b="b"/>
            <a:pathLst>
              <a:path w="5252022" h="1249788" fill="none" extrusionOk="0">
                <a:moveTo>
                  <a:pt x="17128" y="66553"/>
                </a:moveTo>
                <a:cubicBezTo>
                  <a:pt x="74197" y="46239"/>
                  <a:pt x="165355" y="98566"/>
                  <a:pt x="220009" y="66553"/>
                </a:cubicBezTo>
                <a:cubicBezTo>
                  <a:pt x="229070" y="26126"/>
                  <a:pt x="381486" y="104531"/>
                  <a:pt x="422889" y="66553"/>
                </a:cubicBezTo>
                <a:cubicBezTo>
                  <a:pt x="436565" y="-19541"/>
                  <a:pt x="597797" y="117744"/>
                  <a:pt x="730283" y="66553"/>
                </a:cubicBezTo>
                <a:cubicBezTo>
                  <a:pt x="862183" y="-25750"/>
                  <a:pt x="974612" y="137884"/>
                  <a:pt x="1142191" y="66553"/>
                </a:cubicBezTo>
                <a:cubicBezTo>
                  <a:pt x="1272244" y="-8415"/>
                  <a:pt x="1471068" y="164590"/>
                  <a:pt x="1554100" y="66553"/>
                </a:cubicBezTo>
                <a:cubicBezTo>
                  <a:pt x="1638171" y="-9590"/>
                  <a:pt x="1813191" y="94010"/>
                  <a:pt x="1861494" y="66553"/>
                </a:cubicBezTo>
                <a:cubicBezTo>
                  <a:pt x="1916976" y="27433"/>
                  <a:pt x="2062663" y="128349"/>
                  <a:pt x="2116631" y="66553"/>
                </a:cubicBezTo>
                <a:cubicBezTo>
                  <a:pt x="2186078" y="87685"/>
                  <a:pt x="2305574" y="95314"/>
                  <a:pt x="2476282" y="66553"/>
                </a:cubicBezTo>
                <a:cubicBezTo>
                  <a:pt x="2637801" y="70179"/>
                  <a:pt x="2636207" y="77398"/>
                  <a:pt x="2731419" y="66553"/>
                </a:cubicBezTo>
                <a:cubicBezTo>
                  <a:pt x="2841217" y="55969"/>
                  <a:pt x="2910798" y="132992"/>
                  <a:pt x="2934299" y="66553"/>
                </a:cubicBezTo>
                <a:cubicBezTo>
                  <a:pt x="3017392" y="-12151"/>
                  <a:pt x="3113501" y="104419"/>
                  <a:pt x="3293951" y="66553"/>
                </a:cubicBezTo>
                <a:cubicBezTo>
                  <a:pt x="3408396" y="77890"/>
                  <a:pt x="3593850" y="112592"/>
                  <a:pt x="3705859" y="66553"/>
                </a:cubicBezTo>
                <a:cubicBezTo>
                  <a:pt x="3873290" y="30191"/>
                  <a:pt x="3902115" y="155936"/>
                  <a:pt x="3960996" y="66553"/>
                </a:cubicBezTo>
                <a:cubicBezTo>
                  <a:pt x="4021251" y="4001"/>
                  <a:pt x="4046582" y="100505"/>
                  <a:pt x="4163876" y="66553"/>
                </a:cubicBezTo>
                <a:cubicBezTo>
                  <a:pt x="4186559" y="-30080"/>
                  <a:pt x="4359395" y="214337"/>
                  <a:pt x="4523528" y="66553"/>
                </a:cubicBezTo>
                <a:cubicBezTo>
                  <a:pt x="4672665" y="-5704"/>
                  <a:pt x="4732369" y="103903"/>
                  <a:pt x="4883179" y="66553"/>
                </a:cubicBezTo>
                <a:cubicBezTo>
                  <a:pt x="5058187" y="-20514"/>
                  <a:pt x="5154580" y="77560"/>
                  <a:pt x="5242830" y="66553"/>
                </a:cubicBezTo>
                <a:cubicBezTo>
                  <a:pt x="5293286" y="127507"/>
                  <a:pt x="5290498" y="379840"/>
                  <a:pt x="5242830" y="629004"/>
                </a:cubicBezTo>
                <a:cubicBezTo>
                  <a:pt x="5261441" y="885802"/>
                  <a:pt x="5214529" y="981237"/>
                  <a:pt x="5242830" y="1214413"/>
                </a:cubicBezTo>
                <a:cubicBezTo>
                  <a:pt x="5161434" y="1296925"/>
                  <a:pt x="5025971" y="1130694"/>
                  <a:pt x="4935436" y="1214413"/>
                </a:cubicBezTo>
                <a:cubicBezTo>
                  <a:pt x="4852978" y="1262189"/>
                  <a:pt x="4647089" y="1155342"/>
                  <a:pt x="4575785" y="1214413"/>
                </a:cubicBezTo>
                <a:cubicBezTo>
                  <a:pt x="4503515" y="1235127"/>
                  <a:pt x="4468323" y="1158017"/>
                  <a:pt x="4372905" y="1214413"/>
                </a:cubicBezTo>
                <a:cubicBezTo>
                  <a:pt x="4289674" y="1281913"/>
                  <a:pt x="4232022" y="1202210"/>
                  <a:pt x="4117767" y="1214413"/>
                </a:cubicBezTo>
                <a:cubicBezTo>
                  <a:pt x="3976332" y="1273072"/>
                  <a:pt x="3948988" y="1132760"/>
                  <a:pt x="3810373" y="1214413"/>
                </a:cubicBezTo>
                <a:cubicBezTo>
                  <a:pt x="3694429" y="1326251"/>
                  <a:pt x="3596647" y="1163791"/>
                  <a:pt x="3450722" y="1214413"/>
                </a:cubicBezTo>
                <a:cubicBezTo>
                  <a:pt x="3347536" y="1223940"/>
                  <a:pt x="3315654" y="1208949"/>
                  <a:pt x="3195585" y="1214413"/>
                </a:cubicBezTo>
                <a:cubicBezTo>
                  <a:pt x="3046707" y="1213127"/>
                  <a:pt x="3113699" y="1160086"/>
                  <a:pt x="3044962" y="1214413"/>
                </a:cubicBezTo>
                <a:cubicBezTo>
                  <a:pt x="2953559" y="1274002"/>
                  <a:pt x="2847267" y="1144440"/>
                  <a:pt x="2737567" y="1214413"/>
                </a:cubicBezTo>
                <a:cubicBezTo>
                  <a:pt x="2633734" y="1256144"/>
                  <a:pt x="2552941" y="1123142"/>
                  <a:pt x="2482430" y="1214413"/>
                </a:cubicBezTo>
                <a:cubicBezTo>
                  <a:pt x="2438021" y="1285982"/>
                  <a:pt x="2365077" y="1214688"/>
                  <a:pt x="2331807" y="1214413"/>
                </a:cubicBezTo>
                <a:cubicBezTo>
                  <a:pt x="2276579" y="1220330"/>
                  <a:pt x="2259276" y="1176959"/>
                  <a:pt x="2181183" y="1214413"/>
                </a:cubicBezTo>
                <a:cubicBezTo>
                  <a:pt x="2063047" y="1254726"/>
                  <a:pt x="2003682" y="1203970"/>
                  <a:pt x="1821533" y="1214413"/>
                </a:cubicBezTo>
                <a:cubicBezTo>
                  <a:pt x="1669085" y="1270892"/>
                  <a:pt x="1682025" y="1209697"/>
                  <a:pt x="1566395" y="1214413"/>
                </a:cubicBezTo>
                <a:cubicBezTo>
                  <a:pt x="1449791" y="1210793"/>
                  <a:pt x="1411520" y="1175500"/>
                  <a:pt x="1259001" y="1214413"/>
                </a:cubicBezTo>
                <a:cubicBezTo>
                  <a:pt x="1092588" y="1211922"/>
                  <a:pt x="967073" y="1171170"/>
                  <a:pt x="899350" y="1214413"/>
                </a:cubicBezTo>
                <a:cubicBezTo>
                  <a:pt x="789165" y="1268110"/>
                  <a:pt x="724253" y="1180161"/>
                  <a:pt x="644213" y="1214413"/>
                </a:cubicBezTo>
                <a:cubicBezTo>
                  <a:pt x="529634" y="1165577"/>
                  <a:pt x="154003" y="1177159"/>
                  <a:pt x="17128" y="1214413"/>
                </a:cubicBezTo>
                <a:cubicBezTo>
                  <a:pt x="4918" y="980615"/>
                  <a:pt x="27466" y="868453"/>
                  <a:pt x="17128" y="651962"/>
                </a:cubicBezTo>
                <a:cubicBezTo>
                  <a:pt x="14462" y="399256"/>
                  <a:pt x="30509" y="376460"/>
                  <a:pt x="17128" y="66553"/>
                </a:cubicBezTo>
                <a:close/>
              </a:path>
              <a:path w="5252022" h="1249788" stroke="0" extrusionOk="0">
                <a:moveTo>
                  <a:pt x="98937" y="888"/>
                </a:moveTo>
                <a:cubicBezTo>
                  <a:pt x="179053" y="-28775"/>
                  <a:pt x="211794" y="60504"/>
                  <a:pt x="272266" y="66553"/>
                </a:cubicBezTo>
                <a:cubicBezTo>
                  <a:pt x="331822" y="68431"/>
                  <a:pt x="349519" y="85992"/>
                  <a:pt x="422889" y="66553"/>
                </a:cubicBezTo>
                <a:cubicBezTo>
                  <a:pt x="483004" y="99536"/>
                  <a:pt x="580163" y="98972"/>
                  <a:pt x="730283" y="66553"/>
                </a:cubicBezTo>
                <a:cubicBezTo>
                  <a:pt x="808497" y="-22622"/>
                  <a:pt x="942593" y="169752"/>
                  <a:pt x="1089934" y="66553"/>
                </a:cubicBezTo>
                <a:cubicBezTo>
                  <a:pt x="1208712" y="-9686"/>
                  <a:pt x="1237304" y="85316"/>
                  <a:pt x="1292814" y="66553"/>
                </a:cubicBezTo>
                <a:cubicBezTo>
                  <a:pt x="1335096" y="53900"/>
                  <a:pt x="1405035" y="102837"/>
                  <a:pt x="1443438" y="66553"/>
                </a:cubicBezTo>
                <a:cubicBezTo>
                  <a:pt x="1501798" y="12459"/>
                  <a:pt x="1672021" y="134579"/>
                  <a:pt x="1750832" y="66553"/>
                </a:cubicBezTo>
                <a:cubicBezTo>
                  <a:pt x="1807484" y="-27818"/>
                  <a:pt x="1846173" y="91737"/>
                  <a:pt x="1901455" y="66553"/>
                </a:cubicBezTo>
                <a:cubicBezTo>
                  <a:pt x="1935436" y="92431"/>
                  <a:pt x="2033471" y="48887"/>
                  <a:pt x="2104335" y="66553"/>
                </a:cubicBezTo>
                <a:cubicBezTo>
                  <a:pt x="2182101" y="69416"/>
                  <a:pt x="2345311" y="58811"/>
                  <a:pt x="2411729" y="66553"/>
                </a:cubicBezTo>
                <a:cubicBezTo>
                  <a:pt x="2461185" y="58968"/>
                  <a:pt x="2574568" y="99440"/>
                  <a:pt x="2719124" y="66553"/>
                </a:cubicBezTo>
                <a:cubicBezTo>
                  <a:pt x="2858457" y="24244"/>
                  <a:pt x="2808019" y="88486"/>
                  <a:pt x="2922004" y="66553"/>
                </a:cubicBezTo>
                <a:cubicBezTo>
                  <a:pt x="3029720" y="6014"/>
                  <a:pt x="3130822" y="133001"/>
                  <a:pt x="3281655" y="66553"/>
                </a:cubicBezTo>
                <a:cubicBezTo>
                  <a:pt x="3403382" y="-18922"/>
                  <a:pt x="3453329" y="66496"/>
                  <a:pt x="3693563" y="66553"/>
                </a:cubicBezTo>
                <a:cubicBezTo>
                  <a:pt x="3896417" y="79360"/>
                  <a:pt x="3943095" y="184395"/>
                  <a:pt x="4000958" y="66553"/>
                </a:cubicBezTo>
                <a:cubicBezTo>
                  <a:pt x="4075891" y="18206"/>
                  <a:pt x="4195821" y="93080"/>
                  <a:pt x="4256095" y="66553"/>
                </a:cubicBezTo>
                <a:cubicBezTo>
                  <a:pt x="4283203" y="30939"/>
                  <a:pt x="4390772" y="60864"/>
                  <a:pt x="4563489" y="66553"/>
                </a:cubicBezTo>
                <a:cubicBezTo>
                  <a:pt x="4691758" y="44916"/>
                  <a:pt x="4668865" y="62908"/>
                  <a:pt x="4714112" y="66553"/>
                </a:cubicBezTo>
                <a:cubicBezTo>
                  <a:pt x="4720354" y="75370"/>
                  <a:pt x="5014038" y="79521"/>
                  <a:pt x="5242830" y="66553"/>
                </a:cubicBezTo>
                <a:cubicBezTo>
                  <a:pt x="5270672" y="382518"/>
                  <a:pt x="5186243" y="504172"/>
                  <a:pt x="5242830" y="663439"/>
                </a:cubicBezTo>
                <a:cubicBezTo>
                  <a:pt x="5319044" y="788199"/>
                  <a:pt x="5253083" y="1055457"/>
                  <a:pt x="5242830" y="1214413"/>
                </a:cubicBezTo>
                <a:cubicBezTo>
                  <a:pt x="5189714" y="1214716"/>
                  <a:pt x="5175428" y="1163389"/>
                  <a:pt x="5092207" y="1214413"/>
                </a:cubicBezTo>
                <a:cubicBezTo>
                  <a:pt x="5033211" y="1187026"/>
                  <a:pt x="4824941" y="1176846"/>
                  <a:pt x="4680299" y="1214413"/>
                </a:cubicBezTo>
                <a:cubicBezTo>
                  <a:pt x="4600200" y="1313630"/>
                  <a:pt x="4544311" y="1173892"/>
                  <a:pt x="4477419" y="1214413"/>
                </a:cubicBezTo>
                <a:cubicBezTo>
                  <a:pt x="4396371" y="1272698"/>
                  <a:pt x="4315755" y="1177578"/>
                  <a:pt x="4274539" y="1214413"/>
                </a:cubicBezTo>
                <a:cubicBezTo>
                  <a:pt x="4232331" y="1214419"/>
                  <a:pt x="4061762" y="1196252"/>
                  <a:pt x="3967144" y="1214413"/>
                </a:cubicBezTo>
                <a:cubicBezTo>
                  <a:pt x="3759509" y="1259804"/>
                  <a:pt x="3724607" y="1107385"/>
                  <a:pt x="3607493" y="1214413"/>
                </a:cubicBezTo>
                <a:cubicBezTo>
                  <a:pt x="3531055" y="1290612"/>
                  <a:pt x="3501181" y="1180373"/>
                  <a:pt x="3456870" y="1214413"/>
                </a:cubicBezTo>
                <a:cubicBezTo>
                  <a:pt x="3404106" y="1270650"/>
                  <a:pt x="3209560" y="1158871"/>
                  <a:pt x="3044962" y="1214413"/>
                </a:cubicBezTo>
                <a:cubicBezTo>
                  <a:pt x="2906711" y="1252835"/>
                  <a:pt x="2906646" y="1195708"/>
                  <a:pt x="2842081" y="1214413"/>
                </a:cubicBezTo>
                <a:cubicBezTo>
                  <a:pt x="2808729" y="1211765"/>
                  <a:pt x="2690674" y="1228267"/>
                  <a:pt x="2586944" y="1214413"/>
                </a:cubicBezTo>
                <a:cubicBezTo>
                  <a:pt x="2534638" y="1213716"/>
                  <a:pt x="2391989" y="1205126"/>
                  <a:pt x="2331807" y="1214413"/>
                </a:cubicBezTo>
                <a:cubicBezTo>
                  <a:pt x="2269690" y="1254666"/>
                  <a:pt x="2155770" y="1193683"/>
                  <a:pt x="2076670" y="1214413"/>
                </a:cubicBezTo>
                <a:cubicBezTo>
                  <a:pt x="2031789" y="1252916"/>
                  <a:pt x="1970534" y="1208053"/>
                  <a:pt x="1926047" y="1214413"/>
                </a:cubicBezTo>
                <a:cubicBezTo>
                  <a:pt x="1860580" y="1224686"/>
                  <a:pt x="1816926" y="1191828"/>
                  <a:pt x="1723166" y="1214413"/>
                </a:cubicBezTo>
                <a:cubicBezTo>
                  <a:pt x="1609217" y="1166293"/>
                  <a:pt x="1525347" y="1140464"/>
                  <a:pt x="1415772" y="1214413"/>
                </a:cubicBezTo>
                <a:cubicBezTo>
                  <a:pt x="1287635" y="1290225"/>
                  <a:pt x="1306398" y="1195795"/>
                  <a:pt x="1212892" y="1214413"/>
                </a:cubicBezTo>
                <a:cubicBezTo>
                  <a:pt x="1138094" y="1249393"/>
                  <a:pt x="943035" y="1149705"/>
                  <a:pt x="905497" y="1214413"/>
                </a:cubicBezTo>
                <a:cubicBezTo>
                  <a:pt x="819802" y="1269535"/>
                  <a:pt x="729507" y="1181734"/>
                  <a:pt x="650361" y="1214413"/>
                </a:cubicBezTo>
                <a:cubicBezTo>
                  <a:pt x="538182" y="1244869"/>
                  <a:pt x="521713" y="1188824"/>
                  <a:pt x="499737" y="1214413"/>
                </a:cubicBezTo>
                <a:cubicBezTo>
                  <a:pt x="460535" y="1216230"/>
                  <a:pt x="127056" y="1144813"/>
                  <a:pt x="17128" y="1214413"/>
                </a:cubicBezTo>
                <a:cubicBezTo>
                  <a:pt x="-75910" y="959054"/>
                  <a:pt x="-47043" y="752292"/>
                  <a:pt x="17128" y="617526"/>
                </a:cubicBezTo>
                <a:cubicBezTo>
                  <a:pt x="-71757" y="428986"/>
                  <a:pt x="175164" y="271278"/>
                  <a:pt x="98937" y="888"/>
                </a:cubicBezTo>
                <a:close/>
              </a:path>
              <a:path w="5252022" h="1249788" fill="none" stroke="0" extrusionOk="0">
                <a:moveTo>
                  <a:pt x="17128" y="66553"/>
                </a:moveTo>
                <a:cubicBezTo>
                  <a:pt x="71892" y="30939"/>
                  <a:pt x="159252" y="117618"/>
                  <a:pt x="220009" y="66553"/>
                </a:cubicBezTo>
                <a:cubicBezTo>
                  <a:pt x="268869" y="24302"/>
                  <a:pt x="383337" y="106644"/>
                  <a:pt x="422889" y="66553"/>
                </a:cubicBezTo>
                <a:cubicBezTo>
                  <a:pt x="454621" y="3001"/>
                  <a:pt x="660753" y="138716"/>
                  <a:pt x="730283" y="66553"/>
                </a:cubicBezTo>
                <a:cubicBezTo>
                  <a:pt x="855019" y="-55170"/>
                  <a:pt x="1023367" y="111166"/>
                  <a:pt x="1142191" y="66553"/>
                </a:cubicBezTo>
                <a:cubicBezTo>
                  <a:pt x="1275373" y="28027"/>
                  <a:pt x="1478642" y="194199"/>
                  <a:pt x="1554100" y="66553"/>
                </a:cubicBezTo>
                <a:cubicBezTo>
                  <a:pt x="1628431" y="-20632"/>
                  <a:pt x="1792543" y="113095"/>
                  <a:pt x="1861494" y="66553"/>
                </a:cubicBezTo>
                <a:cubicBezTo>
                  <a:pt x="1925830" y="-5521"/>
                  <a:pt x="2060350" y="103323"/>
                  <a:pt x="2116631" y="66553"/>
                </a:cubicBezTo>
                <a:cubicBezTo>
                  <a:pt x="2180475" y="55797"/>
                  <a:pt x="2371227" y="113351"/>
                  <a:pt x="2476282" y="66553"/>
                </a:cubicBezTo>
                <a:cubicBezTo>
                  <a:pt x="2630912" y="69401"/>
                  <a:pt x="2631885" y="99802"/>
                  <a:pt x="2731419" y="66553"/>
                </a:cubicBezTo>
                <a:cubicBezTo>
                  <a:pt x="2818212" y="58113"/>
                  <a:pt x="2883991" y="114300"/>
                  <a:pt x="2934299" y="66553"/>
                </a:cubicBezTo>
                <a:cubicBezTo>
                  <a:pt x="2964863" y="-6924"/>
                  <a:pt x="3174443" y="109621"/>
                  <a:pt x="3293951" y="66553"/>
                </a:cubicBezTo>
                <a:cubicBezTo>
                  <a:pt x="3407562" y="12087"/>
                  <a:pt x="3586492" y="130827"/>
                  <a:pt x="3705859" y="66553"/>
                </a:cubicBezTo>
                <a:cubicBezTo>
                  <a:pt x="3841999" y="23454"/>
                  <a:pt x="3849694" y="96166"/>
                  <a:pt x="3960996" y="66553"/>
                </a:cubicBezTo>
                <a:cubicBezTo>
                  <a:pt x="4061642" y="-15734"/>
                  <a:pt x="4057792" y="105574"/>
                  <a:pt x="4163876" y="66553"/>
                </a:cubicBezTo>
                <a:cubicBezTo>
                  <a:pt x="4243303" y="-26752"/>
                  <a:pt x="4431675" y="192335"/>
                  <a:pt x="4523528" y="66553"/>
                </a:cubicBezTo>
                <a:cubicBezTo>
                  <a:pt x="4617301" y="-6877"/>
                  <a:pt x="4701930" y="108168"/>
                  <a:pt x="4883179" y="66553"/>
                </a:cubicBezTo>
                <a:cubicBezTo>
                  <a:pt x="5064007" y="-26937"/>
                  <a:pt x="5146892" y="74690"/>
                  <a:pt x="5242830" y="66553"/>
                </a:cubicBezTo>
                <a:cubicBezTo>
                  <a:pt x="5232903" y="189053"/>
                  <a:pt x="5254762" y="426230"/>
                  <a:pt x="5242830" y="629004"/>
                </a:cubicBezTo>
                <a:cubicBezTo>
                  <a:pt x="5247051" y="842120"/>
                  <a:pt x="5255413" y="982711"/>
                  <a:pt x="5242830" y="1214413"/>
                </a:cubicBezTo>
                <a:cubicBezTo>
                  <a:pt x="5162530" y="1260920"/>
                  <a:pt x="5006418" y="1171304"/>
                  <a:pt x="4935436" y="1214413"/>
                </a:cubicBezTo>
                <a:cubicBezTo>
                  <a:pt x="4872262" y="1275947"/>
                  <a:pt x="4640590" y="1121328"/>
                  <a:pt x="4575785" y="1214413"/>
                </a:cubicBezTo>
                <a:cubicBezTo>
                  <a:pt x="4510139" y="1294856"/>
                  <a:pt x="4435522" y="1153972"/>
                  <a:pt x="4372905" y="1214413"/>
                </a:cubicBezTo>
                <a:cubicBezTo>
                  <a:pt x="4293451" y="1264124"/>
                  <a:pt x="4213967" y="1192250"/>
                  <a:pt x="4117767" y="1214413"/>
                </a:cubicBezTo>
                <a:cubicBezTo>
                  <a:pt x="3991759" y="1241184"/>
                  <a:pt x="3918184" y="1168889"/>
                  <a:pt x="3810373" y="1214413"/>
                </a:cubicBezTo>
                <a:cubicBezTo>
                  <a:pt x="3701497" y="1305321"/>
                  <a:pt x="3520311" y="1192983"/>
                  <a:pt x="3450722" y="1214413"/>
                </a:cubicBezTo>
                <a:cubicBezTo>
                  <a:pt x="3342382" y="1239711"/>
                  <a:pt x="3316025" y="1213102"/>
                  <a:pt x="3195585" y="1214413"/>
                </a:cubicBezTo>
                <a:cubicBezTo>
                  <a:pt x="3064363" y="1245573"/>
                  <a:pt x="3104336" y="1150101"/>
                  <a:pt x="3044962" y="1214413"/>
                </a:cubicBezTo>
                <a:cubicBezTo>
                  <a:pt x="3003763" y="1250016"/>
                  <a:pt x="2816300" y="1197362"/>
                  <a:pt x="2737567" y="1214413"/>
                </a:cubicBezTo>
                <a:cubicBezTo>
                  <a:pt x="2631076" y="1228231"/>
                  <a:pt x="2542070" y="1148469"/>
                  <a:pt x="2482430" y="1214413"/>
                </a:cubicBezTo>
                <a:cubicBezTo>
                  <a:pt x="2434261" y="1288759"/>
                  <a:pt x="2380955" y="1210168"/>
                  <a:pt x="2331807" y="1214413"/>
                </a:cubicBezTo>
                <a:cubicBezTo>
                  <a:pt x="2315336" y="1232297"/>
                  <a:pt x="2260683" y="1176210"/>
                  <a:pt x="2181183" y="1214413"/>
                </a:cubicBezTo>
                <a:cubicBezTo>
                  <a:pt x="2140082" y="1240286"/>
                  <a:pt x="1948629" y="1138536"/>
                  <a:pt x="1821533" y="1214413"/>
                </a:cubicBezTo>
                <a:cubicBezTo>
                  <a:pt x="1644904" y="1261465"/>
                  <a:pt x="1666306" y="1190206"/>
                  <a:pt x="1566395" y="1214413"/>
                </a:cubicBezTo>
                <a:cubicBezTo>
                  <a:pt x="1477364" y="1208526"/>
                  <a:pt x="1408794" y="1193176"/>
                  <a:pt x="1259001" y="1214413"/>
                </a:cubicBezTo>
                <a:cubicBezTo>
                  <a:pt x="1114767" y="1249251"/>
                  <a:pt x="1006498" y="1177776"/>
                  <a:pt x="899350" y="1214413"/>
                </a:cubicBezTo>
                <a:cubicBezTo>
                  <a:pt x="801247" y="1256541"/>
                  <a:pt x="687287" y="1213494"/>
                  <a:pt x="644213" y="1214413"/>
                </a:cubicBezTo>
                <a:cubicBezTo>
                  <a:pt x="588463" y="1204808"/>
                  <a:pt x="170137" y="1176862"/>
                  <a:pt x="17128" y="1214413"/>
                </a:cubicBezTo>
                <a:cubicBezTo>
                  <a:pt x="24183" y="949812"/>
                  <a:pt x="38048" y="884466"/>
                  <a:pt x="17128" y="651962"/>
                </a:cubicBezTo>
                <a:cubicBezTo>
                  <a:pt x="6990" y="454597"/>
                  <a:pt x="19774" y="374871"/>
                  <a:pt x="17128" y="66553"/>
                </a:cubicBezTo>
                <a:close/>
              </a:path>
              <a:path w="5252022" h="1249788" fill="none" stroke="0" extrusionOk="0">
                <a:moveTo>
                  <a:pt x="17128" y="66553"/>
                </a:moveTo>
                <a:cubicBezTo>
                  <a:pt x="78156" y="39609"/>
                  <a:pt x="163642" y="109848"/>
                  <a:pt x="220009" y="66553"/>
                </a:cubicBezTo>
                <a:cubicBezTo>
                  <a:pt x="260746" y="20197"/>
                  <a:pt x="383748" y="104837"/>
                  <a:pt x="422889" y="66553"/>
                </a:cubicBezTo>
                <a:cubicBezTo>
                  <a:pt x="430685" y="-5430"/>
                  <a:pt x="628324" y="137263"/>
                  <a:pt x="730283" y="66553"/>
                </a:cubicBezTo>
                <a:cubicBezTo>
                  <a:pt x="825123" y="-44898"/>
                  <a:pt x="969692" y="143584"/>
                  <a:pt x="1142191" y="66553"/>
                </a:cubicBezTo>
                <a:cubicBezTo>
                  <a:pt x="1252445" y="-5413"/>
                  <a:pt x="1458422" y="180007"/>
                  <a:pt x="1554100" y="66553"/>
                </a:cubicBezTo>
                <a:cubicBezTo>
                  <a:pt x="1623691" y="-18776"/>
                  <a:pt x="1798451" y="99045"/>
                  <a:pt x="1861494" y="66553"/>
                </a:cubicBezTo>
                <a:cubicBezTo>
                  <a:pt x="1921903" y="12893"/>
                  <a:pt x="2056869" y="99242"/>
                  <a:pt x="2116631" y="66553"/>
                </a:cubicBezTo>
                <a:cubicBezTo>
                  <a:pt x="2183833" y="52003"/>
                  <a:pt x="2330664" y="95131"/>
                  <a:pt x="2476282" y="66553"/>
                </a:cubicBezTo>
                <a:cubicBezTo>
                  <a:pt x="2635510" y="67027"/>
                  <a:pt x="2635513" y="81680"/>
                  <a:pt x="2731419" y="66553"/>
                </a:cubicBezTo>
                <a:cubicBezTo>
                  <a:pt x="2834485" y="60243"/>
                  <a:pt x="2906950" y="114675"/>
                  <a:pt x="2934299" y="66553"/>
                </a:cubicBezTo>
                <a:cubicBezTo>
                  <a:pt x="2965683" y="-15745"/>
                  <a:pt x="3127478" y="109021"/>
                  <a:pt x="3293951" y="66553"/>
                </a:cubicBezTo>
                <a:cubicBezTo>
                  <a:pt x="3422635" y="68479"/>
                  <a:pt x="3586469" y="120589"/>
                  <a:pt x="3705859" y="66553"/>
                </a:cubicBezTo>
                <a:cubicBezTo>
                  <a:pt x="3870636" y="34075"/>
                  <a:pt x="3887341" y="138252"/>
                  <a:pt x="3960996" y="66553"/>
                </a:cubicBezTo>
                <a:cubicBezTo>
                  <a:pt x="4029973" y="4203"/>
                  <a:pt x="4051441" y="95600"/>
                  <a:pt x="4163876" y="66553"/>
                </a:cubicBezTo>
                <a:cubicBezTo>
                  <a:pt x="4208112" y="-23245"/>
                  <a:pt x="4400937" y="201694"/>
                  <a:pt x="4523528" y="66553"/>
                </a:cubicBezTo>
                <a:cubicBezTo>
                  <a:pt x="4662886" y="31783"/>
                  <a:pt x="4704391" y="132297"/>
                  <a:pt x="4883179" y="66553"/>
                </a:cubicBezTo>
                <a:cubicBezTo>
                  <a:pt x="5050922" y="-17868"/>
                  <a:pt x="5152836" y="75169"/>
                  <a:pt x="5242830" y="66553"/>
                </a:cubicBezTo>
                <a:cubicBezTo>
                  <a:pt x="5288385" y="163489"/>
                  <a:pt x="5226477" y="393188"/>
                  <a:pt x="5242830" y="629004"/>
                </a:cubicBezTo>
                <a:cubicBezTo>
                  <a:pt x="5253156" y="867774"/>
                  <a:pt x="5256548" y="972169"/>
                  <a:pt x="5242830" y="1214413"/>
                </a:cubicBezTo>
                <a:cubicBezTo>
                  <a:pt x="5150525" y="1270053"/>
                  <a:pt x="5014462" y="1166977"/>
                  <a:pt x="4935436" y="1214413"/>
                </a:cubicBezTo>
                <a:cubicBezTo>
                  <a:pt x="4863264" y="1262863"/>
                  <a:pt x="4620437" y="1146927"/>
                  <a:pt x="4575785" y="1214413"/>
                </a:cubicBezTo>
                <a:cubicBezTo>
                  <a:pt x="4497618" y="1279831"/>
                  <a:pt x="4451612" y="1153906"/>
                  <a:pt x="4372905" y="1214413"/>
                </a:cubicBezTo>
                <a:cubicBezTo>
                  <a:pt x="4281200" y="1251094"/>
                  <a:pt x="4222265" y="1200741"/>
                  <a:pt x="4117767" y="1214413"/>
                </a:cubicBezTo>
                <a:cubicBezTo>
                  <a:pt x="4014560" y="1219302"/>
                  <a:pt x="3937134" y="1144360"/>
                  <a:pt x="3810373" y="1214413"/>
                </a:cubicBezTo>
                <a:cubicBezTo>
                  <a:pt x="3695113" y="1335884"/>
                  <a:pt x="3547528" y="1166424"/>
                  <a:pt x="3450722" y="1214413"/>
                </a:cubicBezTo>
                <a:cubicBezTo>
                  <a:pt x="3341759" y="1230298"/>
                  <a:pt x="3314938" y="1213176"/>
                  <a:pt x="3195585" y="1214413"/>
                </a:cubicBezTo>
                <a:cubicBezTo>
                  <a:pt x="3052934" y="1222247"/>
                  <a:pt x="3105663" y="1164379"/>
                  <a:pt x="3044962" y="1214413"/>
                </a:cubicBezTo>
                <a:cubicBezTo>
                  <a:pt x="2982138" y="1257905"/>
                  <a:pt x="2874900" y="1160540"/>
                  <a:pt x="2737567" y="1214413"/>
                </a:cubicBezTo>
                <a:cubicBezTo>
                  <a:pt x="2645658" y="1255772"/>
                  <a:pt x="2550503" y="1162722"/>
                  <a:pt x="2482430" y="1214413"/>
                </a:cubicBezTo>
                <a:cubicBezTo>
                  <a:pt x="2431639" y="1282608"/>
                  <a:pt x="2372287" y="1212551"/>
                  <a:pt x="2331807" y="1214413"/>
                </a:cubicBezTo>
                <a:cubicBezTo>
                  <a:pt x="2282833" y="1222645"/>
                  <a:pt x="2261584" y="1168868"/>
                  <a:pt x="2181183" y="1214413"/>
                </a:cubicBezTo>
                <a:cubicBezTo>
                  <a:pt x="2074293" y="1246624"/>
                  <a:pt x="1996784" y="1187741"/>
                  <a:pt x="1821533" y="1214413"/>
                </a:cubicBezTo>
                <a:cubicBezTo>
                  <a:pt x="1661469" y="1269363"/>
                  <a:pt x="1675099" y="1205069"/>
                  <a:pt x="1566395" y="1214413"/>
                </a:cubicBezTo>
                <a:cubicBezTo>
                  <a:pt x="1472409" y="1204013"/>
                  <a:pt x="1422178" y="1188046"/>
                  <a:pt x="1259001" y="1214413"/>
                </a:cubicBezTo>
                <a:cubicBezTo>
                  <a:pt x="1116597" y="1255440"/>
                  <a:pt x="992538" y="1179044"/>
                  <a:pt x="899350" y="1214413"/>
                </a:cubicBezTo>
                <a:cubicBezTo>
                  <a:pt x="799445" y="1270656"/>
                  <a:pt x="713073" y="1190086"/>
                  <a:pt x="644213" y="1214413"/>
                </a:cubicBezTo>
                <a:cubicBezTo>
                  <a:pt x="562147" y="1200597"/>
                  <a:pt x="155313" y="1164772"/>
                  <a:pt x="17128" y="1214413"/>
                </a:cubicBezTo>
                <a:cubicBezTo>
                  <a:pt x="21366" y="974463"/>
                  <a:pt x="3890" y="883574"/>
                  <a:pt x="17128" y="651962"/>
                </a:cubicBezTo>
                <a:cubicBezTo>
                  <a:pt x="12753" y="411294"/>
                  <a:pt x="25936" y="368796"/>
                  <a:pt x="17128" y="6655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8" name="Rectangle 39"/>
          <p:cNvSpPr/>
          <p:nvPr/>
        </p:nvSpPr>
        <p:spPr>
          <a:xfrm>
            <a:off x="9101455" y="2566035"/>
            <a:ext cx="2131060" cy="1104900"/>
          </a:xfrm>
          <a:custGeom>
            <a:avLst/>
            <a:gdLst>
              <a:gd name="connsiteX0" fmla="*/ 17128 w 5252022"/>
              <a:gd name="connsiteY0" fmla="*/ 66553 h 1249788"/>
              <a:gd name="connsiteX1" fmla="*/ 220009 w 5252022"/>
              <a:gd name="connsiteY1" fmla="*/ 66553 h 1249788"/>
              <a:gd name="connsiteX2" fmla="*/ 422889 w 5252022"/>
              <a:gd name="connsiteY2" fmla="*/ 66553 h 1249788"/>
              <a:gd name="connsiteX3" fmla="*/ 730283 w 5252022"/>
              <a:gd name="connsiteY3" fmla="*/ 66553 h 1249788"/>
              <a:gd name="connsiteX4" fmla="*/ 1142191 w 5252022"/>
              <a:gd name="connsiteY4" fmla="*/ 66553 h 1249788"/>
              <a:gd name="connsiteX5" fmla="*/ 1554100 w 5252022"/>
              <a:gd name="connsiteY5" fmla="*/ 66553 h 1249788"/>
              <a:gd name="connsiteX6" fmla="*/ 1861494 w 5252022"/>
              <a:gd name="connsiteY6" fmla="*/ 66553 h 1249788"/>
              <a:gd name="connsiteX7" fmla="*/ 2116631 w 5252022"/>
              <a:gd name="connsiteY7" fmla="*/ 66553 h 1249788"/>
              <a:gd name="connsiteX8" fmla="*/ 2476282 w 5252022"/>
              <a:gd name="connsiteY8" fmla="*/ 66553 h 1249788"/>
              <a:gd name="connsiteX9" fmla="*/ 2731419 w 5252022"/>
              <a:gd name="connsiteY9" fmla="*/ 66553 h 1249788"/>
              <a:gd name="connsiteX10" fmla="*/ 2934299 w 5252022"/>
              <a:gd name="connsiteY10" fmla="*/ 66553 h 1249788"/>
              <a:gd name="connsiteX11" fmla="*/ 3293951 w 5252022"/>
              <a:gd name="connsiteY11" fmla="*/ 66553 h 1249788"/>
              <a:gd name="connsiteX12" fmla="*/ 3705859 w 5252022"/>
              <a:gd name="connsiteY12" fmla="*/ 66553 h 1249788"/>
              <a:gd name="connsiteX13" fmla="*/ 3960996 w 5252022"/>
              <a:gd name="connsiteY13" fmla="*/ 66553 h 1249788"/>
              <a:gd name="connsiteX14" fmla="*/ 4163876 w 5252022"/>
              <a:gd name="connsiteY14" fmla="*/ 66553 h 1249788"/>
              <a:gd name="connsiteX15" fmla="*/ 4523528 w 5252022"/>
              <a:gd name="connsiteY15" fmla="*/ 66553 h 1249788"/>
              <a:gd name="connsiteX16" fmla="*/ 4883179 w 5252022"/>
              <a:gd name="connsiteY16" fmla="*/ 66553 h 1249788"/>
              <a:gd name="connsiteX17" fmla="*/ 5242830 w 5252022"/>
              <a:gd name="connsiteY17" fmla="*/ 66553 h 1249788"/>
              <a:gd name="connsiteX18" fmla="*/ 5242830 w 5252022"/>
              <a:gd name="connsiteY18" fmla="*/ 629004 h 1249788"/>
              <a:gd name="connsiteX19" fmla="*/ 5242830 w 5252022"/>
              <a:gd name="connsiteY19" fmla="*/ 1214413 h 1249788"/>
              <a:gd name="connsiteX20" fmla="*/ 4935436 w 5252022"/>
              <a:gd name="connsiteY20" fmla="*/ 1214413 h 1249788"/>
              <a:gd name="connsiteX21" fmla="*/ 4575785 w 5252022"/>
              <a:gd name="connsiteY21" fmla="*/ 1214413 h 1249788"/>
              <a:gd name="connsiteX22" fmla="*/ 4372905 w 5252022"/>
              <a:gd name="connsiteY22" fmla="*/ 1214413 h 1249788"/>
              <a:gd name="connsiteX23" fmla="*/ 4117767 w 5252022"/>
              <a:gd name="connsiteY23" fmla="*/ 1214413 h 1249788"/>
              <a:gd name="connsiteX24" fmla="*/ 3810373 w 5252022"/>
              <a:gd name="connsiteY24" fmla="*/ 1214413 h 1249788"/>
              <a:gd name="connsiteX25" fmla="*/ 3450722 w 5252022"/>
              <a:gd name="connsiteY25" fmla="*/ 1214413 h 1249788"/>
              <a:gd name="connsiteX26" fmla="*/ 3195585 w 5252022"/>
              <a:gd name="connsiteY26" fmla="*/ 1214413 h 1249788"/>
              <a:gd name="connsiteX27" fmla="*/ 3044962 w 5252022"/>
              <a:gd name="connsiteY27" fmla="*/ 1214413 h 1249788"/>
              <a:gd name="connsiteX28" fmla="*/ 2737567 w 5252022"/>
              <a:gd name="connsiteY28" fmla="*/ 1214413 h 1249788"/>
              <a:gd name="connsiteX29" fmla="*/ 2482430 w 5252022"/>
              <a:gd name="connsiteY29" fmla="*/ 1214413 h 1249788"/>
              <a:gd name="connsiteX30" fmla="*/ 2331807 w 5252022"/>
              <a:gd name="connsiteY30" fmla="*/ 1214413 h 1249788"/>
              <a:gd name="connsiteX31" fmla="*/ 2181183 w 5252022"/>
              <a:gd name="connsiteY31" fmla="*/ 1214413 h 1249788"/>
              <a:gd name="connsiteX32" fmla="*/ 1821533 w 5252022"/>
              <a:gd name="connsiteY32" fmla="*/ 1214413 h 1249788"/>
              <a:gd name="connsiteX33" fmla="*/ 1566395 w 5252022"/>
              <a:gd name="connsiteY33" fmla="*/ 1214413 h 1249788"/>
              <a:gd name="connsiteX34" fmla="*/ 1259001 w 5252022"/>
              <a:gd name="connsiteY34" fmla="*/ 1214413 h 1249788"/>
              <a:gd name="connsiteX35" fmla="*/ 899350 w 5252022"/>
              <a:gd name="connsiteY35" fmla="*/ 1214413 h 1249788"/>
              <a:gd name="connsiteX36" fmla="*/ 644213 w 5252022"/>
              <a:gd name="connsiteY36" fmla="*/ 1214413 h 1249788"/>
              <a:gd name="connsiteX37" fmla="*/ 17128 w 5252022"/>
              <a:gd name="connsiteY37" fmla="*/ 1214413 h 1249788"/>
              <a:gd name="connsiteX38" fmla="*/ 17128 w 5252022"/>
              <a:gd name="connsiteY38" fmla="*/ 651962 h 1249788"/>
              <a:gd name="connsiteX39" fmla="*/ 17128 w 5252022"/>
              <a:gd name="connsiteY39" fmla="*/ 66553 h 1249788"/>
              <a:gd name="connsiteX0-1" fmla="*/ 98937 w 5252022"/>
              <a:gd name="connsiteY0-2" fmla="*/ 888 h 1249788"/>
              <a:gd name="connsiteX1-3" fmla="*/ 272266 w 5252022"/>
              <a:gd name="connsiteY1-4" fmla="*/ 66553 h 1249788"/>
              <a:gd name="connsiteX2-5" fmla="*/ 422889 w 5252022"/>
              <a:gd name="connsiteY2-6" fmla="*/ 66553 h 1249788"/>
              <a:gd name="connsiteX3-7" fmla="*/ 730283 w 5252022"/>
              <a:gd name="connsiteY3-8" fmla="*/ 66553 h 1249788"/>
              <a:gd name="connsiteX4-9" fmla="*/ 1089934 w 5252022"/>
              <a:gd name="connsiteY4-10" fmla="*/ 66553 h 1249788"/>
              <a:gd name="connsiteX5-11" fmla="*/ 1292814 w 5252022"/>
              <a:gd name="connsiteY5-12" fmla="*/ 66553 h 1249788"/>
              <a:gd name="connsiteX6-13" fmla="*/ 1443438 w 5252022"/>
              <a:gd name="connsiteY6-14" fmla="*/ 66553 h 1249788"/>
              <a:gd name="connsiteX7-15" fmla="*/ 1750832 w 5252022"/>
              <a:gd name="connsiteY7-16" fmla="*/ 66553 h 1249788"/>
              <a:gd name="connsiteX8-17" fmla="*/ 1901455 w 5252022"/>
              <a:gd name="connsiteY8-18" fmla="*/ 66553 h 1249788"/>
              <a:gd name="connsiteX9-19" fmla="*/ 2104335 w 5252022"/>
              <a:gd name="connsiteY9-20" fmla="*/ 66553 h 1249788"/>
              <a:gd name="connsiteX10-21" fmla="*/ 2411729 w 5252022"/>
              <a:gd name="connsiteY10-22" fmla="*/ 66553 h 1249788"/>
              <a:gd name="connsiteX11-23" fmla="*/ 2719124 w 5252022"/>
              <a:gd name="connsiteY11-24" fmla="*/ 66553 h 1249788"/>
              <a:gd name="connsiteX12-25" fmla="*/ 2922004 w 5252022"/>
              <a:gd name="connsiteY12-26" fmla="*/ 66553 h 1249788"/>
              <a:gd name="connsiteX13-27" fmla="*/ 3281655 w 5252022"/>
              <a:gd name="connsiteY13-28" fmla="*/ 66553 h 1249788"/>
              <a:gd name="connsiteX14-29" fmla="*/ 3693563 w 5252022"/>
              <a:gd name="connsiteY14-30" fmla="*/ 66553 h 1249788"/>
              <a:gd name="connsiteX15-31" fmla="*/ 4000958 w 5252022"/>
              <a:gd name="connsiteY15-32" fmla="*/ 66553 h 1249788"/>
              <a:gd name="connsiteX16-33" fmla="*/ 4256095 w 5252022"/>
              <a:gd name="connsiteY16-34" fmla="*/ 66553 h 1249788"/>
              <a:gd name="connsiteX17-35" fmla="*/ 4563489 w 5252022"/>
              <a:gd name="connsiteY17-36" fmla="*/ 66553 h 1249788"/>
              <a:gd name="connsiteX18-37" fmla="*/ 4714112 w 5252022"/>
              <a:gd name="connsiteY18-38" fmla="*/ 66553 h 1249788"/>
              <a:gd name="connsiteX19-39" fmla="*/ 5242830 w 5252022"/>
              <a:gd name="connsiteY19-40" fmla="*/ 66553 h 1249788"/>
              <a:gd name="connsiteX20-41" fmla="*/ 5242830 w 5252022"/>
              <a:gd name="connsiteY20-42" fmla="*/ 663439 h 1249788"/>
              <a:gd name="connsiteX21-43" fmla="*/ 5242830 w 5252022"/>
              <a:gd name="connsiteY21-44" fmla="*/ 1214413 h 1249788"/>
              <a:gd name="connsiteX22-45" fmla="*/ 5092207 w 5252022"/>
              <a:gd name="connsiteY22-46" fmla="*/ 1214413 h 1249788"/>
              <a:gd name="connsiteX23-47" fmla="*/ 4680299 w 5252022"/>
              <a:gd name="connsiteY23-48" fmla="*/ 1214413 h 1249788"/>
              <a:gd name="connsiteX24-49" fmla="*/ 4477419 w 5252022"/>
              <a:gd name="connsiteY24-50" fmla="*/ 1214413 h 1249788"/>
              <a:gd name="connsiteX25-51" fmla="*/ 4274539 w 5252022"/>
              <a:gd name="connsiteY25-52" fmla="*/ 1214413 h 1249788"/>
              <a:gd name="connsiteX26-53" fmla="*/ 3967144 w 5252022"/>
              <a:gd name="connsiteY26-54" fmla="*/ 1214413 h 1249788"/>
              <a:gd name="connsiteX27-55" fmla="*/ 3607493 w 5252022"/>
              <a:gd name="connsiteY27-56" fmla="*/ 1214413 h 1249788"/>
              <a:gd name="connsiteX28-57" fmla="*/ 3456870 w 5252022"/>
              <a:gd name="connsiteY28-58" fmla="*/ 1214413 h 1249788"/>
              <a:gd name="connsiteX29-59" fmla="*/ 3044962 w 5252022"/>
              <a:gd name="connsiteY29-60" fmla="*/ 1214413 h 1249788"/>
              <a:gd name="connsiteX30-61" fmla="*/ 2842081 w 5252022"/>
              <a:gd name="connsiteY30-62" fmla="*/ 1214413 h 1249788"/>
              <a:gd name="connsiteX31-63" fmla="*/ 2586944 w 5252022"/>
              <a:gd name="connsiteY31-64" fmla="*/ 1214413 h 1249788"/>
              <a:gd name="connsiteX32-65" fmla="*/ 2331807 w 5252022"/>
              <a:gd name="connsiteY32-66" fmla="*/ 1214413 h 1249788"/>
              <a:gd name="connsiteX33-67" fmla="*/ 2076670 w 5252022"/>
              <a:gd name="connsiteY33-68" fmla="*/ 1214413 h 1249788"/>
              <a:gd name="connsiteX34-69" fmla="*/ 1926047 w 5252022"/>
              <a:gd name="connsiteY34-70" fmla="*/ 1214413 h 1249788"/>
              <a:gd name="connsiteX35-71" fmla="*/ 1723166 w 5252022"/>
              <a:gd name="connsiteY35-72" fmla="*/ 1214413 h 1249788"/>
              <a:gd name="connsiteX36-73" fmla="*/ 1415772 w 5252022"/>
              <a:gd name="connsiteY36-74" fmla="*/ 1214413 h 1249788"/>
              <a:gd name="connsiteX37-75" fmla="*/ 1212892 w 5252022"/>
              <a:gd name="connsiteY37-76" fmla="*/ 1214413 h 1249788"/>
              <a:gd name="connsiteX38-77" fmla="*/ 905497 w 5252022"/>
              <a:gd name="connsiteY38-78" fmla="*/ 1214413 h 1249788"/>
              <a:gd name="connsiteX39-79" fmla="*/ 650361 w 5252022"/>
              <a:gd name="connsiteY39-80" fmla="*/ 1214413 h 1249788"/>
              <a:gd name="connsiteX40" fmla="*/ 499737 w 5252022"/>
              <a:gd name="connsiteY40" fmla="*/ 1214413 h 1249788"/>
              <a:gd name="connsiteX41" fmla="*/ 17128 w 5252022"/>
              <a:gd name="connsiteY41" fmla="*/ 1214413 h 1249788"/>
              <a:gd name="connsiteX42" fmla="*/ 17128 w 5252022"/>
              <a:gd name="connsiteY42" fmla="*/ 617526 h 1249788"/>
              <a:gd name="connsiteX43" fmla="*/ 98937 w 5252022"/>
              <a:gd name="connsiteY43" fmla="*/ 888 h 1249788"/>
              <a:gd name="connsiteX0-81" fmla="*/ 17128 w 5252022"/>
              <a:gd name="connsiteY0-82" fmla="*/ 66553 h 1249788"/>
              <a:gd name="connsiteX1-83" fmla="*/ 220009 w 5252022"/>
              <a:gd name="connsiteY1-84" fmla="*/ 66553 h 1249788"/>
              <a:gd name="connsiteX2-85" fmla="*/ 422889 w 5252022"/>
              <a:gd name="connsiteY2-86" fmla="*/ 66553 h 1249788"/>
              <a:gd name="connsiteX3-87" fmla="*/ 730283 w 5252022"/>
              <a:gd name="connsiteY3-88" fmla="*/ 66553 h 1249788"/>
              <a:gd name="connsiteX4-89" fmla="*/ 1142191 w 5252022"/>
              <a:gd name="connsiteY4-90" fmla="*/ 66553 h 1249788"/>
              <a:gd name="connsiteX5-91" fmla="*/ 1554100 w 5252022"/>
              <a:gd name="connsiteY5-92" fmla="*/ 66553 h 1249788"/>
              <a:gd name="connsiteX6-93" fmla="*/ 1861494 w 5252022"/>
              <a:gd name="connsiteY6-94" fmla="*/ 66553 h 1249788"/>
              <a:gd name="connsiteX7-95" fmla="*/ 2116631 w 5252022"/>
              <a:gd name="connsiteY7-96" fmla="*/ 66553 h 1249788"/>
              <a:gd name="connsiteX8-97" fmla="*/ 2476282 w 5252022"/>
              <a:gd name="connsiteY8-98" fmla="*/ 66553 h 1249788"/>
              <a:gd name="connsiteX9-99" fmla="*/ 2731419 w 5252022"/>
              <a:gd name="connsiteY9-100" fmla="*/ 66553 h 1249788"/>
              <a:gd name="connsiteX10-101" fmla="*/ 2934299 w 5252022"/>
              <a:gd name="connsiteY10-102" fmla="*/ 66553 h 1249788"/>
              <a:gd name="connsiteX11-103" fmla="*/ 3293951 w 5252022"/>
              <a:gd name="connsiteY11-104" fmla="*/ 66553 h 1249788"/>
              <a:gd name="connsiteX12-105" fmla="*/ 3705859 w 5252022"/>
              <a:gd name="connsiteY12-106" fmla="*/ 66553 h 1249788"/>
              <a:gd name="connsiteX13-107" fmla="*/ 3960996 w 5252022"/>
              <a:gd name="connsiteY13-108" fmla="*/ 66553 h 1249788"/>
              <a:gd name="connsiteX14-109" fmla="*/ 4163876 w 5252022"/>
              <a:gd name="connsiteY14-110" fmla="*/ 66553 h 1249788"/>
              <a:gd name="connsiteX15-111" fmla="*/ 4523528 w 5252022"/>
              <a:gd name="connsiteY15-112" fmla="*/ 66553 h 1249788"/>
              <a:gd name="connsiteX16-113" fmla="*/ 4883179 w 5252022"/>
              <a:gd name="connsiteY16-114" fmla="*/ 66553 h 1249788"/>
              <a:gd name="connsiteX17-115" fmla="*/ 5242830 w 5252022"/>
              <a:gd name="connsiteY17-116" fmla="*/ 66553 h 1249788"/>
              <a:gd name="connsiteX18-117" fmla="*/ 5242830 w 5252022"/>
              <a:gd name="connsiteY18-118" fmla="*/ 629004 h 1249788"/>
              <a:gd name="connsiteX19-119" fmla="*/ 5242830 w 5252022"/>
              <a:gd name="connsiteY19-120" fmla="*/ 1214413 h 1249788"/>
              <a:gd name="connsiteX20-121" fmla="*/ 4935436 w 5252022"/>
              <a:gd name="connsiteY20-122" fmla="*/ 1214413 h 1249788"/>
              <a:gd name="connsiteX21-123" fmla="*/ 4575785 w 5252022"/>
              <a:gd name="connsiteY21-124" fmla="*/ 1214413 h 1249788"/>
              <a:gd name="connsiteX22-125" fmla="*/ 4372905 w 5252022"/>
              <a:gd name="connsiteY22-126" fmla="*/ 1214413 h 1249788"/>
              <a:gd name="connsiteX23-127" fmla="*/ 4117767 w 5252022"/>
              <a:gd name="connsiteY23-128" fmla="*/ 1214413 h 1249788"/>
              <a:gd name="connsiteX24-129" fmla="*/ 3810373 w 5252022"/>
              <a:gd name="connsiteY24-130" fmla="*/ 1214413 h 1249788"/>
              <a:gd name="connsiteX25-131" fmla="*/ 3450722 w 5252022"/>
              <a:gd name="connsiteY25-132" fmla="*/ 1214413 h 1249788"/>
              <a:gd name="connsiteX26-133" fmla="*/ 3195585 w 5252022"/>
              <a:gd name="connsiteY26-134" fmla="*/ 1214413 h 1249788"/>
              <a:gd name="connsiteX27-135" fmla="*/ 3044962 w 5252022"/>
              <a:gd name="connsiteY27-136" fmla="*/ 1214413 h 1249788"/>
              <a:gd name="connsiteX28-137" fmla="*/ 2737567 w 5252022"/>
              <a:gd name="connsiteY28-138" fmla="*/ 1214413 h 1249788"/>
              <a:gd name="connsiteX29-139" fmla="*/ 2482430 w 5252022"/>
              <a:gd name="connsiteY29-140" fmla="*/ 1214413 h 1249788"/>
              <a:gd name="connsiteX30-141" fmla="*/ 2331807 w 5252022"/>
              <a:gd name="connsiteY30-142" fmla="*/ 1214413 h 1249788"/>
              <a:gd name="connsiteX31-143" fmla="*/ 2181183 w 5252022"/>
              <a:gd name="connsiteY31-144" fmla="*/ 1214413 h 1249788"/>
              <a:gd name="connsiteX32-145" fmla="*/ 1821533 w 5252022"/>
              <a:gd name="connsiteY32-146" fmla="*/ 1214413 h 1249788"/>
              <a:gd name="connsiteX33-147" fmla="*/ 1566395 w 5252022"/>
              <a:gd name="connsiteY33-148" fmla="*/ 1214413 h 1249788"/>
              <a:gd name="connsiteX34-149" fmla="*/ 1259001 w 5252022"/>
              <a:gd name="connsiteY34-150" fmla="*/ 1214413 h 1249788"/>
              <a:gd name="connsiteX35-151" fmla="*/ 899350 w 5252022"/>
              <a:gd name="connsiteY35-152" fmla="*/ 1214413 h 1249788"/>
              <a:gd name="connsiteX36-153" fmla="*/ 644213 w 5252022"/>
              <a:gd name="connsiteY36-154" fmla="*/ 1214413 h 1249788"/>
              <a:gd name="connsiteX37-155" fmla="*/ 17128 w 5252022"/>
              <a:gd name="connsiteY37-156" fmla="*/ 1214413 h 1249788"/>
              <a:gd name="connsiteX38-157" fmla="*/ 17128 w 5252022"/>
              <a:gd name="connsiteY38-158" fmla="*/ 651962 h 1249788"/>
              <a:gd name="connsiteX39-159" fmla="*/ 17128 w 5252022"/>
              <a:gd name="connsiteY39-160" fmla="*/ 66553 h 12497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</a:cxnLst>
            <a:rect l="l" t="t" r="r" b="b"/>
            <a:pathLst>
              <a:path w="5252022" h="1249788" fill="none" extrusionOk="0">
                <a:moveTo>
                  <a:pt x="17128" y="66553"/>
                </a:moveTo>
                <a:cubicBezTo>
                  <a:pt x="74197" y="46239"/>
                  <a:pt x="165355" y="98566"/>
                  <a:pt x="220009" y="66553"/>
                </a:cubicBezTo>
                <a:cubicBezTo>
                  <a:pt x="229070" y="26126"/>
                  <a:pt x="381486" y="104531"/>
                  <a:pt x="422889" y="66553"/>
                </a:cubicBezTo>
                <a:cubicBezTo>
                  <a:pt x="436565" y="-19541"/>
                  <a:pt x="597797" y="117744"/>
                  <a:pt x="730283" y="66553"/>
                </a:cubicBezTo>
                <a:cubicBezTo>
                  <a:pt x="862183" y="-25750"/>
                  <a:pt x="974612" y="137884"/>
                  <a:pt x="1142191" y="66553"/>
                </a:cubicBezTo>
                <a:cubicBezTo>
                  <a:pt x="1272244" y="-8415"/>
                  <a:pt x="1471068" y="164590"/>
                  <a:pt x="1554100" y="66553"/>
                </a:cubicBezTo>
                <a:cubicBezTo>
                  <a:pt x="1638171" y="-9590"/>
                  <a:pt x="1813191" y="94010"/>
                  <a:pt x="1861494" y="66553"/>
                </a:cubicBezTo>
                <a:cubicBezTo>
                  <a:pt x="1916976" y="27433"/>
                  <a:pt x="2062663" y="128349"/>
                  <a:pt x="2116631" y="66553"/>
                </a:cubicBezTo>
                <a:cubicBezTo>
                  <a:pt x="2186078" y="87685"/>
                  <a:pt x="2305574" y="95314"/>
                  <a:pt x="2476282" y="66553"/>
                </a:cubicBezTo>
                <a:cubicBezTo>
                  <a:pt x="2637801" y="70179"/>
                  <a:pt x="2636207" y="77398"/>
                  <a:pt x="2731419" y="66553"/>
                </a:cubicBezTo>
                <a:cubicBezTo>
                  <a:pt x="2841217" y="55969"/>
                  <a:pt x="2910798" y="132992"/>
                  <a:pt x="2934299" y="66553"/>
                </a:cubicBezTo>
                <a:cubicBezTo>
                  <a:pt x="3017392" y="-12151"/>
                  <a:pt x="3113501" y="104419"/>
                  <a:pt x="3293951" y="66553"/>
                </a:cubicBezTo>
                <a:cubicBezTo>
                  <a:pt x="3408396" y="77890"/>
                  <a:pt x="3593850" y="112592"/>
                  <a:pt x="3705859" y="66553"/>
                </a:cubicBezTo>
                <a:cubicBezTo>
                  <a:pt x="3873290" y="30191"/>
                  <a:pt x="3902115" y="155936"/>
                  <a:pt x="3960996" y="66553"/>
                </a:cubicBezTo>
                <a:cubicBezTo>
                  <a:pt x="4021251" y="4001"/>
                  <a:pt x="4046582" y="100505"/>
                  <a:pt x="4163876" y="66553"/>
                </a:cubicBezTo>
                <a:cubicBezTo>
                  <a:pt x="4186559" y="-30080"/>
                  <a:pt x="4359395" y="214337"/>
                  <a:pt x="4523528" y="66553"/>
                </a:cubicBezTo>
                <a:cubicBezTo>
                  <a:pt x="4672665" y="-5704"/>
                  <a:pt x="4732369" y="103903"/>
                  <a:pt x="4883179" y="66553"/>
                </a:cubicBezTo>
                <a:cubicBezTo>
                  <a:pt x="5058187" y="-20514"/>
                  <a:pt x="5154580" y="77560"/>
                  <a:pt x="5242830" y="66553"/>
                </a:cubicBezTo>
                <a:cubicBezTo>
                  <a:pt x="5293286" y="127507"/>
                  <a:pt x="5290498" y="379840"/>
                  <a:pt x="5242830" y="629004"/>
                </a:cubicBezTo>
                <a:cubicBezTo>
                  <a:pt x="5261441" y="885802"/>
                  <a:pt x="5214529" y="981237"/>
                  <a:pt x="5242830" y="1214413"/>
                </a:cubicBezTo>
                <a:cubicBezTo>
                  <a:pt x="5161434" y="1296925"/>
                  <a:pt x="5025971" y="1130694"/>
                  <a:pt x="4935436" y="1214413"/>
                </a:cubicBezTo>
                <a:cubicBezTo>
                  <a:pt x="4852978" y="1262189"/>
                  <a:pt x="4647089" y="1155342"/>
                  <a:pt x="4575785" y="1214413"/>
                </a:cubicBezTo>
                <a:cubicBezTo>
                  <a:pt x="4503515" y="1235127"/>
                  <a:pt x="4468323" y="1158017"/>
                  <a:pt x="4372905" y="1214413"/>
                </a:cubicBezTo>
                <a:cubicBezTo>
                  <a:pt x="4289674" y="1281913"/>
                  <a:pt x="4232022" y="1202210"/>
                  <a:pt x="4117767" y="1214413"/>
                </a:cubicBezTo>
                <a:cubicBezTo>
                  <a:pt x="3976332" y="1273072"/>
                  <a:pt x="3948988" y="1132760"/>
                  <a:pt x="3810373" y="1214413"/>
                </a:cubicBezTo>
                <a:cubicBezTo>
                  <a:pt x="3694429" y="1326251"/>
                  <a:pt x="3596647" y="1163791"/>
                  <a:pt x="3450722" y="1214413"/>
                </a:cubicBezTo>
                <a:cubicBezTo>
                  <a:pt x="3347536" y="1223940"/>
                  <a:pt x="3315654" y="1208949"/>
                  <a:pt x="3195585" y="1214413"/>
                </a:cubicBezTo>
                <a:cubicBezTo>
                  <a:pt x="3046707" y="1213127"/>
                  <a:pt x="3113699" y="1160086"/>
                  <a:pt x="3044962" y="1214413"/>
                </a:cubicBezTo>
                <a:cubicBezTo>
                  <a:pt x="2953559" y="1274002"/>
                  <a:pt x="2847267" y="1144440"/>
                  <a:pt x="2737567" y="1214413"/>
                </a:cubicBezTo>
                <a:cubicBezTo>
                  <a:pt x="2633734" y="1256144"/>
                  <a:pt x="2552941" y="1123142"/>
                  <a:pt x="2482430" y="1214413"/>
                </a:cubicBezTo>
                <a:cubicBezTo>
                  <a:pt x="2438021" y="1285982"/>
                  <a:pt x="2365077" y="1214688"/>
                  <a:pt x="2331807" y="1214413"/>
                </a:cubicBezTo>
                <a:cubicBezTo>
                  <a:pt x="2276579" y="1220330"/>
                  <a:pt x="2259276" y="1176959"/>
                  <a:pt x="2181183" y="1214413"/>
                </a:cubicBezTo>
                <a:cubicBezTo>
                  <a:pt x="2063047" y="1254726"/>
                  <a:pt x="2003682" y="1203970"/>
                  <a:pt x="1821533" y="1214413"/>
                </a:cubicBezTo>
                <a:cubicBezTo>
                  <a:pt x="1669085" y="1270892"/>
                  <a:pt x="1682025" y="1209697"/>
                  <a:pt x="1566395" y="1214413"/>
                </a:cubicBezTo>
                <a:cubicBezTo>
                  <a:pt x="1449791" y="1210793"/>
                  <a:pt x="1411520" y="1175500"/>
                  <a:pt x="1259001" y="1214413"/>
                </a:cubicBezTo>
                <a:cubicBezTo>
                  <a:pt x="1092588" y="1211922"/>
                  <a:pt x="967073" y="1171170"/>
                  <a:pt x="899350" y="1214413"/>
                </a:cubicBezTo>
                <a:cubicBezTo>
                  <a:pt x="789165" y="1268110"/>
                  <a:pt x="724253" y="1180161"/>
                  <a:pt x="644213" y="1214413"/>
                </a:cubicBezTo>
                <a:cubicBezTo>
                  <a:pt x="529634" y="1165577"/>
                  <a:pt x="154003" y="1177159"/>
                  <a:pt x="17128" y="1214413"/>
                </a:cubicBezTo>
                <a:cubicBezTo>
                  <a:pt x="4918" y="980615"/>
                  <a:pt x="27466" y="868453"/>
                  <a:pt x="17128" y="651962"/>
                </a:cubicBezTo>
                <a:cubicBezTo>
                  <a:pt x="14462" y="399256"/>
                  <a:pt x="30509" y="376460"/>
                  <a:pt x="17128" y="66553"/>
                </a:cubicBezTo>
                <a:close/>
              </a:path>
              <a:path w="5252022" h="1249788" stroke="0" extrusionOk="0">
                <a:moveTo>
                  <a:pt x="98937" y="888"/>
                </a:moveTo>
                <a:cubicBezTo>
                  <a:pt x="179053" y="-28775"/>
                  <a:pt x="211794" y="60504"/>
                  <a:pt x="272266" y="66553"/>
                </a:cubicBezTo>
                <a:cubicBezTo>
                  <a:pt x="331822" y="68431"/>
                  <a:pt x="349519" y="85992"/>
                  <a:pt x="422889" y="66553"/>
                </a:cubicBezTo>
                <a:cubicBezTo>
                  <a:pt x="483004" y="99536"/>
                  <a:pt x="580163" y="98972"/>
                  <a:pt x="730283" y="66553"/>
                </a:cubicBezTo>
                <a:cubicBezTo>
                  <a:pt x="808497" y="-22622"/>
                  <a:pt x="942593" y="169752"/>
                  <a:pt x="1089934" y="66553"/>
                </a:cubicBezTo>
                <a:cubicBezTo>
                  <a:pt x="1208712" y="-9686"/>
                  <a:pt x="1237304" y="85316"/>
                  <a:pt x="1292814" y="66553"/>
                </a:cubicBezTo>
                <a:cubicBezTo>
                  <a:pt x="1335096" y="53900"/>
                  <a:pt x="1405035" y="102837"/>
                  <a:pt x="1443438" y="66553"/>
                </a:cubicBezTo>
                <a:cubicBezTo>
                  <a:pt x="1501798" y="12459"/>
                  <a:pt x="1672021" y="134579"/>
                  <a:pt x="1750832" y="66553"/>
                </a:cubicBezTo>
                <a:cubicBezTo>
                  <a:pt x="1807484" y="-27818"/>
                  <a:pt x="1846173" y="91737"/>
                  <a:pt x="1901455" y="66553"/>
                </a:cubicBezTo>
                <a:cubicBezTo>
                  <a:pt x="1935436" y="92431"/>
                  <a:pt x="2033471" y="48887"/>
                  <a:pt x="2104335" y="66553"/>
                </a:cubicBezTo>
                <a:cubicBezTo>
                  <a:pt x="2182101" y="69416"/>
                  <a:pt x="2345311" y="58811"/>
                  <a:pt x="2411729" y="66553"/>
                </a:cubicBezTo>
                <a:cubicBezTo>
                  <a:pt x="2461185" y="58968"/>
                  <a:pt x="2574568" y="99440"/>
                  <a:pt x="2719124" y="66553"/>
                </a:cubicBezTo>
                <a:cubicBezTo>
                  <a:pt x="2858457" y="24244"/>
                  <a:pt x="2808019" y="88486"/>
                  <a:pt x="2922004" y="66553"/>
                </a:cubicBezTo>
                <a:cubicBezTo>
                  <a:pt x="3029720" y="6014"/>
                  <a:pt x="3130822" y="133001"/>
                  <a:pt x="3281655" y="66553"/>
                </a:cubicBezTo>
                <a:cubicBezTo>
                  <a:pt x="3403382" y="-18922"/>
                  <a:pt x="3453329" y="66496"/>
                  <a:pt x="3693563" y="66553"/>
                </a:cubicBezTo>
                <a:cubicBezTo>
                  <a:pt x="3896417" y="79360"/>
                  <a:pt x="3943095" y="184395"/>
                  <a:pt x="4000958" y="66553"/>
                </a:cubicBezTo>
                <a:cubicBezTo>
                  <a:pt x="4075891" y="18206"/>
                  <a:pt x="4195821" y="93080"/>
                  <a:pt x="4256095" y="66553"/>
                </a:cubicBezTo>
                <a:cubicBezTo>
                  <a:pt x="4283203" y="30939"/>
                  <a:pt x="4390772" y="60864"/>
                  <a:pt x="4563489" y="66553"/>
                </a:cubicBezTo>
                <a:cubicBezTo>
                  <a:pt x="4691758" y="44916"/>
                  <a:pt x="4668865" y="62908"/>
                  <a:pt x="4714112" y="66553"/>
                </a:cubicBezTo>
                <a:cubicBezTo>
                  <a:pt x="4720354" y="75370"/>
                  <a:pt x="5014038" y="79521"/>
                  <a:pt x="5242830" y="66553"/>
                </a:cubicBezTo>
                <a:cubicBezTo>
                  <a:pt x="5270672" y="382518"/>
                  <a:pt x="5186243" y="504172"/>
                  <a:pt x="5242830" y="663439"/>
                </a:cubicBezTo>
                <a:cubicBezTo>
                  <a:pt x="5319044" y="788199"/>
                  <a:pt x="5253083" y="1055457"/>
                  <a:pt x="5242830" y="1214413"/>
                </a:cubicBezTo>
                <a:cubicBezTo>
                  <a:pt x="5189714" y="1214716"/>
                  <a:pt x="5175428" y="1163389"/>
                  <a:pt x="5092207" y="1214413"/>
                </a:cubicBezTo>
                <a:cubicBezTo>
                  <a:pt x="5033211" y="1187026"/>
                  <a:pt x="4824941" y="1176846"/>
                  <a:pt x="4680299" y="1214413"/>
                </a:cubicBezTo>
                <a:cubicBezTo>
                  <a:pt x="4600200" y="1313630"/>
                  <a:pt x="4544311" y="1173892"/>
                  <a:pt x="4477419" y="1214413"/>
                </a:cubicBezTo>
                <a:cubicBezTo>
                  <a:pt x="4396371" y="1272698"/>
                  <a:pt x="4315755" y="1177578"/>
                  <a:pt x="4274539" y="1214413"/>
                </a:cubicBezTo>
                <a:cubicBezTo>
                  <a:pt x="4232331" y="1214419"/>
                  <a:pt x="4061762" y="1196252"/>
                  <a:pt x="3967144" y="1214413"/>
                </a:cubicBezTo>
                <a:cubicBezTo>
                  <a:pt x="3759509" y="1259804"/>
                  <a:pt x="3724607" y="1107385"/>
                  <a:pt x="3607493" y="1214413"/>
                </a:cubicBezTo>
                <a:cubicBezTo>
                  <a:pt x="3531055" y="1290612"/>
                  <a:pt x="3501181" y="1180373"/>
                  <a:pt x="3456870" y="1214413"/>
                </a:cubicBezTo>
                <a:cubicBezTo>
                  <a:pt x="3404106" y="1270650"/>
                  <a:pt x="3209560" y="1158871"/>
                  <a:pt x="3044962" y="1214413"/>
                </a:cubicBezTo>
                <a:cubicBezTo>
                  <a:pt x="2906711" y="1252835"/>
                  <a:pt x="2906646" y="1195708"/>
                  <a:pt x="2842081" y="1214413"/>
                </a:cubicBezTo>
                <a:cubicBezTo>
                  <a:pt x="2808729" y="1211765"/>
                  <a:pt x="2690674" y="1228267"/>
                  <a:pt x="2586944" y="1214413"/>
                </a:cubicBezTo>
                <a:cubicBezTo>
                  <a:pt x="2534638" y="1213716"/>
                  <a:pt x="2391989" y="1205126"/>
                  <a:pt x="2331807" y="1214413"/>
                </a:cubicBezTo>
                <a:cubicBezTo>
                  <a:pt x="2269690" y="1254666"/>
                  <a:pt x="2155770" y="1193683"/>
                  <a:pt x="2076670" y="1214413"/>
                </a:cubicBezTo>
                <a:cubicBezTo>
                  <a:pt x="2031789" y="1252916"/>
                  <a:pt x="1970534" y="1208053"/>
                  <a:pt x="1926047" y="1214413"/>
                </a:cubicBezTo>
                <a:cubicBezTo>
                  <a:pt x="1860580" y="1224686"/>
                  <a:pt x="1816926" y="1191828"/>
                  <a:pt x="1723166" y="1214413"/>
                </a:cubicBezTo>
                <a:cubicBezTo>
                  <a:pt x="1609217" y="1166293"/>
                  <a:pt x="1525347" y="1140464"/>
                  <a:pt x="1415772" y="1214413"/>
                </a:cubicBezTo>
                <a:cubicBezTo>
                  <a:pt x="1287635" y="1290225"/>
                  <a:pt x="1306398" y="1195795"/>
                  <a:pt x="1212892" y="1214413"/>
                </a:cubicBezTo>
                <a:cubicBezTo>
                  <a:pt x="1138094" y="1249393"/>
                  <a:pt x="943035" y="1149705"/>
                  <a:pt x="905497" y="1214413"/>
                </a:cubicBezTo>
                <a:cubicBezTo>
                  <a:pt x="819802" y="1269535"/>
                  <a:pt x="729507" y="1181734"/>
                  <a:pt x="650361" y="1214413"/>
                </a:cubicBezTo>
                <a:cubicBezTo>
                  <a:pt x="538182" y="1244869"/>
                  <a:pt x="521713" y="1188824"/>
                  <a:pt x="499737" y="1214413"/>
                </a:cubicBezTo>
                <a:cubicBezTo>
                  <a:pt x="460535" y="1216230"/>
                  <a:pt x="127056" y="1144813"/>
                  <a:pt x="17128" y="1214413"/>
                </a:cubicBezTo>
                <a:cubicBezTo>
                  <a:pt x="-75910" y="959054"/>
                  <a:pt x="-47043" y="752292"/>
                  <a:pt x="17128" y="617526"/>
                </a:cubicBezTo>
                <a:cubicBezTo>
                  <a:pt x="-71757" y="428986"/>
                  <a:pt x="175164" y="271278"/>
                  <a:pt x="98937" y="888"/>
                </a:cubicBezTo>
                <a:close/>
              </a:path>
              <a:path w="5252022" h="1249788" fill="none" stroke="0" extrusionOk="0">
                <a:moveTo>
                  <a:pt x="17128" y="66553"/>
                </a:moveTo>
                <a:cubicBezTo>
                  <a:pt x="71892" y="30939"/>
                  <a:pt x="159252" y="117618"/>
                  <a:pt x="220009" y="66553"/>
                </a:cubicBezTo>
                <a:cubicBezTo>
                  <a:pt x="268869" y="24302"/>
                  <a:pt x="383337" y="106644"/>
                  <a:pt x="422889" y="66553"/>
                </a:cubicBezTo>
                <a:cubicBezTo>
                  <a:pt x="454621" y="3001"/>
                  <a:pt x="660753" y="138716"/>
                  <a:pt x="730283" y="66553"/>
                </a:cubicBezTo>
                <a:cubicBezTo>
                  <a:pt x="855019" y="-55170"/>
                  <a:pt x="1023367" y="111166"/>
                  <a:pt x="1142191" y="66553"/>
                </a:cubicBezTo>
                <a:cubicBezTo>
                  <a:pt x="1275373" y="28027"/>
                  <a:pt x="1478642" y="194199"/>
                  <a:pt x="1554100" y="66553"/>
                </a:cubicBezTo>
                <a:cubicBezTo>
                  <a:pt x="1628431" y="-20632"/>
                  <a:pt x="1792543" y="113095"/>
                  <a:pt x="1861494" y="66553"/>
                </a:cubicBezTo>
                <a:cubicBezTo>
                  <a:pt x="1925830" y="-5521"/>
                  <a:pt x="2060350" y="103323"/>
                  <a:pt x="2116631" y="66553"/>
                </a:cubicBezTo>
                <a:cubicBezTo>
                  <a:pt x="2180475" y="55797"/>
                  <a:pt x="2371227" y="113351"/>
                  <a:pt x="2476282" y="66553"/>
                </a:cubicBezTo>
                <a:cubicBezTo>
                  <a:pt x="2630912" y="69401"/>
                  <a:pt x="2631885" y="99802"/>
                  <a:pt x="2731419" y="66553"/>
                </a:cubicBezTo>
                <a:cubicBezTo>
                  <a:pt x="2818212" y="58113"/>
                  <a:pt x="2883991" y="114300"/>
                  <a:pt x="2934299" y="66553"/>
                </a:cubicBezTo>
                <a:cubicBezTo>
                  <a:pt x="2964863" y="-6924"/>
                  <a:pt x="3174443" y="109621"/>
                  <a:pt x="3293951" y="66553"/>
                </a:cubicBezTo>
                <a:cubicBezTo>
                  <a:pt x="3407562" y="12087"/>
                  <a:pt x="3586492" y="130827"/>
                  <a:pt x="3705859" y="66553"/>
                </a:cubicBezTo>
                <a:cubicBezTo>
                  <a:pt x="3841999" y="23454"/>
                  <a:pt x="3849694" y="96166"/>
                  <a:pt x="3960996" y="66553"/>
                </a:cubicBezTo>
                <a:cubicBezTo>
                  <a:pt x="4061642" y="-15734"/>
                  <a:pt x="4057792" y="105574"/>
                  <a:pt x="4163876" y="66553"/>
                </a:cubicBezTo>
                <a:cubicBezTo>
                  <a:pt x="4243303" y="-26752"/>
                  <a:pt x="4431675" y="192335"/>
                  <a:pt x="4523528" y="66553"/>
                </a:cubicBezTo>
                <a:cubicBezTo>
                  <a:pt x="4617301" y="-6877"/>
                  <a:pt x="4701930" y="108168"/>
                  <a:pt x="4883179" y="66553"/>
                </a:cubicBezTo>
                <a:cubicBezTo>
                  <a:pt x="5064007" y="-26937"/>
                  <a:pt x="5146892" y="74690"/>
                  <a:pt x="5242830" y="66553"/>
                </a:cubicBezTo>
                <a:cubicBezTo>
                  <a:pt x="5232903" y="189053"/>
                  <a:pt x="5254762" y="426230"/>
                  <a:pt x="5242830" y="629004"/>
                </a:cubicBezTo>
                <a:cubicBezTo>
                  <a:pt x="5247051" y="842120"/>
                  <a:pt x="5255413" y="982711"/>
                  <a:pt x="5242830" y="1214413"/>
                </a:cubicBezTo>
                <a:cubicBezTo>
                  <a:pt x="5162530" y="1260920"/>
                  <a:pt x="5006418" y="1171304"/>
                  <a:pt x="4935436" y="1214413"/>
                </a:cubicBezTo>
                <a:cubicBezTo>
                  <a:pt x="4872262" y="1275947"/>
                  <a:pt x="4640590" y="1121328"/>
                  <a:pt x="4575785" y="1214413"/>
                </a:cubicBezTo>
                <a:cubicBezTo>
                  <a:pt x="4510139" y="1294856"/>
                  <a:pt x="4435522" y="1153972"/>
                  <a:pt x="4372905" y="1214413"/>
                </a:cubicBezTo>
                <a:cubicBezTo>
                  <a:pt x="4293451" y="1264124"/>
                  <a:pt x="4213967" y="1192250"/>
                  <a:pt x="4117767" y="1214413"/>
                </a:cubicBezTo>
                <a:cubicBezTo>
                  <a:pt x="3991759" y="1241184"/>
                  <a:pt x="3918184" y="1168889"/>
                  <a:pt x="3810373" y="1214413"/>
                </a:cubicBezTo>
                <a:cubicBezTo>
                  <a:pt x="3701497" y="1305321"/>
                  <a:pt x="3520311" y="1192983"/>
                  <a:pt x="3450722" y="1214413"/>
                </a:cubicBezTo>
                <a:cubicBezTo>
                  <a:pt x="3342382" y="1239711"/>
                  <a:pt x="3316025" y="1213102"/>
                  <a:pt x="3195585" y="1214413"/>
                </a:cubicBezTo>
                <a:cubicBezTo>
                  <a:pt x="3064363" y="1245573"/>
                  <a:pt x="3104336" y="1150101"/>
                  <a:pt x="3044962" y="1214413"/>
                </a:cubicBezTo>
                <a:cubicBezTo>
                  <a:pt x="3003763" y="1250016"/>
                  <a:pt x="2816300" y="1197362"/>
                  <a:pt x="2737567" y="1214413"/>
                </a:cubicBezTo>
                <a:cubicBezTo>
                  <a:pt x="2631076" y="1228231"/>
                  <a:pt x="2542070" y="1148469"/>
                  <a:pt x="2482430" y="1214413"/>
                </a:cubicBezTo>
                <a:cubicBezTo>
                  <a:pt x="2434261" y="1288759"/>
                  <a:pt x="2380955" y="1210168"/>
                  <a:pt x="2331807" y="1214413"/>
                </a:cubicBezTo>
                <a:cubicBezTo>
                  <a:pt x="2315336" y="1232297"/>
                  <a:pt x="2260683" y="1176210"/>
                  <a:pt x="2181183" y="1214413"/>
                </a:cubicBezTo>
                <a:cubicBezTo>
                  <a:pt x="2140082" y="1240286"/>
                  <a:pt x="1948629" y="1138536"/>
                  <a:pt x="1821533" y="1214413"/>
                </a:cubicBezTo>
                <a:cubicBezTo>
                  <a:pt x="1644904" y="1261465"/>
                  <a:pt x="1666306" y="1190206"/>
                  <a:pt x="1566395" y="1214413"/>
                </a:cubicBezTo>
                <a:cubicBezTo>
                  <a:pt x="1477364" y="1208526"/>
                  <a:pt x="1408794" y="1193176"/>
                  <a:pt x="1259001" y="1214413"/>
                </a:cubicBezTo>
                <a:cubicBezTo>
                  <a:pt x="1114767" y="1249251"/>
                  <a:pt x="1006498" y="1177776"/>
                  <a:pt x="899350" y="1214413"/>
                </a:cubicBezTo>
                <a:cubicBezTo>
                  <a:pt x="801247" y="1256541"/>
                  <a:pt x="687287" y="1213494"/>
                  <a:pt x="644213" y="1214413"/>
                </a:cubicBezTo>
                <a:cubicBezTo>
                  <a:pt x="588463" y="1204808"/>
                  <a:pt x="170137" y="1176862"/>
                  <a:pt x="17128" y="1214413"/>
                </a:cubicBezTo>
                <a:cubicBezTo>
                  <a:pt x="24183" y="949812"/>
                  <a:pt x="38048" y="884466"/>
                  <a:pt x="17128" y="651962"/>
                </a:cubicBezTo>
                <a:cubicBezTo>
                  <a:pt x="6990" y="454597"/>
                  <a:pt x="19774" y="374871"/>
                  <a:pt x="17128" y="66553"/>
                </a:cubicBezTo>
                <a:close/>
              </a:path>
              <a:path w="5252022" h="1249788" fill="none" stroke="0" extrusionOk="0">
                <a:moveTo>
                  <a:pt x="17128" y="66553"/>
                </a:moveTo>
                <a:cubicBezTo>
                  <a:pt x="78156" y="39609"/>
                  <a:pt x="163642" y="109848"/>
                  <a:pt x="220009" y="66553"/>
                </a:cubicBezTo>
                <a:cubicBezTo>
                  <a:pt x="260746" y="20197"/>
                  <a:pt x="383748" y="104837"/>
                  <a:pt x="422889" y="66553"/>
                </a:cubicBezTo>
                <a:cubicBezTo>
                  <a:pt x="430685" y="-5430"/>
                  <a:pt x="628324" y="137263"/>
                  <a:pt x="730283" y="66553"/>
                </a:cubicBezTo>
                <a:cubicBezTo>
                  <a:pt x="825123" y="-44898"/>
                  <a:pt x="969692" y="143584"/>
                  <a:pt x="1142191" y="66553"/>
                </a:cubicBezTo>
                <a:cubicBezTo>
                  <a:pt x="1252445" y="-5413"/>
                  <a:pt x="1458422" y="180007"/>
                  <a:pt x="1554100" y="66553"/>
                </a:cubicBezTo>
                <a:cubicBezTo>
                  <a:pt x="1623691" y="-18776"/>
                  <a:pt x="1798451" y="99045"/>
                  <a:pt x="1861494" y="66553"/>
                </a:cubicBezTo>
                <a:cubicBezTo>
                  <a:pt x="1921903" y="12893"/>
                  <a:pt x="2056869" y="99242"/>
                  <a:pt x="2116631" y="66553"/>
                </a:cubicBezTo>
                <a:cubicBezTo>
                  <a:pt x="2183833" y="52003"/>
                  <a:pt x="2330664" y="95131"/>
                  <a:pt x="2476282" y="66553"/>
                </a:cubicBezTo>
                <a:cubicBezTo>
                  <a:pt x="2635510" y="67027"/>
                  <a:pt x="2635513" y="81680"/>
                  <a:pt x="2731419" y="66553"/>
                </a:cubicBezTo>
                <a:cubicBezTo>
                  <a:pt x="2834485" y="60243"/>
                  <a:pt x="2906950" y="114675"/>
                  <a:pt x="2934299" y="66553"/>
                </a:cubicBezTo>
                <a:cubicBezTo>
                  <a:pt x="2965683" y="-15745"/>
                  <a:pt x="3127478" y="109021"/>
                  <a:pt x="3293951" y="66553"/>
                </a:cubicBezTo>
                <a:cubicBezTo>
                  <a:pt x="3422635" y="68479"/>
                  <a:pt x="3586469" y="120589"/>
                  <a:pt x="3705859" y="66553"/>
                </a:cubicBezTo>
                <a:cubicBezTo>
                  <a:pt x="3870636" y="34075"/>
                  <a:pt x="3887341" y="138252"/>
                  <a:pt x="3960996" y="66553"/>
                </a:cubicBezTo>
                <a:cubicBezTo>
                  <a:pt x="4029973" y="4203"/>
                  <a:pt x="4051441" y="95600"/>
                  <a:pt x="4163876" y="66553"/>
                </a:cubicBezTo>
                <a:cubicBezTo>
                  <a:pt x="4208112" y="-23245"/>
                  <a:pt x="4400937" y="201694"/>
                  <a:pt x="4523528" y="66553"/>
                </a:cubicBezTo>
                <a:cubicBezTo>
                  <a:pt x="4662886" y="31783"/>
                  <a:pt x="4704391" y="132297"/>
                  <a:pt x="4883179" y="66553"/>
                </a:cubicBezTo>
                <a:cubicBezTo>
                  <a:pt x="5050922" y="-17868"/>
                  <a:pt x="5152836" y="75169"/>
                  <a:pt x="5242830" y="66553"/>
                </a:cubicBezTo>
                <a:cubicBezTo>
                  <a:pt x="5288385" y="163489"/>
                  <a:pt x="5226477" y="393188"/>
                  <a:pt x="5242830" y="629004"/>
                </a:cubicBezTo>
                <a:cubicBezTo>
                  <a:pt x="5253156" y="867774"/>
                  <a:pt x="5256548" y="972169"/>
                  <a:pt x="5242830" y="1214413"/>
                </a:cubicBezTo>
                <a:cubicBezTo>
                  <a:pt x="5150525" y="1270053"/>
                  <a:pt x="5014462" y="1166977"/>
                  <a:pt x="4935436" y="1214413"/>
                </a:cubicBezTo>
                <a:cubicBezTo>
                  <a:pt x="4863264" y="1262863"/>
                  <a:pt x="4620437" y="1146927"/>
                  <a:pt x="4575785" y="1214413"/>
                </a:cubicBezTo>
                <a:cubicBezTo>
                  <a:pt x="4497618" y="1279831"/>
                  <a:pt x="4451612" y="1153906"/>
                  <a:pt x="4372905" y="1214413"/>
                </a:cubicBezTo>
                <a:cubicBezTo>
                  <a:pt x="4281200" y="1251094"/>
                  <a:pt x="4222265" y="1200741"/>
                  <a:pt x="4117767" y="1214413"/>
                </a:cubicBezTo>
                <a:cubicBezTo>
                  <a:pt x="4014560" y="1219302"/>
                  <a:pt x="3937134" y="1144360"/>
                  <a:pt x="3810373" y="1214413"/>
                </a:cubicBezTo>
                <a:cubicBezTo>
                  <a:pt x="3695113" y="1335884"/>
                  <a:pt x="3547528" y="1166424"/>
                  <a:pt x="3450722" y="1214413"/>
                </a:cubicBezTo>
                <a:cubicBezTo>
                  <a:pt x="3341759" y="1230298"/>
                  <a:pt x="3314938" y="1213176"/>
                  <a:pt x="3195585" y="1214413"/>
                </a:cubicBezTo>
                <a:cubicBezTo>
                  <a:pt x="3052934" y="1222247"/>
                  <a:pt x="3105663" y="1164379"/>
                  <a:pt x="3044962" y="1214413"/>
                </a:cubicBezTo>
                <a:cubicBezTo>
                  <a:pt x="2982138" y="1257905"/>
                  <a:pt x="2874900" y="1160540"/>
                  <a:pt x="2737567" y="1214413"/>
                </a:cubicBezTo>
                <a:cubicBezTo>
                  <a:pt x="2645658" y="1255772"/>
                  <a:pt x="2550503" y="1162722"/>
                  <a:pt x="2482430" y="1214413"/>
                </a:cubicBezTo>
                <a:cubicBezTo>
                  <a:pt x="2431639" y="1282608"/>
                  <a:pt x="2372287" y="1212551"/>
                  <a:pt x="2331807" y="1214413"/>
                </a:cubicBezTo>
                <a:cubicBezTo>
                  <a:pt x="2282833" y="1222645"/>
                  <a:pt x="2261584" y="1168868"/>
                  <a:pt x="2181183" y="1214413"/>
                </a:cubicBezTo>
                <a:cubicBezTo>
                  <a:pt x="2074293" y="1246624"/>
                  <a:pt x="1996784" y="1187741"/>
                  <a:pt x="1821533" y="1214413"/>
                </a:cubicBezTo>
                <a:cubicBezTo>
                  <a:pt x="1661469" y="1269363"/>
                  <a:pt x="1675099" y="1205069"/>
                  <a:pt x="1566395" y="1214413"/>
                </a:cubicBezTo>
                <a:cubicBezTo>
                  <a:pt x="1472409" y="1204013"/>
                  <a:pt x="1422178" y="1188046"/>
                  <a:pt x="1259001" y="1214413"/>
                </a:cubicBezTo>
                <a:cubicBezTo>
                  <a:pt x="1116597" y="1255440"/>
                  <a:pt x="992538" y="1179044"/>
                  <a:pt x="899350" y="1214413"/>
                </a:cubicBezTo>
                <a:cubicBezTo>
                  <a:pt x="799445" y="1270656"/>
                  <a:pt x="713073" y="1190086"/>
                  <a:pt x="644213" y="1214413"/>
                </a:cubicBezTo>
                <a:cubicBezTo>
                  <a:pt x="562147" y="1200597"/>
                  <a:pt x="155313" y="1164772"/>
                  <a:pt x="17128" y="1214413"/>
                </a:cubicBezTo>
                <a:cubicBezTo>
                  <a:pt x="21366" y="974463"/>
                  <a:pt x="3890" y="883574"/>
                  <a:pt x="17128" y="651962"/>
                </a:cubicBezTo>
                <a:cubicBezTo>
                  <a:pt x="12753" y="411294"/>
                  <a:pt x="25936" y="368796"/>
                  <a:pt x="17128" y="6655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63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39"/>
          <p:cNvSpPr/>
          <p:nvPr/>
        </p:nvSpPr>
        <p:spPr>
          <a:xfrm>
            <a:off x="9101455" y="4100195"/>
            <a:ext cx="2131060" cy="1104900"/>
          </a:xfrm>
          <a:custGeom>
            <a:avLst/>
            <a:gdLst>
              <a:gd name="connsiteX0" fmla="*/ 17128 w 5252022"/>
              <a:gd name="connsiteY0" fmla="*/ 66553 h 1249788"/>
              <a:gd name="connsiteX1" fmla="*/ 220009 w 5252022"/>
              <a:gd name="connsiteY1" fmla="*/ 66553 h 1249788"/>
              <a:gd name="connsiteX2" fmla="*/ 422889 w 5252022"/>
              <a:gd name="connsiteY2" fmla="*/ 66553 h 1249788"/>
              <a:gd name="connsiteX3" fmla="*/ 730283 w 5252022"/>
              <a:gd name="connsiteY3" fmla="*/ 66553 h 1249788"/>
              <a:gd name="connsiteX4" fmla="*/ 1142191 w 5252022"/>
              <a:gd name="connsiteY4" fmla="*/ 66553 h 1249788"/>
              <a:gd name="connsiteX5" fmla="*/ 1554100 w 5252022"/>
              <a:gd name="connsiteY5" fmla="*/ 66553 h 1249788"/>
              <a:gd name="connsiteX6" fmla="*/ 1861494 w 5252022"/>
              <a:gd name="connsiteY6" fmla="*/ 66553 h 1249788"/>
              <a:gd name="connsiteX7" fmla="*/ 2116631 w 5252022"/>
              <a:gd name="connsiteY7" fmla="*/ 66553 h 1249788"/>
              <a:gd name="connsiteX8" fmla="*/ 2476282 w 5252022"/>
              <a:gd name="connsiteY8" fmla="*/ 66553 h 1249788"/>
              <a:gd name="connsiteX9" fmla="*/ 2731419 w 5252022"/>
              <a:gd name="connsiteY9" fmla="*/ 66553 h 1249788"/>
              <a:gd name="connsiteX10" fmla="*/ 2934299 w 5252022"/>
              <a:gd name="connsiteY10" fmla="*/ 66553 h 1249788"/>
              <a:gd name="connsiteX11" fmla="*/ 3293951 w 5252022"/>
              <a:gd name="connsiteY11" fmla="*/ 66553 h 1249788"/>
              <a:gd name="connsiteX12" fmla="*/ 3705859 w 5252022"/>
              <a:gd name="connsiteY12" fmla="*/ 66553 h 1249788"/>
              <a:gd name="connsiteX13" fmla="*/ 3960996 w 5252022"/>
              <a:gd name="connsiteY13" fmla="*/ 66553 h 1249788"/>
              <a:gd name="connsiteX14" fmla="*/ 4163876 w 5252022"/>
              <a:gd name="connsiteY14" fmla="*/ 66553 h 1249788"/>
              <a:gd name="connsiteX15" fmla="*/ 4523528 w 5252022"/>
              <a:gd name="connsiteY15" fmla="*/ 66553 h 1249788"/>
              <a:gd name="connsiteX16" fmla="*/ 4883179 w 5252022"/>
              <a:gd name="connsiteY16" fmla="*/ 66553 h 1249788"/>
              <a:gd name="connsiteX17" fmla="*/ 5242830 w 5252022"/>
              <a:gd name="connsiteY17" fmla="*/ 66553 h 1249788"/>
              <a:gd name="connsiteX18" fmla="*/ 5242830 w 5252022"/>
              <a:gd name="connsiteY18" fmla="*/ 629004 h 1249788"/>
              <a:gd name="connsiteX19" fmla="*/ 5242830 w 5252022"/>
              <a:gd name="connsiteY19" fmla="*/ 1214413 h 1249788"/>
              <a:gd name="connsiteX20" fmla="*/ 4935436 w 5252022"/>
              <a:gd name="connsiteY20" fmla="*/ 1214413 h 1249788"/>
              <a:gd name="connsiteX21" fmla="*/ 4575785 w 5252022"/>
              <a:gd name="connsiteY21" fmla="*/ 1214413 h 1249788"/>
              <a:gd name="connsiteX22" fmla="*/ 4372905 w 5252022"/>
              <a:gd name="connsiteY22" fmla="*/ 1214413 h 1249788"/>
              <a:gd name="connsiteX23" fmla="*/ 4117767 w 5252022"/>
              <a:gd name="connsiteY23" fmla="*/ 1214413 h 1249788"/>
              <a:gd name="connsiteX24" fmla="*/ 3810373 w 5252022"/>
              <a:gd name="connsiteY24" fmla="*/ 1214413 h 1249788"/>
              <a:gd name="connsiteX25" fmla="*/ 3450722 w 5252022"/>
              <a:gd name="connsiteY25" fmla="*/ 1214413 h 1249788"/>
              <a:gd name="connsiteX26" fmla="*/ 3195585 w 5252022"/>
              <a:gd name="connsiteY26" fmla="*/ 1214413 h 1249788"/>
              <a:gd name="connsiteX27" fmla="*/ 3044962 w 5252022"/>
              <a:gd name="connsiteY27" fmla="*/ 1214413 h 1249788"/>
              <a:gd name="connsiteX28" fmla="*/ 2737567 w 5252022"/>
              <a:gd name="connsiteY28" fmla="*/ 1214413 h 1249788"/>
              <a:gd name="connsiteX29" fmla="*/ 2482430 w 5252022"/>
              <a:gd name="connsiteY29" fmla="*/ 1214413 h 1249788"/>
              <a:gd name="connsiteX30" fmla="*/ 2331807 w 5252022"/>
              <a:gd name="connsiteY30" fmla="*/ 1214413 h 1249788"/>
              <a:gd name="connsiteX31" fmla="*/ 2181183 w 5252022"/>
              <a:gd name="connsiteY31" fmla="*/ 1214413 h 1249788"/>
              <a:gd name="connsiteX32" fmla="*/ 1821533 w 5252022"/>
              <a:gd name="connsiteY32" fmla="*/ 1214413 h 1249788"/>
              <a:gd name="connsiteX33" fmla="*/ 1566395 w 5252022"/>
              <a:gd name="connsiteY33" fmla="*/ 1214413 h 1249788"/>
              <a:gd name="connsiteX34" fmla="*/ 1259001 w 5252022"/>
              <a:gd name="connsiteY34" fmla="*/ 1214413 h 1249788"/>
              <a:gd name="connsiteX35" fmla="*/ 899350 w 5252022"/>
              <a:gd name="connsiteY35" fmla="*/ 1214413 h 1249788"/>
              <a:gd name="connsiteX36" fmla="*/ 644213 w 5252022"/>
              <a:gd name="connsiteY36" fmla="*/ 1214413 h 1249788"/>
              <a:gd name="connsiteX37" fmla="*/ 17128 w 5252022"/>
              <a:gd name="connsiteY37" fmla="*/ 1214413 h 1249788"/>
              <a:gd name="connsiteX38" fmla="*/ 17128 w 5252022"/>
              <a:gd name="connsiteY38" fmla="*/ 651962 h 1249788"/>
              <a:gd name="connsiteX39" fmla="*/ 17128 w 5252022"/>
              <a:gd name="connsiteY39" fmla="*/ 66553 h 1249788"/>
              <a:gd name="connsiteX0-1" fmla="*/ 98937 w 5252022"/>
              <a:gd name="connsiteY0-2" fmla="*/ 888 h 1249788"/>
              <a:gd name="connsiteX1-3" fmla="*/ 272266 w 5252022"/>
              <a:gd name="connsiteY1-4" fmla="*/ 66553 h 1249788"/>
              <a:gd name="connsiteX2-5" fmla="*/ 422889 w 5252022"/>
              <a:gd name="connsiteY2-6" fmla="*/ 66553 h 1249788"/>
              <a:gd name="connsiteX3-7" fmla="*/ 730283 w 5252022"/>
              <a:gd name="connsiteY3-8" fmla="*/ 66553 h 1249788"/>
              <a:gd name="connsiteX4-9" fmla="*/ 1089934 w 5252022"/>
              <a:gd name="connsiteY4-10" fmla="*/ 66553 h 1249788"/>
              <a:gd name="connsiteX5-11" fmla="*/ 1292814 w 5252022"/>
              <a:gd name="connsiteY5-12" fmla="*/ 66553 h 1249788"/>
              <a:gd name="connsiteX6-13" fmla="*/ 1443438 w 5252022"/>
              <a:gd name="connsiteY6-14" fmla="*/ 66553 h 1249788"/>
              <a:gd name="connsiteX7-15" fmla="*/ 1750832 w 5252022"/>
              <a:gd name="connsiteY7-16" fmla="*/ 66553 h 1249788"/>
              <a:gd name="connsiteX8-17" fmla="*/ 1901455 w 5252022"/>
              <a:gd name="connsiteY8-18" fmla="*/ 66553 h 1249788"/>
              <a:gd name="connsiteX9-19" fmla="*/ 2104335 w 5252022"/>
              <a:gd name="connsiteY9-20" fmla="*/ 66553 h 1249788"/>
              <a:gd name="connsiteX10-21" fmla="*/ 2411729 w 5252022"/>
              <a:gd name="connsiteY10-22" fmla="*/ 66553 h 1249788"/>
              <a:gd name="connsiteX11-23" fmla="*/ 2719124 w 5252022"/>
              <a:gd name="connsiteY11-24" fmla="*/ 66553 h 1249788"/>
              <a:gd name="connsiteX12-25" fmla="*/ 2922004 w 5252022"/>
              <a:gd name="connsiteY12-26" fmla="*/ 66553 h 1249788"/>
              <a:gd name="connsiteX13-27" fmla="*/ 3281655 w 5252022"/>
              <a:gd name="connsiteY13-28" fmla="*/ 66553 h 1249788"/>
              <a:gd name="connsiteX14-29" fmla="*/ 3693563 w 5252022"/>
              <a:gd name="connsiteY14-30" fmla="*/ 66553 h 1249788"/>
              <a:gd name="connsiteX15-31" fmla="*/ 4000958 w 5252022"/>
              <a:gd name="connsiteY15-32" fmla="*/ 66553 h 1249788"/>
              <a:gd name="connsiteX16-33" fmla="*/ 4256095 w 5252022"/>
              <a:gd name="connsiteY16-34" fmla="*/ 66553 h 1249788"/>
              <a:gd name="connsiteX17-35" fmla="*/ 4563489 w 5252022"/>
              <a:gd name="connsiteY17-36" fmla="*/ 66553 h 1249788"/>
              <a:gd name="connsiteX18-37" fmla="*/ 4714112 w 5252022"/>
              <a:gd name="connsiteY18-38" fmla="*/ 66553 h 1249788"/>
              <a:gd name="connsiteX19-39" fmla="*/ 5242830 w 5252022"/>
              <a:gd name="connsiteY19-40" fmla="*/ 66553 h 1249788"/>
              <a:gd name="connsiteX20-41" fmla="*/ 5242830 w 5252022"/>
              <a:gd name="connsiteY20-42" fmla="*/ 663439 h 1249788"/>
              <a:gd name="connsiteX21-43" fmla="*/ 5242830 w 5252022"/>
              <a:gd name="connsiteY21-44" fmla="*/ 1214413 h 1249788"/>
              <a:gd name="connsiteX22-45" fmla="*/ 5092207 w 5252022"/>
              <a:gd name="connsiteY22-46" fmla="*/ 1214413 h 1249788"/>
              <a:gd name="connsiteX23-47" fmla="*/ 4680299 w 5252022"/>
              <a:gd name="connsiteY23-48" fmla="*/ 1214413 h 1249788"/>
              <a:gd name="connsiteX24-49" fmla="*/ 4477419 w 5252022"/>
              <a:gd name="connsiteY24-50" fmla="*/ 1214413 h 1249788"/>
              <a:gd name="connsiteX25-51" fmla="*/ 4274539 w 5252022"/>
              <a:gd name="connsiteY25-52" fmla="*/ 1214413 h 1249788"/>
              <a:gd name="connsiteX26-53" fmla="*/ 3967144 w 5252022"/>
              <a:gd name="connsiteY26-54" fmla="*/ 1214413 h 1249788"/>
              <a:gd name="connsiteX27-55" fmla="*/ 3607493 w 5252022"/>
              <a:gd name="connsiteY27-56" fmla="*/ 1214413 h 1249788"/>
              <a:gd name="connsiteX28-57" fmla="*/ 3456870 w 5252022"/>
              <a:gd name="connsiteY28-58" fmla="*/ 1214413 h 1249788"/>
              <a:gd name="connsiteX29-59" fmla="*/ 3044962 w 5252022"/>
              <a:gd name="connsiteY29-60" fmla="*/ 1214413 h 1249788"/>
              <a:gd name="connsiteX30-61" fmla="*/ 2842081 w 5252022"/>
              <a:gd name="connsiteY30-62" fmla="*/ 1214413 h 1249788"/>
              <a:gd name="connsiteX31-63" fmla="*/ 2586944 w 5252022"/>
              <a:gd name="connsiteY31-64" fmla="*/ 1214413 h 1249788"/>
              <a:gd name="connsiteX32-65" fmla="*/ 2331807 w 5252022"/>
              <a:gd name="connsiteY32-66" fmla="*/ 1214413 h 1249788"/>
              <a:gd name="connsiteX33-67" fmla="*/ 2076670 w 5252022"/>
              <a:gd name="connsiteY33-68" fmla="*/ 1214413 h 1249788"/>
              <a:gd name="connsiteX34-69" fmla="*/ 1926047 w 5252022"/>
              <a:gd name="connsiteY34-70" fmla="*/ 1214413 h 1249788"/>
              <a:gd name="connsiteX35-71" fmla="*/ 1723166 w 5252022"/>
              <a:gd name="connsiteY35-72" fmla="*/ 1214413 h 1249788"/>
              <a:gd name="connsiteX36-73" fmla="*/ 1415772 w 5252022"/>
              <a:gd name="connsiteY36-74" fmla="*/ 1214413 h 1249788"/>
              <a:gd name="connsiteX37-75" fmla="*/ 1212892 w 5252022"/>
              <a:gd name="connsiteY37-76" fmla="*/ 1214413 h 1249788"/>
              <a:gd name="connsiteX38-77" fmla="*/ 905497 w 5252022"/>
              <a:gd name="connsiteY38-78" fmla="*/ 1214413 h 1249788"/>
              <a:gd name="connsiteX39-79" fmla="*/ 650361 w 5252022"/>
              <a:gd name="connsiteY39-80" fmla="*/ 1214413 h 1249788"/>
              <a:gd name="connsiteX40" fmla="*/ 499737 w 5252022"/>
              <a:gd name="connsiteY40" fmla="*/ 1214413 h 1249788"/>
              <a:gd name="connsiteX41" fmla="*/ 17128 w 5252022"/>
              <a:gd name="connsiteY41" fmla="*/ 1214413 h 1249788"/>
              <a:gd name="connsiteX42" fmla="*/ 17128 w 5252022"/>
              <a:gd name="connsiteY42" fmla="*/ 617526 h 1249788"/>
              <a:gd name="connsiteX43" fmla="*/ 98937 w 5252022"/>
              <a:gd name="connsiteY43" fmla="*/ 888 h 1249788"/>
              <a:gd name="connsiteX0-81" fmla="*/ 17128 w 5252022"/>
              <a:gd name="connsiteY0-82" fmla="*/ 66553 h 1249788"/>
              <a:gd name="connsiteX1-83" fmla="*/ 220009 w 5252022"/>
              <a:gd name="connsiteY1-84" fmla="*/ 66553 h 1249788"/>
              <a:gd name="connsiteX2-85" fmla="*/ 422889 w 5252022"/>
              <a:gd name="connsiteY2-86" fmla="*/ 66553 h 1249788"/>
              <a:gd name="connsiteX3-87" fmla="*/ 730283 w 5252022"/>
              <a:gd name="connsiteY3-88" fmla="*/ 66553 h 1249788"/>
              <a:gd name="connsiteX4-89" fmla="*/ 1142191 w 5252022"/>
              <a:gd name="connsiteY4-90" fmla="*/ 66553 h 1249788"/>
              <a:gd name="connsiteX5-91" fmla="*/ 1554100 w 5252022"/>
              <a:gd name="connsiteY5-92" fmla="*/ 66553 h 1249788"/>
              <a:gd name="connsiteX6-93" fmla="*/ 1861494 w 5252022"/>
              <a:gd name="connsiteY6-94" fmla="*/ 66553 h 1249788"/>
              <a:gd name="connsiteX7-95" fmla="*/ 2116631 w 5252022"/>
              <a:gd name="connsiteY7-96" fmla="*/ 66553 h 1249788"/>
              <a:gd name="connsiteX8-97" fmla="*/ 2476282 w 5252022"/>
              <a:gd name="connsiteY8-98" fmla="*/ 66553 h 1249788"/>
              <a:gd name="connsiteX9-99" fmla="*/ 2731419 w 5252022"/>
              <a:gd name="connsiteY9-100" fmla="*/ 66553 h 1249788"/>
              <a:gd name="connsiteX10-101" fmla="*/ 2934299 w 5252022"/>
              <a:gd name="connsiteY10-102" fmla="*/ 66553 h 1249788"/>
              <a:gd name="connsiteX11-103" fmla="*/ 3293951 w 5252022"/>
              <a:gd name="connsiteY11-104" fmla="*/ 66553 h 1249788"/>
              <a:gd name="connsiteX12-105" fmla="*/ 3705859 w 5252022"/>
              <a:gd name="connsiteY12-106" fmla="*/ 66553 h 1249788"/>
              <a:gd name="connsiteX13-107" fmla="*/ 3960996 w 5252022"/>
              <a:gd name="connsiteY13-108" fmla="*/ 66553 h 1249788"/>
              <a:gd name="connsiteX14-109" fmla="*/ 4163876 w 5252022"/>
              <a:gd name="connsiteY14-110" fmla="*/ 66553 h 1249788"/>
              <a:gd name="connsiteX15-111" fmla="*/ 4523528 w 5252022"/>
              <a:gd name="connsiteY15-112" fmla="*/ 66553 h 1249788"/>
              <a:gd name="connsiteX16-113" fmla="*/ 4883179 w 5252022"/>
              <a:gd name="connsiteY16-114" fmla="*/ 66553 h 1249788"/>
              <a:gd name="connsiteX17-115" fmla="*/ 5242830 w 5252022"/>
              <a:gd name="connsiteY17-116" fmla="*/ 66553 h 1249788"/>
              <a:gd name="connsiteX18-117" fmla="*/ 5242830 w 5252022"/>
              <a:gd name="connsiteY18-118" fmla="*/ 629004 h 1249788"/>
              <a:gd name="connsiteX19-119" fmla="*/ 5242830 w 5252022"/>
              <a:gd name="connsiteY19-120" fmla="*/ 1214413 h 1249788"/>
              <a:gd name="connsiteX20-121" fmla="*/ 4935436 w 5252022"/>
              <a:gd name="connsiteY20-122" fmla="*/ 1214413 h 1249788"/>
              <a:gd name="connsiteX21-123" fmla="*/ 4575785 w 5252022"/>
              <a:gd name="connsiteY21-124" fmla="*/ 1214413 h 1249788"/>
              <a:gd name="connsiteX22-125" fmla="*/ 4372905 w 5252022"/>
              <a:gd name="connsiteY22-126" fmla="*/ 1214413 h 1249788"/>
              <a:gd name="connsiteX23-127" fmla="*/ 4117767 w 5252022"/>
              <a:gd name="connsiteY23-128" fmla="*/ 1214413 h 1249788"/>
              <a:gd name="connsiteX24-129" fmla="*/ 3810373 w 5252022"/>
              <a:gd name="connsiteY24-130" fmla="*/ 1214413 h 1249788"/>
              <a:gd name="connsiteX25-131" fmla="*/ 3450722 w 5252022"/>
              <a:gd name="connsiteY25-132" fmla="*/ 1214413 h 1249788"/>
              <a:gd name="connsiteX26-133" fmla="*/ 3195585 w 5252022"/>
              <a:gd name="connsiteY26-134" fmla="*/ 1214413 h 1249788"/>
              <a:gd name="connsiteX27-135" fmla="*/ 3044962 w 5252022"/>
              <a:gd name="connsiteY27-136" fmla="*/ 1214413 h 1249788"/>
              <a:gd name="connsiteX28-137" fmla="*/ 2737567 w 5252022"/>
              <a:gd name="connsiteY28-138" fmla="*/ 1214413 h 1249788"/>
              <a:gd name="connsiteX29-139" fmla="*/ 2482430 w 5252022"/>
              <a:gd name="connsiteY29-140" fmla="*/ 1214413 h 1249788"/>
              <a:gd name="connsiteX30-141" fmla="*/ 2331807 w 5252022"/>
              <a:gd name="connsiteY30-142" fmla="*/ 1214413 h 1249788"/>
              <a:gd name="connsiteX31-143" fmla="*/ 2181183 w 5252022"/>
              <a:gd name="connsiteY31-144" fmla="*/ 1214413 h 1249788"/>
              <a:gd name="connsiteX32-145" fmla="*/ 1821533 w 5252022"/>
              <a:gd name="connsiteY32-146" fmla="*/ 1214413 h 1249788"/>
              <a:gd name="connsiteX33-147" fmla="*/ 1566395 w 5252022"/>
              <a:gd name="connsiteY33-148" fmla="*/ 1214413 h 1249788"/>
              <a:gd name="connsiteX34-149" fmla="*/ 1259001 w 5252022"/>
              <a:gd name="connsiteY34-150" fmla="*/ 1214413 h 1249788"/>
              <a:gd name="connsiteX35-151" fmla="*/ 899350 w 5252022"/>
              <a:gd name="connsiteY35-152" fmla="*/ 1214413 h 1249788"/>
              <a:gd name="connsiteX36-153" fmla="*/ 644213 w 5252022"/>
              <a:gd name="connsiteY36-154" fmla="*/ 1214413 h 1249788"/>
              <a:gd name="connsiteX37-155" fmla="*/ 17128 w 5252022"/>
              <a:gd name="connsiteY37-156" fmla="*/ 1214413 h 1249788"/>
              <a:gd name="connsiteX38-157" fmla="*/ 17128 w 5252022"/>
              <a:gd name="connsiteY38-158" fmla="*/ 651962 h 1249788"/>
              <a:gd name="connsiteX39-159" fmla="*/ 17128 w 5252022"/>
              <a:gd name="connsiteY39-160" fmla="*/ 66553 h 12497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</a:cxnLst>
            <a:rect l="l" t="t" r="r" b="b"/>
            <a:pathLst>
              <a:path w="5252022" h="1249788" fill="none" extrusionOk="0">
                <a:moveTo>
                  <a:pt x="17128" y="66553"/>
                </a:moveTo>
                <a:cubicBezTo>
                  <a:pt x="74197" y="46239"/>
                  <a:pt x="165355" y="98566"/>
                  <a:pt x="220009" y="66553"/>
                </a:cubicBezTo>
                <a:cubicBezTo>
                  <a:pt x="229070" y="26126"/>
                  <a:pt x="381486" y="104531"/>
                  <a:pt x="422889" y="66553"/>
                </a:cubicBezTo>
                <a:cubicBezTo>
                  <a:pt x="436565" y="-19541"/>
                  <a:pt x="597797" y="117744"/>
                  <a:pt x="730283" y="66553"/>
                </a:cubicBezTo>
                <a:cubicBezTo>
                  <a:pt x="862183" y="-25750"/>
                  <a:pt x="974612" y="137884"/>
                  <a:pt x="1142191" y="66553"/>
                </a:cubicBezTo>
                <a:cubicBezTo>
                  <a:pt x="1272244" y="-8415"/>
                  <a:pt x="1471068" y="164590"/>
                  <a:pt x="1554100" y="66553"/>
                </a:cubicBezTo>
                <a:cubicBezTo>
                  <a:pt x="1638171" y="-9590"/>
                  <a:pt x="1813191" y="94010"/>
                  <a:pt x="1861494" y="66553"/>
                </a:cubicBezTo>
                <a:cubicBezTo>
                  <a:pt x="1916976" y="27433"/>
                  <a:pt x="2062663" y="128349"/>
                  <a:pt x="2116631" y="66553"/>
                </a:cubicBezTo>
                <a:cubicBezTo>
                  <a:pt x="2186078" y="87685"/>
                  <a:pt x="2305574" y="95314"/>
                  <a:pt x="2476282" y="66553"/>
                </a:cubicBezTo>
                <a:cubicBezTo>
                  <a:pt x="2637801" y="70179"/>
                  <a:pt x="2636207" y="77398"/>
                  <a:pt x="2731419" y="66553"/>
                </a:cubicBezTo>
                <a:cubicBezTo>
                  <a:pt x="2841217" y="55969"/>
                  <a:pt x="2910798" y="132992"/>
                  <a:pt x="2934299" y="66553"/>
                </a:cubicBezTo>
                <a:cubicBezTo>
                  <a:pt x="3017392" y="-12151"/>
                  <a:pt x="3113501" y="104419"/>
                  <a:pt x="3293951" y="66553"/>
                </a:cubicBezTo>
                <a:cubicBezTo>
                  <a:pt x="3408396" y="77890"/>
                  <a:pt x="3593850" y="112592"/>
                  <a:pt x="3705859" y="66553"/>
                </a:cubicBezTo>
                <a:cubicBezTo>
                  <a:pt x="3873290" y="30191"/>
                  <a:pt x="3902115" y="155936"/>
                  <a:pt x="3960996" y="66553"/>
                </a:cubicBezTo>
                <a:cubicBezTo>
                  <a:pt x="4021251" y="4001"/>
                  <a:pt x="4046582" y="100505"/>
                  <a:pt x="4163876" y="66553"/>
                </a:cubicBezTo>
                <a:cubicBezTo>
                  <a:pt x="4186559" y="-30080"/>
                  <a:pt x="4359395" y="214337"/>
                  <a:pt x="4523528" y="66553"/>
                </a:cubicBezTo>
                <a:cubicBezTo>
                  <a:pt x="4672665" y="-5704"/>
                  <a:pt x="4732369" y="103903"/>
                  <a:pt x="4883179" y="66553"/>
                </a:cubicBezTo>
                <a:cubicBezTo>
                  <a:pt x="5058187" y="-20514"/>
                  <a:pt x="5154580" y="77560"/>
                  <a:pt x="5242830" y="66553"/>
                </a:cubicBezTo>
                <a:cubicBezTo>
                  <a:pt x="5293286" y="127507"/>
                  <a:pt x="5290498" y="379840"/>
                  <a:pt x="5242830" y="629004"/>
                </a:cubicBezTo>
                <a:cubicBezTo>
                  <a:pt x="5261441" y="885802"/>
                  <a:pt x="5214529" y="981237"/>
                  <a:pt x="5242830" y="1214413"/>
                </a:cubicBezTo>
                <a:cubicBezTo>
                  <a:pt x="5161434" y="1296925"/>
                  <a:pt x="5025971" y="1130694"/>
                  <a:pt x="4935436" y="1214413"/>
                </a:cubicBezTo>
                <a:cubicBezTo>
                  <a:pt x="4852978" y="1262189"/>
                  <a:pt x="4647089" y="1155342"/>
                  <a:pt x="4575785" y="1214413"/>
                </a:cubicBezTo>
                <a:cubicBezTo>
                  <a:pt x="4503515" y="1235127"/>
                  <a:pt x="4468323" y="1158017"/>
                  <a:pt x="4372905" y="1214413"/>
                </a:cubicBezTo>
                <a:cubicBezTo>
                  <a:pt x="4289674" y="1281913"/>
                  <a:pt x="4232022" y="1202210"/>
                  <a:pt x="4117767" y="1214413"/>
                </a:cubicBezTo>
                <a:cubicBezTo>
                  <a:pt x="3976332" y="1273072"/>
                  <a:pt x="3948988" y="1132760"/>
                  <a:pt x="3810373" y="1214413"/>
                </a:cubicBezTo>
                <a:cubicBezTo>
                  <a:pt x="3694429" y="1326251"/>
                  <a:pt x="3596647" y="1163791"/>
                  <a:pt x="3450722" y="1214413"/>
                </a:cubicBezTo>
                <a:cubicBezTo>
                  <a:pt x="3347536" y="1223940"/>
                  <a:pt x="3315654" y="1208949"/>
                  <a:pt x="3195585" y="1214413"/>
                </a:cubicBezTo>
                <a:cubicBezTo>
                  <a:pt x="3046707" y="1213127"/>
                  <a:pt x="3113699" y="1160086"/>
                  <a:pt x="3044962" y="1214413"/>
                </a:cubicBezTo>
                <a:cubicBezTo>
                  <a:pt x="2953559" y="1274002"/>
                  <a:pt x="2847267" y="1144440"/>
                  <a:pt x="2737567" y="1214413"/>
                </a:cubicBezTo>
                <a:cubicBezTo>
                  <a:pt x="2633734" y="1256144"/>
                  <a:pt x="2552941" y="1123142"/>
                  <a:pt x="2482430" y="1214413"/>
                </a:cubicBezTo>
                <a:cubicBezTo>
                  <a:pt x="2438021" y="1285982"/>
                  <a:pt x="2365077" y="1214688"/>
                  <a:pt x="2331807" y="1214413"/>
                </a:cubicBezTo>
                <a:cubicBezTo>
                  <a:pt x="2276579" y="1220330"/>
                  <a:pt x="2259276" y="1176959"/>
                  <a:pt x="2181183" y="1214413"/>
                </a:cubicBezTo>
                <a:cubicBezTo>
                  <a:pt x="2063047" y="1254726"/>
                  <a:pt x="2003682" y="1203970"/>
                  <a:pt x="1821533" y="1214413"/>
                </a:cubicBezTo>
                <a:cubicBezTo>
                  <a:pt x="1669085" y="1270892"/>
                  <a:pt x="1682025" y="1209697"/>
                  <a:pt x="1566395" y="1214413"/>
                </a:cubicBezTo>
                <a:cubicBezTo>
                  <a:pt x="1449791" y="1210793"/>
                  <a:pt x="1411520" y="1175500"/>
                  <a:pt x="1259001" y="1214413"/>
                </a:cubicBezTo>
                <a:cubicBezTo>
                  <a:pt x="1092588" y="1211922"/>
                  <a:pt x="967073" y="1171170"/>
                  <a:pt x="899350" y="1214413"/>
                </a:cubicBezTo>
                <a:cubicBezTo>
                  <a:pt x="789165" y="1268110"/>
                  <a:pt x="724253" y="1180161"/>
                  <a:pt x="644213" y="1214413"/>
                </a:cubicBezTo>
                <a:cubicBezTo>
                  <a:pt x="529634" y="1165577"/>
                  <a:pt x="154003" y="1177159"/>
                  <a:pt x="17128" y="1214413"/>
                </a:cubicBezTo>
                <a:cubicBezTo>
                  <a:pt x="4918" y="980615"/>
                  <a:pt x="27466" y="868453"/>
                  <a:pt x="17128" y="651962"/>
                </a:cubicBezTo>
                <a:cubicBezTo>
                  <a:pt x="14462" y="399256"/>
                  <a:pt x="30509" y="376460"/>
                  <a:pt x="17128" y="66553"/>
                </a:cubicBezTo>
                <a:close/>
              </a:path>
              <a:path w="5252022" h="1249788" stroke="0" extrusionOk="0">
                <a:moveTo>
                  <a:pt x="98937" y="888"/>
                </a:moveTo>
                <a:cubicBezTo>
                  <a:pt x="179053" y="-28775"/>
                  <a:pt x="211794" y="60504"/>
                  <a:pt x="272266" y="66553"/>
                </a:cubicBezTo>
                <a:cubicBezTo>
                  <a:pt x="331822" y="68431"/>
                  <a:pt x="349519" y="85992"/>
                  <a:pt x="422889" y="66553"/>
                </a:cubicBezTo>
                <a:cubicBezTo>
                  <a:pt x="483004" y="99536"/>
                  <a:pt x="580163" y="98972"/>
                  <a:pt x="730283" y="66553"/>
                </a:cubicBezTo>
                <a:cubicBezTo>
                  <a:pt x="808497" y="-22622"/>
                  <a:pt x="942593" y="169752"/>
                  <a:pt x="1089934" y="66553"/>
                </a:cubicBezTo>
                <a:cubicBezTo>
                  <a:pt x="1208712" y="-9686"/>
                  <a:pt x="1237304" y="85316"/>
                  <a:pt x="1292814" y="66553"/>
                </a:cubicBezTo>
                <a:cubicBezTo>
                  <a:pt x="1335096" y="53900"/>
                  <a:pt x="1405035" y="102837"/>
                  <a:pt x="1443438" y="66553"/>
                </a:cubicBezTo>
                <a:cubicBezTo>
                  <a:pt x="1501798" y="12459"/>
                  <a:pt x="1672021" y="134579"/>
                  <a:pt x="1750832" y="66553"/>
                </a:cubicBezTo>
                <a:cubicBezTo>
                  <a:pt x="1807484" y="-27818"/>
                  <a:pt x="1846173" y="91737"/>
                  <a:pt x="1901455" y="66553"/>
                </a:cubicBezTo>
                <a:cubicBezTo>
                  <a:pt x="1935436" y="92431"/>
                  <a:pt x="2033471" y="48887"/>
                  <a:pt x="2104335" y="66553"/>
                </a:cubicBezTo>
                <a:cubicBezTo>
                  <a:pt x="2182101" y="69416"/>
                  <a:pt x="2345311" y="58811"/>
                  <a:pt x="2411729" y="66553"/>
                </a:cubicBezTo>
                <a:cubicBezTo>
                  <a:pt x="2461185" y="58968"/>
                  <a:pt x="2574568" y="99440"/>
                  <a:pt x="2719124" y="66553"/>
                </a:cubicBezTo>
                <a:cubicBezTo>
                  <a:pt x="2858457" y="24244"/>
                  <a:pt x="2808019" y="88486"/>
                  <a:pt x="2922004" y="66553"/>
                </a:cubicBezTo>
                <a:cubicBezTo>
                  <a:pt x="3029720" y="6014"/>
                  <a:pt x="3130822" y="133001"/>
                  <a:pt x="3281655" y="66553"/>
                </a:cubicBezTo>
                <a:cubicBezTo>
                  <a:pt x="3403382" y="-18922"/>
                  <a:pt x="3453329" y="66496"/>
                  <a:pt x="3693563" y="66553"/>
                </a:cubicBezTo>
                <a:cubicBezTo>
                  <a:pt x="3896417" y="79360"/>
                  <a:pt x="3943095" y="184395"/>
                  <a:pt x="4000958" y="66553"/>
                </a:cubicBezTo>
                <a:cubicBezTo>
                  <a:pt x="4075891" y="18206"/>
                  <a:pt x="4195821" y="93080"/>
                  <a:pt x="4256095" y="66553"/>
                </a:cubicBezTo>
                <a:cubicBezTo>
                  <a:pt x="4283203" y="30939"/>
                  <a:pt x="4390772" y="60864"/>
                  <a:pt x="4563489" y="66553"/>
                </a:cubicBezTo>
                <a:cubicBezTo>
                  <a:pt x="4691758" y="44916"/>
                  <a:pt x="4668865" y="62908"/>
                  <a:pt x="4714112" y="66553"/>
                </a:cubicBezTo>
                <a:cubicBezTo>
                  <a:pt x="4720354" y="75370"/>
                  <a:pt x="5014038" y="79521"/>
                  <a:pt x="5242830" y="66553"/>
                </a:cubicBezTo>
                <a:cubicBezTo>
                  <a:pt x="5270672" y="382518"/>
                  <a:pt x="5186243" y="504172"/>
                  <a:pt x="5242830" y="663439"/>
                </a:cubicBezTo>
                <a:cubicBezTo>
                  <a:pt x="5319044" y="788199"/>
                  <a:pt x="5253083" y="1055457"/>
                  <a:pt x="5242830" y="1214413"/>
                </a:cubicBezTo>
                <a:cubicBezTo>
                  <a:pt x="5189714" y="1214716"/>
                  <a:pt x="5175428" y="1163389"/>
                  <a:pt x="5092207" y="1214413"/>
                </a:cubicBezTo>
                <a:cubicBezTo>
                  <a:pt x="5033211" y="1187026"/>
                  <a:pt x="4824941" y="1176846"/>
                  <a:pt x="4680299" y="1214413"/>
                </a:cubicBezTo>
                <a:cubicBezTo>
                  <a:pt x="4600200" y="1313630"/>
                  <a:pt x="4544311" y="1173892"/>
                  <a:pt x="4477419" y="1214413"/>
                </a:cubicBezTo>
                <a:cubicBezTo>
                  <a:pt x="4396371" y="1272698"/>
                  <a:pt x="4315755" y="1177578"/>
                  <a:pt x="4274539" y="1214413"/>
                </a:cubicBezTo>
                <a:cubicBezTo>
                  <a:pt x="4232331" y="1214419"/>
                  <a:pt x="4061762" y="1196252"/>
                  <a:pt x="3967144" y="1214413"/>
                </a:cubicBezTo>
                <a:cubicBezTo>
                  <a:pt x="3759509" y="1259804"/>
                  <a:pt x="3724607" y="1107385"/>
                  <a:pt x="3607493" y="1214413"/>
                </a:cubicBezTo>
                <a:cubicBezTo>
                  <a:pt x="3531055" y="1290612"/>
                  <a:pt x="3501181" y="1180373"/>
                  <a:pt x="3456870" y="1214413"/>
                </a:cubicBezTo>
                <a:cubicBezTo>
                  <a:pt x="3404106" y="1270650"/>
                  <a:pt x="3209560" y="1158871"/>
                  <a:pt x="3044962" y="1214413"/>
                </a:cubicBezTo>
                <a:cubicBezTo>
                  <a:pt x="2906711" y="1252835"/>
                  <a:pt x="2906646" y="1195708"/>
                  <a:pt x="2842081" y="1214413"/>
                </a:cubicBezTo>
                <a:cubicBezTo>
                  <a:pt x="2808729" y="1211765"/>
                  <a:pt x="2690674" y="1228267"/>
                  <a:pt x="2586944" y="1214413"/>
                </a:cubicBezTo>
                <a:cubicBezTo>
                  <a:pt x="2534638" y="1213716"/>
                  <a:pt x="2391989" y="1205126"/>
                  <a:pt x="2331807" y="1214413"/>
                </a:cubicBezTo>
                <a:cubicBezTo>
                  <a:pt x="2269690" y="1254666"/>
                  <a:pt x="2155770" y="1193683"/>
                  <a:pt x="2076670" y="1214413"/>
                </a:cubicBezTo>
                <a:cubicBezTo>
                  <a:pt x="2031789" y="1252916"/>
                  <a:pt x="1970534" y="1208053"/>
                  <a:pt x="1926047" y="1214413"/>
                </a:cubicBezTo>
                <a:cubicBezTo>
                  <a:pt x="1860580" y="1224686"/>
                  <a:pt x="1816926" y="1191828"/>
                  <a:pt x="1723166" y="1214413"/>
                </a:cubicBezTo>
                <a:cubicBezTo>
                  <a:pt x="1609217" y="1166293"/>
                  <a:pt x="1525347" y="1140464"/>
                  <a:pt x="1415772" y="1214413"/>
                </a:cubicBezTo>
                <a:cubicBezTo>
                  <a:pt x="1287635" y="1290225"/>
                  <a:pt x="1306398" y="1195795"/>
                  <a:pt x="1212892" y="1214413"/>
                </a:cubicBezTo>
                <a:cubicBezTo>
                  <a:pt x="1138094" y="1249393"/>
                  <a:pt x="943035" y="1149705"/>
                  <a:pt x="905497" y="1214413"/>
                </a:cubicBezTo>
                <a:cubicBezTo>
                  <a:pt x="819802" y="1269535"/>
                  <a:pt x="729507" y="1181734"/>
                  <a:pt x="650361" y="1214413"/>
                </a:cubicBezTo>
                <a:cubicBezTo>
                  <a:pt x="538182" y="1244869"/>
                  <a:pt x="521713" y="1188824"/>
                  <a:pt x="499737" y="1214413"/>
                </a:cubicBezTo>
                <a:cubicBezTo>
                  <a:pt x="460535" y="1216230"/>
                  <a:pt x="127056" y="1144813"/>
                  <a:pt x="17128" y="1214413"/>
                </a:cubicBezTo>
                <a:cubicBezTo>
                  <a:pt x="-75910" y="959054"/>
                  <a:pt x="-47043" y="752292"/>
                  <a:pt x="17128" y="617526"/>
                </a:cubicBezTo>
                <a:cubicBezTo>
                  <a:pt x="-71757" y="428986"/>
                  <a:pt x="175164" y="271278"/>
                  <a:pt x="98937" y="888"/>
                </a:cubicBezTo>
                <a:close/>
              </a:path>
              <a:path w="5252022" h="1249788" fill="none" stroke="0" extrusionOk="0">
                <a:moveTo>
                  <a:pt x="17128" y="66553"/>
                </a:moveTo>
                <a:cubicBezTo>
                  <a:pt x="71892" y="30939"/>
                  <a:pt x="159252" y="117618"/>
                  <a:pt x="220009" y="66553"/>
                </a:cubicBezTo>
                <a:cubicBezTo>
                  <a:pt x="268869" y="24302"/>
                  <a:pt x="383337" y="106644"/>
                  <a:pt x="422889" y="66553"/>
                </a:cubicBezTo>
                <a:cubicBezTo>
                  <a:pt x="454621" y="3001"/>
                  <a:pt x="660753" y="138716"/>
                  <a:pt x="730283" y="66553"/>
                </a:cubicBezTo>
                <a:cubicBezTo>
                  <a:pt x="855019" y="-55170"/>
                  <a:pt x="1023367" y="111166"/>
                  <a:pt x="1142191" y="66553"/>
                </a:cubicBezTo>
                <a:cubicBezTo>
                  <a:pt x="1275373" y="28027"/>
                  <a:pt x="1478642" y="194199"/>
                  <a:pt x="1554100" y="66553"/>
                </a:cubicBezTo>
                <a:cubicBezTo>
                  <a:pt x="1628431" y="-20632"/>
                  <a:pt x="1792543" y="113095"/>
                  <a:pt x="1861494" y="66553"/>
                </a:cubicBezTo>
                <a:cubicBezTo>
                  <a:pt x="1925830" y="-5521"/>
                  <a:pt x="2060350" y="103323"/>
                  <a:pt x="2116631" y="66553"/>
                </a:cubicBezTo>
                <a:cubicBezTo>
                  <a:pt x="2180475" y="55797"/>
                  <a:pt x="2371227" y="113351"/>
                  <a:pt x="2476282" y="66553"/>
                </a:cubicBezTo>
                <a:cubicBezTo>
                  <a:pt x="2630912" y="69401"/>
                  <a:pt x="2631885" y="99802"/>
                  <a:pt x="2731419" y="66553"/>
                </a:cubicBezTo>
                <a:cubicBezTo>
                  <a:pt x="2818212" y="58113"/>
                  <a:pt x="2883991" y="114300"/>
                  <a:pt x="2934299" y="66553"/>
                </a:cubicBezTo>
                <a:cubicBezTo>
                  <a:pt x="2964863" y="-6924"/>
                  <a:pt x="3174443" y="109621"/>
                  <a:pt x="3293951" y="66553"/>
                </a:cubicBezTo>
                <a:cubicBezTo>
                  <a:pt x="3407562" y="12087"/>
                  <a:pt x="3586492" y="130827"/>
                  <a:pt x="3705859" y="66553"/>
                </a:cubicBezTo>
                <a:cubicBezTo>
                  <a:pt x="3841999" y="23454"/>
                  <a:pt x="3849694" y="96166"/>
                  <a:pt x="3960996" y="66553"/>
                </a:cubicBezTo>
                <a:cubicBezTo>
                  <a:pt x="4061642" y="-15734"/>
                  <a:pt x="4057792" y="105574"/>
                  <a:pt x="4163876" y="66553"/>
                </a:cubicBezTo>
                <a:cubicBezTo>
                  <a:pt x="4243303" y="-26752"/>
                  <a:pt x="4431675" y="192335"/>
                  <a:pt x="4523528" y="66553"/>
                </a:cubicBezTo>
                <a:cubicBezTo>
                  <a:pt x="4617301" y="-6877"/>
                  <a:pt x="4701930" y="108168"/>
                  <a:pt x="4883179" y="66553"/>
                </a:cubicBezTo>
                <a:cubicBezTo>
                  <a:pt x="5064007" y="-26937"/>
                  <a:pt x="5146892" y="74690"/>
                  <a:pt x="5242830" y="66553"/>
                </a:cubicBezTo>
                <a:cubicBezTo>
                  <a:pt x="5232903" y="189053"/>
                  <a:pt x="5254762" y="426230"/>
                  <a:pt x="5242830" y="629004"/>
                </a:cubicBezTo>
                <a:cubicBezTo>
                  <a:pt x="5247051" y="842120"/>
                  <a:pt x="5255413" y="982711"/>
                  <a:pt x="5242830" y="1214413"/>
                </a:cubicBezTo>
                <a:cubicBezTo>
                  <a:pt x="5162530" y="1260920"/>
                  <a:pt x="5006418" y="1171304"/>
                  <a:pt x="4935436" y="1214413"/>
                </a:cubicBezTo>
                <a:cubicBezTo>
                  <a:pt x="4872262" y="1275947"/>
                  <a:pt x="4640590" y="1121328"/>
                  <a:pt x="4575785" y="1214413"/>
                </a:cubicBezTo>
                <a:cubicBezTo>
                  <a:pt x="4510139" y="1294856"/>
                  <a:pt x="4435522" y="1153972"/>
                  <a:pt x="4372905" y="1214413"/>
                </a:cubicBezTo>
                <a:cubicBezTo>
                  <a:pt x="4293451" y="1264124"/>
                  <a:pt x="4213967" y="1192250"/>
                  <a:pt x="4117767" y="1214413"/>
                </a:cubicBezTo>
                <a:cubicBezTo>
                  <a:pt x="3991759" y="1241184"/>
                  <a:pt x="3918184" y="1168889"/>
                  <a:pt x="3810373" y="1214413"/>
                </a:cubicBezTo>
                <a:cubicBezTo>
                  <a:pt x="3701497" y="1305321"/>
                  <a:pt x="3520311" y="1192983"/>
                  <a:pt x="3450722" y="1214413"/>
                </a:cubicBezTo>
                <a:cubicBezTo>
                  <a:pt x="3342382" y="1239711"/>
                  <a:pt x="3316025" y="1213102"/>
                  <a:pt x="3195585" y="1214413"/>
                </a:cubicBezTo>
                <a:cubicBezTo>
                  <a:pt x="3064363" y="1245573"/>
                  <a:pt x="3104336" y="1150101"/>
                  <a:pt x="3044962" y="1214413"/>
                </a:cubicBezTo>
                <a:cubicBezTo>
                  <a:pt x="3003763" y="1250016"/>
                  <a:pt x="2816300" y="1197362"/>
                  <a:pt x="2737567" y="1214413"/>
                </a:cubicBezTo>
                <a:cubicBezTo>
                  <a:pt x="2631076" y="1228231"/>
                  <a:pt x="2542070" y="1148469"/>
                  <a:pt x="2482430" y="1214413"/>
                </a:cubicBezTo>
                <a:cubicBezTo>
                  <a:pt x="2434261" y="1288759"/>
                  <a:pt x="2380955" y="1210168"/>
                  <a:pt x="2331807" y="1214413"/>
                </a:cubicBezTo>
                <a:cubicBezTo>
                  <a:pt x="2315336" y="1232297"/>
                  <a:pt x="2260683" y="1176210"/>
                  <a:pt x="2181183" y="1214413"/>
                </a:cubicBezTo>
                <a:cubicBezTo>
                  <a:pt x="2140082" y="1240286"/>
                  <a:pt x="1948629" y="1138536"/>
                  <a:pt x="1821533" y="1214413"/>
                </a:cubicBezTo>
                <a:cubicBezTo>
                  <a:pt x="1644904" y="1261465"/>
                  <a:pt x="1666306" y="1190206"/>
                  <a:pt x="1566395" y="1214413"/>
                </a:cubicBezTo>
                <a:cubicBezTo>
                  <a:pt x="1477364" y="1208526"/>
                  <a:pt x="1408794" y="1193176"/>
                  <a:pt x="1259001" y="1214413"/>
                </a:cubicBezTo>
                <a:cubicBezTo>
                  <a:pt x="1114767" y="1249251"/>
                  <a:pt x="1006498" y="1177776"/>
                  <a:pt x="899350" y="1214413"/>
                </a:cubicBezTo>
                <a:cubicBezTo>
                  <a:pt x="801247" y="1256541"/>
                  <a:pt x="687287" y="1213494"/>
                  <a:pt x="644213" y="1214413"/>
                </a:cubicBezTo>
                <a:cubicBezTo>
                  <a:pt x="588463" y="1204808"/>
                  <a:pt x="170137" y="1176862"/>
                  <a:pt x="17128" y="1214413"/>
                </a:cubicBezTo>
                <a:cubicBezTo>
                  <a:pt x="24183" y="949812"/>
                  <a:pt x="38048" y="884466"/>
                  <a:pt x="17128" y="651962"/>
                </a:cubicBezTo>
                <a:cubicBezTo>
                  <a:pt x="6990" y="454597"/>
                  <a:pt x="19774" y="374871"/>
                  <a:pt x="17128" y="66553"/>
                </a:cubicBezTo>
                <a:close/>
              </a:path>
              <a:path w="5252022" h="1249788" fill="none" stroke="0" extrusionOk="0">
                <a:moveTo>
                  <a:pt x="17128" y="66553"/>
                </a:moveTo>
                <a:cubicBezTo>
                  <a:pt x="78156" y="39609"/>
                  <a:pt x="163642" y="109848"/>
                  <a:pt x="220009" y="66553"/>
                </a:cubicBezTo>
                <a:cubicBezTo>
                  <a:pt x="260746" y="20197"/>
                  <a:pt x="383748" y="104837"/>
                  <a:pt x="422889" y="66553"/>
                </a:cubicBezTo>
                <a:cubicBezTo>
                  <a:pt x="430685" y="-5430"/>
                  <a:pt x="628324" y="137263"/>
                  <a:pt x="730283" y="66553"/>
                </a:cubicBezTo>
                <a:cubicBezTo>
                  <a:pt x="825123" y="-44898"/>
                  <a:pt x="969692" y="143584"/>
                  <a:pt x="1142191" y="66553"/>
                </a:cubicBezTo>
                <a:cubicBezTo>
                  <a:pt x="1252445" y="-5413"/>
                  <a:pt x="1458422" y="180007"/>
                  <a:pt x="1554100" y="66553"/>
                </a:cubicBezTo>
                <a:cubicBezTo>
                  <a:pt x="1623691" y="-18776"/>
                  <a:pt x="1798451" y="99045"/>
                  <a:pt x="1861494" y="66553"/>
                </a:cubicBezTo>
                <a:cubicBezTo>
                  <a:pt x="1921903" y="12893"/>
                  <a:pt x="2056869" y="99242"/>
                  <a:pt x="2116631" y="66553"/>
                </a:cubicBezTo>
                <a:cubicBezTo>
                  <a:pt x="2183833" y="52003"/>
                  <a:pt x="2330664" y="95131"/>
                  <a:pt x="2476282" y="66553"/>
                </a:cubicBezTo>
                <a:cubicBezTo>
                  <a:pt x="2635510" y="67027"/>
                  <a:pt x="2635513" y="81680"/>
                  <a:pt x="2731419" y="66553"/>
                </a:cubicBezTo>
                <a:cubicBezTo>
                  <a:pt x="2834485" y="60243"/>
                  <a:pt x="2906950" y="114675"/>
                  <a:pt x="2934299" y="66553"/>
                </a:cubicBezTo>
                <a:cubicBezTo>
                  <a:pt x="2965683" y="-15745"/>
                  <a:pt x="3127478" y="109021"/>
                  <a:pt x="3293951" y="66553"/>
                </a:cubicBezTo>
                <a:cubicBezTo>
                  <a:pt x="3422635" y="68479"/>
                  <a:pt x="3586469" y="120589"/>
                  <a:pt x="3705859" y="66553"/>
                </a:cubicBezTo>
                <a:cubicBezTo>
                  <a:pt x="3870636" y="34075"/>
                  <a:pt x="3887341" y="138252"/>
                  <a:pt x="3960996" y="66553"/>
                </a:cubicBezTo>
                <a:cubicBezTo>
                  <a:pt x="4029973" y="4203"/>
                  <a:pt x="4051441" y="95600"/>
                  <a:pt x="4163876" y="66553"/>
                </a:cubicBezTo>
                <a:cubicBezTo>
                  <a:pt x="4208112" y="-23245"/>
                  <a:pt x="4400937" y="201694"/>
                  <a:pt x="4523528" y="66553"/>
                </a:cubicBezTo>
                <a:cubicBezTo>
                  <a:pt x="4662886" y="31783"/>
                  <a:pt x="4704391" y="132297"/>
                  <a:pt x="4883179" y="66553"/>
                </a:cubicBezTo>
                <a:cubicBezTo>
                  <a:pt x="5050922" y="-17868"/>
                  <a:pt x="5152836" y="75169"/>
                  <a:pt x="5242830" y="66553"/>
                </a:cubicBezTo>
                <a:cubicBezTo>
                  <a:pt x="5288385" y="163489"/>
                  <a:pt x="5226477" y="393188"/>
                  <a:pt x="5242830" y="629004"/>
                </a:cubicBezTo>
                <a:cubicBezTo>
                  <a:pt x="5253156" y="867774"/>
                  <a:pt x="5256548" y="972169"/>
                  <a:pt x="5242830" y="1214413"/>
                </a:cubicBezTo>
                <a:cubicBezTo>
                  <a:pt x="5150525" y="1270053"/>
                  <a:pt x="5014462" y="1166977"/>
                  <a:pt x="4935436" y="1214413"/>
                </a:cubicBezTo>
                <a:cubicBezTo>
                  <a:pt x="4863264" y="1262863"/>
                  <a:pt x="4620437" y="1146927"/>
                  <a:pt x="4575785" y="1214413"/>
                </a:cubicBezTo>
                <a:cubicBezTo>
                  <a:pt x="4497618" y="1279831"/>
                  <a:pt x="4451612" y="1153906"/>
                  <a:pt x="4372905" y="1214413"/>
                </a:cubicBezTo>
                <a:cubicBezTo>
                  <a:pt x="4281200" y="1251094"/>
                  <a:pt x="4222265" y="1200741"/>
                  <a:pt x="4117767" y="1214413"/>
                </a:cubicBezTo>
                <a:cubicBezTo>
                  <a:pt x="4014560" y="1219302"/>
                  <a:pt x="3937134" y="1144360"/>
                  <a:pt x="3810373" y="1214413"/>
                </a:cubicBezTo>
                <a:cubicBezTo>
                  <a:pt x="3695113" y="1335884"/>
                  <a:pt x="3547528" y="1166424"/>
                  <a:pt x="3450722" y="1214413"/>
                </a:cubicBezTo>
                <a:cubicBezTo>
                  <a:pt x="3341759" y="1230298"/>
                  <a:pt x="3314938" y="1213176"/>
                  <a:pt x="3195585" y="1214413"/>
                </a:cubicBezTo>
                <a:cubicBezTo>
                  <a:pt x="3052934" y="1222247"/>
                  <a:pt x="3105663" y="1164379"/>
                  <a:pt x="3044962" y="1214413"/>
                </a:cubicBezTo>
                <a:cubicBezTo>
                  <a:pt x="2982138" y="1257905"/>
                  <a:pt x="2874900" y="1160540"/>
                  <a:pt x="2737567" y="1214413"/>
                </a:cubicBezTo>
                <a:cubicBezTo>
                  <a:pt x="2645658" y="1255772"/>
                  <a:pt x="2550503" y="1162722"/>
                  <a:pt x="2482430" y="1214413"/>
                </a:cubicBezTo>
                <a:cubicBezTo>
                  <a:pt x="2431639" y="1282608"/>
                  <a:pt x="2372287" y="1212551"/>
                  <a:pt x="2331807" y="1214413"/>
                </a:cubicBezTo>
                <a:cubicBezTo>
                  <a:pt x="2282833" y="1222645"/>
                  <a:pt x="2261584" y="1168868"/>
                  <a:pt x="2181183" y="1214413"/>
                </a:cubicBezTo>
                <a:cubicBezTo>
                  <a:pt x="2074293" y="1246624"/>
                  <a:pt x="1996784" y="1187741"/>
                  <a:pt x="1821533" y="1214413"/>
                </a:cubicBezTo>
                <a:cubicBezTo>
                  <a:pt x="1661469" y="1269363"/>
                  <a:pt x="1675099" y="1205069"/>
                  <a:pt x="1566395" y="1214413"/>
                </a:cubicBezTo>
                <a:cubicBezTo>
                  <a:pt x="1472409" y="1204013"/>
                  <a:pt x="1422178" y="1188046"/>
                  <a:pt x="1259001" y="1214413"/>
                </a:cubicBezTo>
                <a:cubicBezTo>
                  <a:pt x="1116597" y="1255440"/>
                  <a:pt x="992538" y="1179044"/>
                  <a:pt x="899350" y="1214413"/>
                </a:cubicBezTo>
                <a:cubicBezTo>
                  <a:pt x="799445" y="1270656"/>
                  <a:pt x="713073" y="1190086"/>
                  <a:pt x="644213" y="1214413"/>
                </a:cubicBezTo>
                <a:cubicBezTo>
                  <a:pt x="562147" y="1200597"/>
                  <a:pt x="155313" y="1164772"/>
                  <a:pt x="17128" y="1214413"/>
                </a:cubicBezTo>
                <a:cubicBezTo>
                  <a:pt x="21366" y="974463"/>
                  <a:pt x="3890" y="883574"/>
                  <a:pt x="17128" y="651962"/>
                </a:cubicBezTo>
                <a:cubicBezTo>
                  <a:pt x="12753" y="411294"/>
                  <a:pt x="25936" y="368796"/>
                  <a:pt x="17128" y="6655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5" grpId="1"/>
      <p:bldP spid="110" grpId="0" bldLvl="0" animBg="1"/>
      <p:bldP spid="18" grpId="0" bldLvl="0" animBg="1"/>
      <p:bldP spid="2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75600" y="762000"/>
            <a:ext cx="10240800" cy="930800"/>
          </a:xfrm>
        </p:spPr>
        <p:txBody>
          <a:bodyPr/>
          <a:lstStyle/>
          <a:p>
            <a:endParaRPr lang="en-US"/>
          </a:p>
        </p:txBody>
      </p:sp>
      <p:pic>
        <p:nvPicPr>
          <p:cNvPr id="29" name="Picture 2" descr="Medieval fairy ta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34254" y="-325887"/>
            <a:ext cx="12192000" cy="761155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704765" y="4451884"/>
            <a:ext cx="2213570" cy="1896727"/>
            <a:chOff x="1089689" y="2781300"/>
            <a:chExt cx="3076743" cy="22288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689" y="2781300"/>
              <a:ext cx="3076743" cy="222885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190750" y="3667125"/>
              <a:ext cx="295275" cy="276225"/>
            </a:xfrm>
            <a:prstGeom prst="rect">
              <a:avLst/>
            </a:prstGeom>
            <a:solidFill>
              <a:srgbClr val="F2B655"/>
            </a:solidFill>
            <a:ln>
              <a:solidFill>
                <a:srgbClr val="F8C3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8807" y="1586696"/>
            <a:ext cx="3851518" cy="53216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076D67-3A97-4A5A-9A66-8E31E5116E27}"/>
              </a:ext>
            </a:extLst>
          </p:cNvPr>
          <p:cNvSpPr txBox="1"/>
          <p:nvPr/>
        </p:nvSpPr>
        <p:spPr>
          <a:xfrm>
            <a:off x="2974716" y="1857818"/>
            <a:ext cx="6072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Cùng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hoàn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thành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thử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thách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cuối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cùng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để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có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chuyến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đi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chơi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vui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vẻ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cùng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công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chúa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xinh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đẹp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nhé</a:t>
            </a:r>
            <a:r>
              <a:rPr lang="en-US" sz="4000" b="1" i="1" dirty="0">
                <a:solidFill>
                  <a:prstClr val="black"/>
                </a:solidFill>
                <a:latin typeface="Calibri"/>
              </a:rPr>
              <a:t>!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tải xuống (8)">
            <a:hlinkClick r:id="" action="ppaction://media"/>
            <a:extLst>
              <a:ext uri="{FF2B5EF4-FFF2-40B4-BE49-F238E27FC236}">
                <a16:creationId xmlns:a16="http://schemas.microsoft.com/office/drawing/2014/main" id="{CFDE6E7C-1333-9774-B687-B72F9E3E9B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406400" y="17170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17A7B795-3A0F-4BE0-929F-3290997BB196}"/>
              </a:ext>
            </a:extLst>
          </p:cNvPr>
          <p:cNvSpPr/>
          <p:nvPr/>
        </p:nvSpPr>
        <p:spPr>
          <a:xfrm>
            <a:off x="1169223" y="429942"/>
            <a:ext cx="1264670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1A2083B-4999-4ACF-B4A0-C013C0FE7E9B}"/>
              </a:ext>
            </a:extLst>
          </p:cNvPr>
          <p:cNvGrpSpPr/>
          <p:nvPr/>
        </p:nvGrpSpPr>
        <p:grpSpPr>
          <a:xfrm>
            <a:off x="39842" y="169513"/>
            <a:ext cx="1439545" cy="1201420"/>
            <a:chOff x="590" y="437"/>
            <a:chExt cx="2267" cy="1892"/>
          </a:xfrm>
        </p:grpSpPr>
        <p:pic>
          <p:nvPicPr>
            <p:cNvPr id="36" name="图片 26">
              <a:extLst>
                <a:ext uri="{FF2B5EF4-FFF2-40B4-BE49-F238E27FC236}">
                  <a16:creationId xmlns:a16="http://schemas.microsoft.com/office/drawing/2014/main" id="{9D7E0895-6A42-40A0-AEC4-A838A16B4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48" name="Rounded Rectangle 9">
              <a:extLst>
                <a:ext uri="{FF2B5EF4-FFF2-40B4-BE49-F238E27FC236}">
                  <a16:creationId xmlns:a16="http://schemas.microsoft.com/office/drawing/2014/main" id="{EEEF511E-C8CB-43A1-9BD3-B1DEFA3EEBFC}"/>
                </a:ext>
              </a:extLst>
            </p:cNvPr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F82D6F0-964A-0973-8836-7CA707D94BD6}"/>
              </a:ext>
            </a:extLst>
          </p:cNvPr>
          <p:cNvGrpSpPr/>
          <p:nvPr/>
        </p:nvGrpSpPr>
        <p:grpSpPr>
          <a:xfrm>
            <a:off x="862600" y="1885781"/>
            <a:ext cx="3298992" cy="2810562"/>
            <a:chOff x="1336430" y="2637693"/>
            <a:chExt cx="3298992" cy="28105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3BC0BC-2B88-B00F-000F-B41616328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2787" y="2732265"/>
              <a:ext cx="3282635" cy="271599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C758B3-76A8-AD05-C5FE-CAC54071C83D}"/>
                </a:ext>
              </a:extLst>
            </p:cNvPr>
            <p:cNvSpPr/>
            <p:nvPr/>
          </p:nvSpPr>
          <p:spPr>
            <a:xfrm>
              <a:off x="1336430" y="2637693"/>
              <a:ext cx="3298991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C12C6B1-FF7C-935C-A5F7-656952B3A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057" y="1885781"/>
            <a:ext cx="3399881" cy="2810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73B6D8-3928-8CA0-0C47-968F2500C3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396"/>
          <a:stretch/>
        </p:blipFill>
        <p:spPr>
          <a:xfrm>
            <a:off x="7903172" y="1885781"/>
            <a:ext cx="3310906" cy="2810562"/>
          </a:xfrm>
          <a:prstGeom prst="rect">
            <a:avLst/>
          </a:prstGeom>
        </p:spPr>
      </p:pic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25E1508A-8B3C-57C5-5C7E-7A24874F4800}"/>
              </a:ext>
            </a:extLst>
          </p:cNvPr>
          <p:cNvSpPr/>
          <p:nvPr/>
        </p:nvSpPr>
        <p:spPr>
          <a:xfrm>
            <a:off x="2427535" y="4968949"/>
            <a:ext cx="7326924" cy="914400"/>
          </a:xfrm>
          <a:prstGeom prst="roundRect">
            <a:avLst/>
          </a:prstGeom>
          <a:solidFill>
            <a:srgbClr val="F37D3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qui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endParaRPr lang="en-US" sz="2800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807227-A465-F009-AD5E-77B3683410C5}"/>
              </a:ext>
            </a:extLst>
          </p:cNvPr>
          <p:cNvSpPr/>
          <p:nvPr/>
        </p:nvSpPr>
        <p:spPr>
          <a:xfrm>
            <a:off x="6423096" y="2943055"/>
            <a:ext cx="793413" cy="696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50A857-4E0F-7CB5-C921-00C6BA6D5333}"/>
              </a:ext>
            </a:extLst>
          </p:cNvPr>
          <p:cNvSpPr/>
          <p:nvPr/>
        </p:nvSpPr>
        <p:spPr>
          <a:xfrm>
            <a:off x="8508754" y="2943055"/>
            <a:ext cx="793413" cy="696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75E5CA-8982-CC3D-CD86-662011104226}"/>
              </a:ext>
            </a:extLst>
          </p:cNvPr>
          <p:cNvSpPr/>
          <p:nvPr/>
        </p:nvSpPr>
        <p:spPr>
          <a:xfrm>
            <a:off x="9161918" y="3943707"/>
            <a:ext cx="793413" cy="696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FCE0F4-0896-531E-7CB8-73C1A2C2886F}"/>
              </a:ext>
            </a:extLst>
          </p:cNvPr>
          <p:cNvSpPr/>
          <p:nvPr/>
        </p:nvSpPr>
        <p:spPr>
          <a:xfrm>
            <a:off x="9866623" y="2943055"/>
            <a:ext cx="793413" cy="696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146182" y="1129367"/>
            <a:ext cx="9994578" cy="3697989"/>
          </a:xfrm>
          <a:prstGeom prst="roundRect">
            <a:avLst/>
          </a:prstGeom>
          <a:solidFill>
            <a:schemeClr val="tx2"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40" y="3429000"/>
            <a:ext cx="3112308" cy="3419588"/>
          </a:xfrm>
          <a:prstGeom prst="ellipse">
            <a:avLst/>
          </a:prstGeom>
          <a:solidFill>
            <a:schemeClr val="tx2">
              <a:alpha val="72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2"/>
          <a:srcRect r="48726"/>
          <a:stretch>
            <a:fillRect/>
          </a:stretch>
        </p:blipFill>
        <p:spPr>
          <a:xfrm rot="21194136">
            <a:off x="-214718" y="3308114"/>
            <a:ext cx="1898859" cy="3851397"/>
          </a:xfrm>
          <a:prstGeom prst="rect">
            <a:avLst/>
          </a:prstGeom>
        </p:spPr>
      </p:pic>
      <p:grpSp>
        <p:nvGrpSpPr>
          <p:cNvPr id="76" name="Google Shape;181;p35"/>
          <p:cNvGrpSpPr/>
          <p:nvPr/>
        </p:nvGrpSpPr>
        <p:grpSpPr>
          <a:xfrm rot="21220710">
            <a:off x="194836" y="3421445"/>
            <a:ext cx="3184717" cy="3380863"/>
            <a:chOff x="675000" y="787600"/>
            <a:chExt cx="3672058" cy="3568285"/>
          </a:xfrm>
        </p:grpSpPr>
        <p:sp>
          <p:nvSpPr>
            <p:cNvPr id="77" name="Google Shape;182;p35"/>
            <p:cNvSpPr/>
            <p:nvPr/>
          </p:nvSpPr>
          <p:spPr>
            <a:xfrm>
              <a:off x="675000" y="3312152"/>
              <a:ext cx="3672058" cy="813435"/>
            </a:xfrm>
            <a:custGeom>
              <a:avLst/>
              <a:gdLst/>
              <a:ahLst/>
              <a:cxnLst/>
              <a:rect l="l" t="t" r="r" b="b"/>
              <a:pathLst>
                <a:path w="175340" h="38846" extrusionOk="0">
                  <a:moveTo>
                    <a:pt x="135261" y="1"/>
                  </a:moveTo>
                  <a:cubicBezTo>
                    <a:pt x="131923" y="1"/>
                    <a:pt x="128648" y="1840"/>
                    <a:pt x="126543" y="4427"/>
                  </a:cubicBezTo>
                  <a:cubicBezTo>
                    <a:pt x="125465" y="5756"/>
                    <a:pt x="124663" y="7260"/>
                    <a:pt x="124061" y="8813"/>
                  </a:cubicBezTo>
                  <a:cubicBezTo>
                    <a:pt x="122659" y="7547"/>
                    <a:pt x="120889" y="6729"/>
                    <a:pt x="118715" y="6729"/>
                  </a:cubicBezTo>
                  <a:cubicBezTo>
                    <a:pt x="118480" y="6729"/>
                    <a:pt x="118241" y="6739"/>
                    <a:pt x="117996" y="6758"/>
                  </a:cubicBezTo>
                  <a:cubicBezTo>
                    <a:pt x="115891" y="6934"/>
                    <a:pt x="113159" y="7986"/>
                    <a:pt x="110979" y="9641"/>
                  </a:cubicBezTo>
                  <a:cubicBezTo>
                    <a:pt x="108811" y="6007"/>
                    <a:pt x="104824" y="3581"/>
                    <a:pt x="100459" y="3581"/>
                  </a:cubicBezTo>
                  <a:cubicBezTo>
                    <a:pt x="99526" y="3581"/>
                    <a:pt x="98574" y="3692"/>
                    <a:pt x="97620" y="3926"/>
                  </a:cubicBezTo>
                  <a:cubicBezTo>
                    <a:pt x="91881" y="5330"/>
                    <a:pt x="87495" y="11445"/>
                    <a:pt x="87194" y="17485"/>
                  </a:cubicBezTo>
                  <a:cubicBezTo>
                    <a:pt x="85812" y="16842"/>
                    <a:pt x="84288" y="16498"/>
                    <a:pt x="82739" y="16498"/>
                  </a:cubicBezTo>
                  <a:cubicBezTo>
                    <a:pt x="82237" y="16498"/>
                    <a:pt x="81732" y="16534"/>
                    <a:pt x="81229" y="16608"/>
                  </a:cubicBezTo>
                  <a:cubicBezTo>
                    <a:pt x="78898" y="16959"/>
                    <a:pt x="76567" y="18187"/>
                    <a:pt x="74838" y="19966"/>
                  </a:cubicBezTo>
                  <a:cubicBezTo>
                    <a:pt x="73460" y="17560"/>
                    <a:pt x="71379" y="15580"/>
                    <a:pt x="68673" y="14478"/>
                  </a:cubicBezTo>
                  <a:cubicBezTo>
                    <a:pt x="67370" y="13944"/>
                    <a:pt x="66013" y="13687"/>
                    <a:pt x="64679" y="13687"/>
                  </a:cubicBezTo>
                  <a:cubicBezTo>
                    <a:pt x="63447" y="13687"/>
                    <a:pt x="62235" y="13906"/>
                    <a:pt x="61104" y="14327"/>
                  </a:cubicBezTo>
                  <a:cubicBezTo>
                    <a:pt x="60427" y="8387"/>
                    <a:pt x="57094" y="2723"/>
                    <a:pt x="50552" y="2422"/>
                  </a:cubicBezTo>
                  <a:cubicBezTo>
                    <a:pt x="50340" y="2411"/>
                    <a:pt x="50130" y="2406"/>
                    <a:pt x="49923" y="2406"/>
                  </a:cubicBezTo>
                  <a:cubicBezTo>
                    <a:pt x="44967" y="2406"/>
                    <a:pt x="41439" y="5526"/>
                    <a:pt x="39274" y="9615"/>
                  </a:cubicBezTo>
                  <a:cubicBezTo>
                    <a:pt x="38221" y="8062"/>
                    <a:pt x="36517" y="6959"/>
                    <a:pt x="34186" y="6708"/>
                  </a:cubicBezTo>
                  <a:cubicBezTo>
                    <a:pt x="33838" y="6670"/>
                    <a:pt x="33498" y="6651"/>
                    <a:pt x="33165" y="6651"/>
                  </a:cubicBezTo>
                  <a:cubicBezTo>
                    <a:pt x="29353" y="6651"/>
                    <a:pt x="26542" y="9083"/>
                    <a:pt x="24537" y="12172"/>
                  </a:cubicBezTo>
                  <a:cubicBezTo>
                    <a:pt x="23835" y="10167"/>
                    <a:pt x="23058" y="8237"/>
                    <a:pt x="21404" y="6859"/>
                  </a:cubicBezTo>
                  <a:cubicBezTo>
                    <a:pt x="20385" y="6024"/>
                    <a:pt x="19273" y="5667"/>
                    <a:pt x="18150" y="5667"/>
                  </a:cubicBezTo>
                  <a:cubicBezTo>
                    <a:pt x="16675" y="5667"/>
                    <a:pt x="15183" y="6281"/>
                    <a:pt x="13860" y="7234"/>
                  </a:cubicBezTo>
                  <a:cubicBezTo>
                    <a:pt x="9775" y="10217"/>
                    <a:pt x="6617" y="15731"/>
                    <a:pt x="8472" y="20668"/>
                  </a:cubicBezTo>
                  <a:cubicBezTo>
                    <a:pt x="7981" y="20541"/>
                    <a:pt x="7486" y="20475"/>
                    <a:pt x="6998" y="20475"/>
                  </a:cubicBezTo>
                  <a:cubicBezTo>
                    <a:pt x="4994" y="20475"/>
                    <a:pt x="3104" y="21573"/>
                    <a:pt x="2056" y="23951"/>
                  </a:cubicBezTo>
                  <a:cubicBezTo>
                    <a:pt x="1" y="28538"/>
                    <a:pt x="2883" y="32824"/>
                    <a:pt x="5940" y="36082"/>
                  </a:cubicBezTo>
                  <a:cubicBezTo>
                    <a:pt x="5915" y="36207"/>
                    <a:pt x="5915" y="36357"/>
                    <a:pt x="5940" y="36483"/>
                  </a:cubicBezTo>
                  <a:cubicBezTo>
                    <a:pt x="5991" y="36683"/>
                    <a:pt x="6191" y="36884"/>
                    <a:pt x="6316" y="37034"/>
                  </a:cubicBezTo>
                  <a:cubicBezTo>
                    <a:pt x="6341" y="37059"/>
                    <a:pt x="6392" y="37109"/>
                    <a:pt x="6417" y="37134"/>
                  </a:cubicBezTo>
                  <a:cubicBezTo>
                    <a:pt x="6316" y="37159"/>
                    <a:pt x="6216" y="37159"/>
                    <a:pt x="6116" y="37185"/>
                  </a:cubicBezTo>
                  <a:cubicBezTo>
                    <a:pt x="5805" y="37232"/>
                    <a:pt x="5928" y="37714"/>
                    <a:pt x="6223" y="37714"/>
                  </a:cubicBezTo>
                  <a:cubicBezTo>
                    <a:pt x="6237" y="37714"/>
                    <a:pt x="6251" y="37713"/>
                    <a:pt x="6266" y="37711"/>
                  </a:cubicBezTo>
                  <a:cubicBezTo>
                    <a:pt x="6542" y="37661"/>
                    <a:pt x="6818" y="37611"/>
                    <a:pt x="7093" y="37560"/>
                  </a:cubicBezTo>
                  <a:cubicBezTo>
                    <a:pt x="7156" y="37586"/>
                    <a:pt x="7212" y="37598"/>
                    <a:pt x="7266" y="37598"/>
                  </a:cubicBezTo>
                  <a:cubicBezTo>
                    <a:pt x="7319" y="37598"/>
                    <a:pt x="7369" y="37586"/>
                    <a:pt x="7419" y="37560"/>
                  </a:cubicBezTo>
                  <a:cubicBezTo>
                    <a:pt x="7469" y="37560"/>
                    <a:pt x="7519" y="37510"/>
                    <a:pt x="7544" y="37485"/>
                  </a:cubicBezTo>
                  <a:cubicBezTo>
                    <a:pt x="19316" y="35455"/>
                    <a:pt x="31354" y="34502"/>
                    <a:pt x="43368" y="34502"/>
                  </a:cubicBezTo>
                  <a:cubicBezTo>
                    <a:pt x="50487" y="34502"/>
                    <a:pt x="57597" y="34837"/>
                    <a:pt x="64637" y="35480"/>
                  </a:cubicBezTo>
                  <a:cubicBezTo>
                    <a:pt x="69700" y="35956"/>
                    <a:pt x="74763" y="36533"/>
                    <a:pt x="79800" y="37310"/>
                  </a:cubicBezTo>
                  <a:cubicBezTo>
                    <a:pt x="83812" y="37944"/>
                    <a:pt x="87966" y="38845"/>
                    <a:pt x="92061" y="38845"/>
                  </a:cubicBezTo>
                  <a:cubicBezTo>
                    <a:pt x="92494" y="38845"/>
                    <a:pt x="92927" y="38835"/>
                    <a:pt x="93359" y="38814"/>
                  </a:cubicBezTo>
                  <a:cubicBezTo>
                    <a:pt x="103134" y="38362"/>
                    <a:pt x="112808" y="35982"/>
                    <a:pt x="122507" y="34678"/>
                  </a:cubicBezTo>
                  <a:cubicBezTo>
                    <a:pt x="129012" y="33797"/>
                    <a:pt x="135576" y="33183"/>
                    <a:pt x="142135" y="33183"/>
                  </a:cubicBezTo>
                  <a:cubicBezTo>
                    <a:pt x="146773" y="33183"/>
                    <a:pt x="151407" y="33490"/>
                    <a:pt x="156016" y="34227"/>
                  </a:cubicBezTo>
                  <a:cubicBezTo>
                    <a:pt x="156041" y="34230"/>
                    <a:pt x="156066" y="34231"/>
                    <a:pt x="156089" y="34231"/>
                  </a:cubicBezTo>
                  <a:cubicBezTo>
                    <a:pt x="156306" y="34231"/>
                    <a:pt x="156475" y="34127"/>
                    <a:pt x="156543" y="33901"/>
                  </a:cubicBezTo>
                  <a:cubicBezTo>
                    <a:pt x="156643" y="33626"/>
                    <a:pt x="156743" y="33350"/>
                    <a:pt x="156818" y="33049"/>
                  </a:cubicBezTo>
                  <a:cubicBezTo>
                    <a:pt x="158798" y="33626"/>
                    <a:pt x="160803" y="34102"/>
                    <a:pt x="162808" y="34478"/>
                  </a:cubicBezTo>
                  <a:cubicBezTo>
                    <a:pt x="164375" y="34776"/>
                    <a:pt x="166095" y="35158"/>
                    <a:pt x="167751" y="35158"/>
                  </a:cubicBezTo>
                  <a:cubicBezTo>
                    <a:pt x="168319" y="35158"/>
                    <a:pt x="168880" y="35113"/>
                    <a:pt x="169425" y="35004"/>
                  </a:cubicBezTo>
                  <a:cubicBezTo>
                    <a:pt x="172884" y="34352"/>
                    <a:pt x="175340" y="30894"/>
                    <a:pt x="174813" y="27335"/>
                  </a:cubicBezTo>
                  <a:cubicBezTo>
                    <a:pt x="174162" y="22974"/>
                    <a:pt x="171104" y="20793"/>
                    <a:pt x="167646" y="20443"/>
                  </a:cubicBezTo>
                  <a:cubicBezTo>
                    <a:pt x="167846" y="17986"/>
                    <a:pt x="167119" y="15605"/>
                    <a:pt x="164663" y="14402"/>
                  </a:cubicBezTo>
                  <a:cubicBezTo>
                    <a:pt x="163931" y="14056"/>
                    <a:pt x="163150" y="13905"/>
                    <a:pt x="162343" y="13905"/>
                  </a:cubicBezTo>
                  <a:cubicBezTo>
                    <a:pt x="160583" y="13905"/>
                    <a:pt x="158705" y="14626"/>
                    <a:pt x="156969" y="15605"/>
                  </a:cubicBezTo>
                  <a:cubicBezTo>
                    <a:pt x="156793" y="13049"/>
                    <a:pt x="155666" y="10643"/>
                    <a:pt x="153410" y="9515"/>
                  </a:cubicBezTo>
                  <a:cubicBezTo>
                    <a:pt x="152387" y="9018"/>
                    <a:pt x="151297" y="8798"/>
                    <a:pt x="150189" y="8798"/>
                  </a:cubicBezTo>
                  <a:cubicBezTo>
                    <a:pt x="148338" y="8798"/>
                    <a:pt x="146438" y="9411"/>
                    <a:pt x="144713" y="10367"/>
                  </a:cubicBezTo>
                  <a:cubicBezTo>
                    <a:pt x="144663" y="9515"/>
                    <a:pt x="144513" y="8663"/>
                    <a:pt x="144287" y="7811"/>
                  </a:cubicBezTo>
                  <a:cubicBezTo>
                    <a:pt x="143259" y="4102"/>
                    <a:pt x="140553" y="743"/>
                    <a:pt x="136693" y="117"/>
                  </a:cubicBezTo>
                  <a:cubicBezTo>
                    <a:pt x="136216" y="38"/>
                    <a:pt x="135738" y="1"/>
                    <a:pt x="135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183;p35"/>
            <p:cNvSpPr/>
            <p:nvPr/>
          </p:nvSpPr>
          <p:spPr>
            <a:xfrm>
              <a:off x="919100" y="1958100"/>
              <a:ext cx="566900" cy="467125"/>
            </a:xfrm>
            <a:custGeom>
              <a:avLst/>
              <a:gdLst/>
              <a:ahLst/>
              <a:cxnLst/>
              <a:rect l="l" t="t" r="r" b="b"/>
              <a:pathLst>
                <a:path w="22676" h="18685" extrusionOk="0">
                  <a:moveTo>
                    <a:pt x="18195" y="0"/>
                  </a:moveTo>
                  <a:cubicBezTo>
                    <a:pt x="15084" y="0"/>
                    <a:pt x="12016" y="4698"/>
                    <a:pt x="11125" y="7469"/>
                  </a:cubicBezTo>
                  <a:cubicBezTo>
                    <a:pt x="9183" y="5977"/>
                    <a:pt x="6459" y="4615"/>
                    <a:pt x="3773" y="4615"/>
                  </a:cubicBezTo>
                  <a:cubicBezTo>
                    <a:pt x="3559" y="4615"/>
                    <a:pt x="3345" y="4624"/>
                    <a:pt x="3131" y="4642"/>
                  </a:cubicBezTo>
                  <a:cubicBezTo>
                    <a:pt x="0" y="4915"/>
                    <a:pt x="31" y="7894"/>
                    <a:pt x="730" y="9839"/>
                  </a:cubicBezTo>
                  <a:cubicBezTo>
                    <a:pt x="1368" y="11542"/>
                    <a:pt x="2766" y="12909"/>
                    <a:pt x="4256" y="14064"/>
                  </a:cubicBezTo>
                  <a:cubicBezTo>
                    <a:pt x="5259" y="14855"/>
                    <a:pt x="6353" y="15645"/>
                    <a:pt x="7569" y="16223"/>
                  </a:cubicBezTo>
                  <a:cubicBezTo>
                    <a:pt x="9149" y="16952"/>
                    <a:pt x="10821" y="17469"/>
                    <a:pt x="12584" y="17834"/>
                  </a:cubicBezTo>
                  <a:cubicBezTo>
                    <a:pt x="13040" y="17925"/>
                    <a:pt x="14560" y="18320"/>
                    <a:pt x="17721" y="18685"/>
                  </a:cubicBezTo>
                  <a:cubicBezTo>
                    <a:pt x="18511" y="15493"/>
                    <a:pt x="19788" y="12362"/>
                    <a:pt x="20730" y="9201"/>
                  </a:cubicBezTo>
                  <a:cubicBezTo>
                    <a:pt x="21490" y="6739"/>
                    <a:pt x="22676" y="3122"/>
                    <a:pt x="20609" y="1086"/>
                  </a:cubicBezTo>
                  <a:cubicBezTo>
                    <a:pt x="19827" y="322"/>
                    <a:pt x="19009" y="0"/>
                    <a:pt x="18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Google Shape;184;p35"/>
            <p:cNvSpPr/>
            <p:nvPr/>
          </p:nvSpPr>
          <p:spPr>
            <a:xfrm>
              <a:off x="3386650" y="1269600"/>
              <a:ext cx="416450" cy="425050"/>
            </a:xfrm>
            <a:custGeom>
              <a:avLst/>
              <a:gdLst/>
              <a:ahLst/>
              <a:cxnLst/>
              <a:rect l="l" t="t" r="r" b="b"/>
              <a:pathLst>
                <a:path w="16658" h="17002" extrusionOk="0">
                  <a:moveTo>
                    <a:pt x="3019" y="1"/>
                  </a:moveTo>
                  <a:cubicBezTo>
                    <a:pt x="2507" y="1"/>
                    <a:pt x="2014" y="209"/>
                    <a:pt x="1581" y="679"/>
                  </a:cubicBezTo>
                  <a:cubicBezTo>
                    <a:pt x="0" y="2411"/>
                    <a:pt x="608" y="6180"/>
                    <a:pt x="943" y="8521"/>
                  </a:cubicBezTo>
                  <a:cubicBezTo>
                    <a:pt x="1277" y="10983"/>
                    <a:pt x="1550" y="14691"/>
                    <a:pt x="3192" y="17001"/>
                  </a:cubicBezTo>
                  <a:cubicBezTo>
                    <a:pt x="10122" y="13931"/>
                    <a:pt x="13222" y="11804"/>
                    <a:pt x="14985" y="10436"/>
                  </a:cubicBezTo>
                  <a:cubicBezTo>
                    <a:pt x="15928" y="9524"/>
                    <a:pt x="16657" y="8399"/>
                    <a:pt x="16414" y="7062"/>
                  </a:cubicBezTo>
                  <a:cubicBezTo>
                    <a:pt x="16107" y="5408"/>
                    <a:pt x="15111" y="4814"/>
                    <a:pt x="13870" y="4814"/>
                  </a:cubicBezTo>
                  <a:cubicBezTo>
                    <a:pt x="11919" y="4814"/>
                    <a:pt x="9364" y="6281"/>
                    <a:pt x="7934" y="7396"/>
                  </a:cubicBezTo>
                  <a:cubicBezTo>
                    <a:pt x="7721" y="5147"/>
                    <a:pt x="7022" y="2958"/>
                    <a:pt x="5259" y="1165"/>
                  </a:cubicBezTo>
                  <a:cubicBezTo>
                    <a:pt x="4555" y="444"/>
                    <a:pt x="3767" y="1"/>
                    <a:pt x="3019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Google Shape;185;p35"/>
            <p:cNvSpPr/>
            <p:nvPr/>
          </p:nvSpPr>
          <p:spPr>
            <a:xfrm rot="3611512">
              <a:off x="3370696" y="2290799"/>
              <a:ext cx="224951" cy="231901"/>
            </a:xfrm>
            <a:custGeom>
              <a:avLst/>
              <a:gdLst/>
              <a:ahLst/>
              <a:cxnLst/>
              <a:rect l="l" t="t" r="r" b="b"/>
              <a:pathLst>
                <a:path w="8998" h="9276" extrusionOk="0">
                  <a:moveTo>
                    <a:pt x="6879" y="0"/>
                  </a:moveTo>
                  <a:cubicBezTo>
                    <a:pt x="5270" y="0"/>
                    <a:pt x="5097" y="2794"/>
                    <a:pt x="5259" y="4249"/>
                  </a:cubicBezTo>
                  <a:cubicBezTo>
                    <a:pt x="4441" y="3851"/>
                    <a:pt x="3574" y="3582"/>
                    <a:pt x="2635" y="3582"/>
                  </a:cubicBezTo>
                  <a:cubicBezTo>
                    <a:pt x="2284" y="3582"/>
                    <a:pt x="1923" y="3620"/>
                    <a:pt x="1551" y="3702"/>
                  </a:cubicBezTo>
                  <a:cubicBezTo>
                    <a:pt x="608" y="3915"/>
                    <a:pt x="1" y="4462"/>
                    <a:pt x="244" y="5313"/>
                  </a:cubicBezTo>
                  <a:cubicBezTo>
                    <a:pt x="608" y="6559"/>
                    <a:pt x="2554" y="7380"/>
                    <a:pt x="3770" y="7897"/>
                  </a:cubicBezTo>
                  <a:cubicBezTo>
                    <a:pt x="4970" y="8411"/>
                    <a:pt x="6655" y="9275"/>
                    <a:pt x="8166" y="9275"/>
                  </a:cubicBezTo>
                  <a:cubicBezTo>
                    <a:pt x="8261" y="9275"/>
                    <a:pt x="8356" y="9272"/>
                    <a:pt x="8451" y="9265"/>
                  </a:cubicBezTo>
                  <a:cubicBezTo>
                    <a:pt x="8998" y="5100"/>
                    <a:pt x="8907" y="3034"/>
                    <a:pt x="8755" y="1787"/>
                  </a:cubicBezTo>
                  <a:cubicBezTo>
                    <a:pt x="8603" y="1088"/>
                    <a:pt x="8268" y="420"/>
                    <a:pt x="7569" y="146"/>
                  </a:cubicBezTo>
                  <a:cubicBezTo>
                    <a:pt x="7314" y="46"/>
                    <a:pt x="7085" y="0"/>
                    <a:pt x="6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186;p35"/>
            <p:cNvSpPr/>
            <p:nvPr/>
          </p:nvSpPr>
          <p:spPr>
            <a:xfrm>
              <a:off x="2000439" y="2134738"/>
              <a:ext cx="948998" cy="1864230"/>
            </a:xfrm>
            <a:custGeom>
              <a:avLst/>
              <a:gdLst/>
              <a:ahLst/>
              <a:cxnLst/>
              <a:rect l="l" t="t" r="r" b="b"/>
              <a:pathLst>
                <a:path w="47545" h="93410" extrusionOk="0">
                  <a:moveTo>
                    <a:pt x="23634" y="0"/>
                  </a:moveTo>
                  <a:cubicBezTo>
                    <a:pt x="16642" y="0"/>
                    <a:pt x="11203" y="526"/>
                    <a:pt x="7318" y="1128"/>
                  </a:cubicBezTo>
                  <a:cubicBezTo>
                    <a:pt x="2431" y="1855"/>
                    <a:pt x="0" y="2682"/>
                    <a:pt x="0" y="2682"/>
                  </a:cubicBezTo>
                  <a:lnTo>
                    <a:pt x="2055" y="24812"/>
                  </a:lnTo>
                  <a:cubicBezTo>
                    <a:pt x="2431" y="29048"/>
                    <a:pt x="4988" y="32582"/>
                    <a:pt x="8521" y="34411"/>
                  </a:cubicBezTo>
                  <a:lnTo>
                    <a:pt x="2030" y="84863"/>
                  </a:lnTo>
                  <a:lnTo>
                    <a:pt x="927" y="93409"/>
                  </a:lnTo>
                  <a:lnTo>
                    <a:pt x="46617" y="93409"/>
                  </a:lnTo>
                  <a:lnTo>
                    <a:pt x="38998" y="34411"/>
                  </a:lnTo>
                  <a:cubicBezTo>
                    <a:pt x="39574" y="34136"/>
                    <a:pt x="40101" y="33810"/>
                    <a:pt x="40602" y="33434"/>
                  </a:cubicBezTo>
                  <a:cubicBezTo>
                    <a:pt x="43309" y="31454"/>
                    <a:pt x="45163" y="28371"/>
                    <a:pt x="45489" y="24812"/>
                  </a:cubicBezTo>
                  <a:lnTo>
                    <a:pt x="47544" y="2682"/>
                  </a:lnTo>
                  <a:cubicBezTo>
                    <a:pt x="47544" y="2682"/>
                    <a:pt x="45013" y="1855"/>
                    <a:pt x="39975" y="1103"/>
                  </a:cubicBezTo>
                  <a:cubicBezTo>
                    <a:pt x="36040" y="526"/>
                    <a:pt x="30602" y="0"/>
                    <a:pt x="23634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187;p35"/>
            <p:cNvSpPr/>
            <p:nvPr/>
          </p:nvSpPr>
          <p:spPr>
            <a:xfrm>
              <a:off x="2748120" y="2156729"/>
              <a:ext cx="201137" cy="1610650"/>
            </a:xfrm>
            <a:custGeom>
              <a:avLst/>
              <a:gdLst/>
              <a:ahLst/>
              <a:cxnLst/>
              <a:rect l="l" t="t" r="r" b="b"/>
              <a:pathLst>
                <a:path w="10077" h="80704" extrusionOk="0">
                  <a:moveTo>
                    <a:pt x="2507" y="1"/>
                  </a:moveTo>
                  <a:cubicBezTo>
                    <a:pt x="2332" y="201"/>
                    <a:pt x="2156" y="377"/>
                    <a:pt x="1981" y="577"/>
                  </a:cubicBezTo>
                  <a:cubicBezTo>
                    <a:pt x="1981" y="577"/>
                    <a:pt x="4562" y="13334"/>
                    <a:pt x="3184" y="21856"/>
                  </a:cubicBezTo>
                  <a:cubicBezTo>
                    <a:pt x="2307" y="27294"/>
                    <a:pt x="101" y="32883"/>
                    <a:pt x="1" y="33410"/>
                  </a:cubicBezTo>
                  <a:lnTo>
                    <a:pt x="4387" y="80703"/>
                  </a:lnTo>
                  <a:lnTo>
                    <a:pt x="7395" y="78773"/>
                  </a:lnTo>
                  <a:lnTo>
                    <a:pt x="1530" y="33334"/>
                  </a:lnTo>
                  <a:cubicBezTo>
                    <a:pt x="2106" y="33034"/>
                    <a:pt x="2633" y="32708"/>
                    <a:pt x="3134" y="32332"/>
                  </a:cubicBezTo>
                  <a:cubicBezTo>
                    <a:pt x="5841" y="30352"/>
                    <a:pt x="7695" y="27269"/>
                    <a:pt x="8021" y="23710"/>
                  </a:cubicBezTo>
                  <a:lnTo>
                    <a:pt x="10076" y="1605"/>
                  </a:lnTo>
                  <a:cubicBezTo>
                    <a:pt x="10076" y="1605"/>
                    <a:pt x="7545" y="753"/>
                    <a:pt x="2507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Google Shape;188;p35"/>
            <p:cNvSpPr/>
            <p:nvPr/>
          </p:nvSpPr>
          <p:spPr>
            <a:xfrm>
              <a:off x="2221483" y="2915447"/>
              <a:ext cx="209640" cy="88551"/>
            </a:xfrm>
            <a:custGeom>
              <a:avLst/>
              <a:gdLst/>
              <a:ahLst/>
              <a:cxnLst/>
              <a:rect l="l" t="t" r="r" b="b"/>
              <a:pathLst>
                <a:path w="10503" h="4437" extrusionOk="0">
                  <a:moveTo>
                    <a:pt x="928" y="0"/>
                  </a:moveTo>
                  <a:cubicBezTo>
                    <a:pt x="402" y="0"/>
                    <a:pt x="1" y="401"/>
                    <a:pt x="1" y="927"/>
                  </a:cubicBezTo>
                  <a:lnTo>
                    <a:pt x="1" y="3509"/>
                  </a:lnTo>
                  <a:cubicBezTo>
                    <a:pt x="1" y="4010"/>
                    <a:pt x="402" y="4436"/>
                    <a:pt x="928" y="4436"/>
                  </a:cubicBezTo>
                  <a:lnTo>
                    <a:pt x="9575" y="4436"/>
                  </a:lnTo>
                  <a:cubicBezTo>
                    <a:pt x="10076" y="4436"/>
                    <a:pt x="10502" y="4010"/>
                    <a:pt x="10502" y="3509"/>
                  </a:cubicBezTo>
                  <a:lnTo>
                    <a:pt x="10502" y="927"/>
                  </a:lnTo>
                  <a:cubicBezTo>
                    <a:pt x="10502" y="401"/>
                    <a:pt x="10076" y="0"/>
                    <a:pt x="9575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Google Shape;189;p35"/>
            <p:cNvSpPr/>
            <p:nvPr/>
          </p:nvSpPr>
          <p:spPr>
            <a:xfrm>
              <a:off x="2000439" y="2157228"/>
              <a:ext cx="373192" cy="1680980"/>
            </a:xfrm>
            <a:custGeom>
              <a:avLst/>
              <a:gdLst/>
              <a:ahLst/>
              <a:cxnLst/>
              <a:rect l="l" t="t" r="r" b="b"/>
              <a:pathLst>
                <a:path w="18697" h="84228" extrusionOk="0">
                  <a:moveTo>
                    <a:pt x="7318" y="1"/>
                  </a:moveTo>
                  <a:cubicBezTo>
                    <a:pt x="2431" y="728"/>
                    <a:pt x="0" y="1555"/>
                    <a:pt x="0" y="1555"/>
                  </a:cubicBezTo>
                  <a:lnTo>
                    <a:pt x="2055" y="23685"/>
                  </a:lnTo>
                  <a:cubicBezTo>
                    <a:pt x="2431" y="27921"/>
                    <a:pt x="4988" y="31455"/>
                    <a:pt x="8547" y="33284"/>
                  </a:cubicBezTo>
                  <a:lnTo>
                    <a:pt x="2030" y="83736"/>
                  </a:lnTo>
                  <a:cubicBezTo>
                    <a:pt x="2696" y="83655"/>
                    <a:pt x="3374" y="83622"/>
                    <a:pt x="4053" y="83622"/>
                  </a:cubicBezTo>
                  <a:cubicBezTo>
                    <a:pt x="6972" y="83622"/>
                    <a:pt x="9909" y="84228"/>
                    <a:pt x="11957" y="84228"/>
                  </a:cubicBezTo>
                  <a:cubicBezTo>
                    <a:pt x="14455" y="84228"/>
                    <a:pt x="15630" y="83326"/>
                    <a:pt x="13835" y="79325"/>
                  </a:cubicBezTo>
                  <a:cubicBezTo>
                    <a:pt x="11579" y="74237"/>
                    <a:pt x="18697" y="35114"/>
                    <a:pt x="18697" y="35114"/>
                  </a:cubicBezTo>
                  <a:cubicBezTo>
                    <a:pt x="9349" y="28848"/>
                    <a:pt x="12005" y="552"/>
                    <a:pt x="12005" y="552"/>
                  </a:cubicBezTo>
                  <a:cubicBezTo>
                    <a:pt x="11504" y="352"/>
                    <a:pt x="7795" y="151"/>
                    <a:pt x="7318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Google Shape;190;p35"/>
            <p:cNvSpPr/>
            <p:nvPr/>
          </p:nvSpPr>
          <p:spPr>
            <a:xfrm>
              <a:off x="2206477" y="2282227"/>
              <a:ext cx="568321" cy="540788"/>
            </a:xfrm>
            <a:custGeom>
              <a:avLst/>
              <a:gdLst/>
              <a:ahLst/>
              <a:cxnLst/>
              <a:rect l="l" t="t" r="r" b="b"/>
              <a:pathLst>
                <a:path w="28473" h="27097" extrusionOk="0">
                  <a:moveTo>
                    <a:pt x="15097" y="1"/>
                  </a:moveTo>
                  <a:cubicBezTo>
                    <a:pt x="15011" y="1"/>
                    <a:pt x="14925" y="1"/>
                    <a:pt x="14838" y="3"/>
                  </a:cubicBezTo>
                  <a:cubicBezTo>
                    <a:pt x="9650" y="53"/>
                    <a:pt x="4963" y="2434"/>
                    <a:pt x="2733" y="7296"/>
                  </a:cubicBezTo>
                  <a:cubicBezTo>
                    <a:pt x="1" y="13186"/>
                    <a:pt x="1580" y="19752"/>
                    <a:pt x="3109" y="25742"/>
                  </a:cubicBezTo>
                  <a:cubicBezTo>
                    <a:pt x="3037" y="25909"/>
                    <a:pt x="3102" y="26145"/>
                    <a:pt x="3325" y="26145"/>
                  </a:cubicBezTo>
                  <a:cubicBezTo>
                    <a:pt x="3336" y="26145"/>
                    <a:pt x="3348" y="26144"/>
                    <a:pt x="3359" y="26143"/>
                  </a:cubicBezTo>
                  <a:cubicBezTo>
                    <a:pt x="3966" y="26124"/>
                    <a:pt x="4575" y="26116"/>
                    <a:pt x="5185" y="26116"/>
                  </a:cubicBezTo>
                  <a:cubicBezTo>
                    <a:pt x="7806" y="26116"/>
                    <a:pt x="10457" y="26267"/>
                    <a:pt x="13059" y="26369"/>
                  </a:cubicBezTo>
                  <a:cubicBezTo>
                    <a:pt x="16417" y="26519"/>
                    <a:pt x="20202" y="26319"/>
                    <a:pt x="23460" y="27070"/>
                  </a:cubicBezTo>
                  <a:cubicBezTo>
                    <a:pt x="23535" y="27088"/>
                    <a:pt x="23605" y="27097"/>
                    <a:pt x="23670" y="27097"/>
                  </a:cubicBezTo>
                  <a:cubicBezTo>
                    <a:pt x="23970" y="27097"/>
                    <a:pt x="24154" y="26917"/>
                    <a:pt x="24237" y="26669"/>
                  </a:cubicBezTo>
                  <a:cubicBezTo>
                    <a:pt x="24312" y="26644"/>
                    <a:pt x="24337" y="26569"/>
                    <a:pt x="24362" y="26494"/>
                  </a:cubicBezTo>
                  <a:cubicBezTo>
                    <a:pt x="25941" y="20278"/>
                    <a:pt x="28472" y="13136"/>
                    <a:pt x="25966" y="6845"/>
                  </a:cubicBezTo>
                  <a:cubicBezTo>
                    <a:pt x="24094" y="2116"/>
                    <a:pt x="20019" y="1"/>
                    <a:pt x="1509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191;p35"/>
            <p:cNvSpPr/>
            <p:nvPr/>
          </p:nvSpPr>
          <p:spPr>
            <a:xfrm>
              <a:off x="2231999" y="2589358"/>
              <a:ext cx="75549" cy="23749"/>
            </a:xfrm>
            <a:custGeom>
              <a:avLst/>
              <a:gdLst/>
              <a:ahLst/>
              <a:cxnLst/>
              <a:rect l="l" t="t" r="r" b="b"/>
              <a:pathLst>
                <a:path w="3785" h="1190" extrusionOk="0">
                  <a:moveTo>
                    <a:pt x="2273" y="0"/>
                  </a:moveTo>
                  <a:cubicBezTo>
                    <a:pt x="1515" y="0"/>
                    <a:pt x="735" y="134"/>
                    <a:pt x="0" y="201"/>
                  </a:cubicBezTo>
                  <a:cubicBezTo>
                    <a:pt x="0" y="501"/>
                    <a:pt x="25" y="827"/>
                    <a:pt x="50" y="1153"/>
                  </a:cubicBezTo>
                  <a:cubicBezTo>
                    <a:pt x="471" y="1171"/>
                    <a:pt x="899" y="1190"/>
                    <a:pt x="1320" y="1190"/>
                  </a:cubicBezTo>
                  <a:cubicBezTo>
                    <a:pt x="2052" y="1190"/>
                    <a:pt x="2763" y="1134"/>
                    <a:pt x="3384" y="928"/>
                  </a:cubicBezTo>
                  <a:cubicBezTo>
                    <a:pt x="3735" y="802"/>
                    <a:pt x="3785" y="226"/>
                    <a:pt x="3384" y="126"/>
                  </a:cubicBezTo>
                  <a:cubicBezTo>
                    <a:pt x="3024" y="34"/>
                    <a:pt x="2651" y="0"/>
                    <a:pt x="227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Google Shape;192;p35"/>
            <p:cNvSpPr/>
            <p:nvPr/>
          </p:nvSpPr>
          <p:spPr>
            <a:xfrm>
              <a:off x="2233496" y="2512331"/>
              <a:ext cx="87066" cy="24528"/>
            </a:xfrm>
            <a:custGeom>
              <a:avLst/>
              <a:gdLst/>
              <a:ahLst/>
              <a:cxnLst/>
              <a:rect l="l" t="t" r="r" b="b"/>
              <a:pathLst>
                <a:path w="4362" h="1229" extrusionOk="0">
                  <a:moveTo>
                    <a:pt x="126" y="1"/>
                  </a:moveTo>
                  <a:cubicBezTo>
                    <a:pt x="76" y="326"/>
                    <a:pt x="25" y="652"/>
                    <a:pt x="0" y="1003"/>
                  </a:cubicBezTo>
                  <a:cubicBezTo>
                    <a:pt x="799" y="1052"/>
                    <a:pt x="1767" y="1228"/>
                    <a:pt x="2664" y="1228"/>
                  </a:cubicBezTo>
                  <a:cubicBezTo>
                    <a:pt x="3146" y="1228"/>
                    <a:pt x="3607" y="1177"/>
                    <a:pt x="4010" y="1028"/>
                  </a:cubicBezTo>
                  <a:cubicBezTo>
                    <a:pt x="4261" y="928"/>
                    <a:pt x="4361" y="552"/>
                    <a:pt x="4086" y="427"/>
                  </a:cubicBezTo>
                  <a:cubicBezTo>
                    <a:pt x="3473" y="85"/>
                    <a:pt x="2745" y="53"/>
                    <a:pt x="2030" y="53"/>
                  </a:cubicBezTo>
                  <a:cubicBezTo>
                    <a:pt x="1868" y="53"/>
                    <a:pt x="1706" y="54"/>
                    <a:pt x="1546" y="54"/>
                  </a:cubicBezTo>
                  <a:cubicBezTo>
                    <a:pt x="1431" y="54"/>
                    <a:pt x="1316" y="54"/>
                    <a:pt x="1203" y="51"/>
                  </a:cubicBezTo>
                  <a:cubicBezTo>
                    <a:pt x="878" y="51"/>
                    <a:pt x="502" y="26"/>
                    <a:pt x="126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Google Shape;193;p35"/>
            <p:cNvSpPr/>
            <p:nvPr/>
          </p:nvSpPr>
          <p:spPr>
            <a:xfrm>
              <a:off x="2240001" y="2656488"/>
              <a:ext cx="66068" cy="29916"/>
            </a:xfrm>
            <a:custGeom>
              <a:avLst/>
              <a:gdLst/>
              <a:ahLst/>
              <a:cxnLst/>
              <a:rect l="l" t="t" r="r" b="b"/>
              <a:pathLst>
                <a:path w="3310" h="1499" extrusionOk="0">
                  <a:moveTo>
                    <a:pt x="2551" y="0"/>
                  </a:moveTo>
                  <a:cubicBezTo>
                    <a:pt x="2505" y="0"/>
                    <a:pt x="2457" y="7"/>
                    <a:pt x="2406" y="20"/>
                  </a:cubicBezTo>
                  <a:cubicBezTo>
                    <a:pt x="1604" y="220"/>
                    <a:pt x="802" y="421"/>
                    <a:pt x="0" y="621"/>
                  </a:cubicBezTo>
                  <a:cubicBezTo>
                    <a:pt x="50" y="922"/>
                    <a:pt x="126" y="1198"/>
                    <a:pt x="176" y="1498"/>
                  </a:cubicBezTo>
                  <a:cubicBezTo>
                    <a:pt x="226" y="1498"/>
                    <a:pt x="251" y="1498"/>
                    <a:pt x="301" y="1473"/>
                  </a:cubicBezTo>
                  <a:cubicBezTo>
                    <a:pt x="1103" y="1348"/>
                    <a:pt x="1905" y="1198"/>
                    <a:pt x="2707" y="1047"/>
                  </a:cubicBezTo>
                  <a:cubicBezTo>
                    <a:pt x="3310" y="931"/>
                    <a:pt x="3119" y="0"/>
                    <a:pt x="255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194;p35"/>
            <p:cNvSpPr/>
            <p:nvPr/>
          </p:nvSpPr>
          <p:spPr>
            <a:xfrm>
              <a:off x="2252992" y="2723537"/>
              <a:ext cx="61557" cy="26384"/>
            </a:xfrm>
            <a:custGeom>
              <a:avLst/>
              <a:gdLst/>
              <a:ahLst/>
              <a:cxnLst/>
              <a:rect l="l" t="t" r="r" b="b"/>
              <a:pathLst>
                <a:path w="3084" h="1322" extrusionOk="0">
                  <a:moveTo>
                    <a:pt x="2299" y="0"/>
                  </a:moveTo>
                  <a:cubicBezTo>
                    <a:pt x="1927" y="0"/>
                    <a:pt x="1547" y="116"/>
                    <a:pt x="1129" y="194"/>
                  </a:cubicBezTo>
                  <a:cubicBezTo>
                    <a:pt x="753" y="269"/>
                    <a:pt x="377" y="319"/>
                    <a:pt x="1" y="394"/>
                  </a:cubicBezTo>
                  <a:cubicBezTo>
                    <a:pt x="51" y="720"/>
                    <a:pt x="126" y="1021"/>
                    <a:pt x="201" y="1321"/>
                  </a:cubicBezTo>
                  <a:cubicBezTo>
                    <a:pt x="527" y="1246"/>
                    <a:pt x="853" y="1171"/>
                    <a:pt x="1179" y="1121"/>
                  </a:cubicBezTo>
                  <a:cubicBezTo>
                    <a:pt x="1855" y="970"/>
                    <a:pt x="2557" y="945"/>
                    <a:pt x="3008" y="394"/>
                  </a:cubicBezTo>
                  <a:cubicBezTo>
                    <a:pt x="3058" y="319"/>
                    <a:pt x="3084" y="219"/>
                    <a:pt x="2983" y="168"/>
                  </a:cubicBezTo>
                  <a:cubicBezTo>
                    <a:pt x="2754" y="44"/>
                    <a:pt x="2528" y="0"/>
                    <a:pt x="2299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195;p35"/>
            <p:cNvSpPr/>
            <p:nvPr/>
          </p:nvSpPr>
          <p:spPr>
            <a:xfrm>
              <a:off x="2419039" y="2286777"/>
              <a:ext cx="48543" cy="116013"/>
            </a:xfrm>
            <a:custGeom>
              <a:avLst/>
              <a:gdLst/>
              <a:ahLst/>
              <a:cxnLst/>
              <a:rect l="l" t="t" r="r" b="b"/>
              <a:pathLst>
                <a:path w="2432" h="5813" extrusionOk="0">
                  <a:moveTo>
                    <a:pt x="1630" y="0"/>
                  </a:moveTo>
                  <a:lnTo>
                    <a:pt x="1630" y="0"/>
                  </a:lnTo>
                  <a:cubicBezTo>
                    <a:pt x="1078" y="100"/>
                    <a:pt x="527" y="226"/>
                    <a:pt x="1" y="376"/>
                  </a:cubicBezTo>
                  <a:cubicBezTo>
                    <a:pt x="301" y="426"/>
                    <a:pt x="552" y="602"/>
                    <a:pt x="753" y="953"/>
                  </a:cubicBezTo>
                  <a:cubicBezTo>
                    <a:pt x="1504" y="2356"/>
                    <a:pt x="727" y="4361"/>
                    <a:pt x="1630" y="5664"/>
                  </a:cubicBezTo>
                  <a:cubicBezTo>
                    <a:pt x="1700" y="5757"/>
                    <a:pt x="1834" y="5813"/>
                    <a:pt x="1963" y="5813"/>
                  </a:cubicBezTo>
                  <a:cubicBezTo>
                    <a:pt x="2112" y="5813"/>
                    <a:pt x="2255" y="5739"/>
                    <a:pt x="2281" y="5564"/>
                  </a:cubicBezTo>
                  <a:cubicBezTo>
                    <a:pt x="2432" y="4486"/>
                    <a:pt x="2206" y="3309"/>
                    <a:pt x="1931" y="2256"/>
                  </a:cubicBezTo>
                  <a:cubicBezTo>
                    <a:pt x="1805" y="1755"/>
                    <a:pt x="1630" y="777"/>
                    <a:pt x="1304" y="126"/>
                  </a:cubicBezTo>
                  <a:cubicBezTo>
                    <a:pt x="1404" y="75"/>
                    <a:pt x="1530" y="50"/>
                    <a:pt x="1630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Google Shape;196;p35"/>
            <p:cNvSpPr/>
            <p:nvPr/>
          </p:nvSpPr>
          <p:spPr>
            <a:xfrm>
              <a:off x="2658601" y="2574851"/>
              <a:ext cx="85569" cy="46601"/>
            </a:xfrm>
            <a:custGeom>
              <a:avLst/>
              <a:gdLst/>
              <a:ahLst/>
              <a:cxnLst/>
              <a:rect l="l" t="t" r="r" b="b"/>
              <a:pathLst>
                <a:path w="4287" h="2335" extrusionOk="0">
                  <a:moveTo>
                    <a:pt x="4286" y="0"/>
                  </a:moveTo>
                  <a:lnTo>
                    <a:pt x="4286" y="0"/>
                  </a:lnTo>
                  <a:cubicBezTo>
                    <a:pt x="4161" y="76"/>
                    <a:pt x="4036" y="151"/>
                    <a:pt x="3936" y="226"/>
                  </a:cubicBezTo>
                  <a:cubicBezTo>
                    <a:pt x="2733" y="953"/>
                    <a:pt x="1204" y="1178"/>
                    <a:pt x="126" y="2056"/>
                  </a:cubicBezTo>
                  <a:cubicBezTo>
                    <a:pt x="1" y="2156"/>
                    <a:pt x="101" y="2331"/>
                    <a:pt x="251" y="2331"/>
                  </a:cubicBezTo>
                  <a:cubicBezTo>
                    <a:pt x="296" y="2333"/>
                    <a:pt x="342" y="2334"/>
                    <a:pt x="388" y="2334"/>
                  </a:cubicBezTo>
                  <a:cubicBezTo>
                    <a:pt x="1480" y="2334"/>
                    <a:pt x="2960" y="1773"/>
                    <a:pt x="4186" y="1028"/>
                  </a:cubicBezTo>
                  <a:cubicBezTo>
                    <a:pt x="4211" y="677"/>
                    <a:pt x="4261" y="351"/>
                    <a:pt x="4286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Google Shape;197;p35"/>
            <p:cNvSpPr/>
            <p:nvPr/>
          </p:nvSpPr>
          <p:spPr>
            <a:xfrm>
              <a:off x="2313516" y="2342293"/>
              <a:ext cx="63213" cy="93062"/>
            </a:xfrm>
            <a:custGeom>
              <a:avLst/>
              <a:gdLst/>
              <a:ahLst/>
              <a:cxnLst/>
              <a:rect l="l" t="t" r="r" b="b"/>
              <a:pathLst>
                <a:path w="3167" h="4663" extrusionOk="0">
                  <a:moveTo>
                    <a:pt x="652" y="0"/>
                  </a:moveTo>
                  <a:cubicBezTo>
                    <a:pt x="426" y="176"/>
                    <a:pt x="201" y="376"/>
                    <a:pt x="0" y="577"/>
                  </a:cubicBezTo>
                  <a:cubicBezTo>
                    <a:pt x="978" y="1755"/>
                    <a:pt x="1329" y="3584"/>
                    <a:pt x="2507" y="4562"/>
                  </a:cubicBezTo>
                  <a:cubicBezTo>
                    <a:pt x="2583" y="4629"/>
                    <a:pt x="2685" y="4663"/>
                    <a:pt x="2785" y="4663"/>
                  </a:cubicBezTo>
                  <a:cubicBezTo>
                    <a:pt x="2980" y="4663"/>
                    <a:pt x="3166" y="4535"/>
                    <a:pt x="3133" y="4286"/>
                  </a:cubicBezTo>
                  <a:cubicBezTo>
                    <a:pt x="3033" y="3108"/>
                    <a:pt x="2081" y="1980"/>
                    <a:pt x="1379" y="1053"/>
                  </a:cubicBezTo>
                  <a:cubicBezTo>
                    <a:pt x="1229" y="852"/>
                    <a:pt x="953" y="401"/>
                    <a:pt x="65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Google Shape;198;p35"/>
            <p:cNvSpPr/>
            <p:nvPr/>
          </p:nvSpPr>
          <p:spPr>
            <a:xfrm>
              <a:off x="2256005" y="2415808"/>
              <a:ext cx="107564" cy="54045"/>
            </a:xfrm>
            <a:custGeom>
              <a:avLst/>
              <a:gdLst/>
              <a:ahLst/>
              <a:cxnLst/>
              <a:rect l="l" t="t" r="r" b="b"/>
              <a:pathLst>
                <a:path w="5389" h="2708" extrusionOk="0">
                  <a:moveTo>
                    <a:pt x="527" y="0"/>
                  </a:moveTo>
                  <a:cubicBezTo>
                    <a:pt x="426" y="201"/>
                    <a:pt x="326" y="401"/>
                    <a:pt x="251" y="602"/>
                  </a:cubicBezTo>
                  <a:cubicBezTo>
                    <a:pt x="151" y="777"/>
                    <a:pt x="75" y="953"/>
                    <a:pt x="0" y="1153"/>
                  </a:cubicBezTo>
                  <a:cubicBezTo>
                    <a:pt x="276" y="1153"/>
                    <a:pt x="577" y="1229"/>
                    <a:pt x="852" y="1354"/>
                  </a:cubicBezTo>
                  <a:cubicBezTo>
                    <a:pt x="2005" y="1855"/>
                    <a:pt x="3409" y="2682"/>
                    <a:pt x="4687" y="2707"/>
                  </a:cubicBezTo>
                  <a:cubicBezTo>
                    <a:pt x="5113" y="2707"/>
                    <a:pt x="5389" y="2131"/>
                    <a:pt x="5038" y="1830"/>
                  </a:cubicBezTo>
                  <a:cubicBezTo>
                    <a:pt x="4211" y="1103"/>
                    <a:pt x="3058" y="878"/>
                    <a:pt x="2005" y="502"/>
                  </a:cubicBezTo>
                  <a:cubicBezTo>
                    <a:pt x="1579" y="376"/>
                    <a:pt x="1053" y="151"/>
                    <a:pt x="5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Google Shape;199;p35"/>
            <p:cNvSpPr/>
            <p:nvPr/>
          </p:nvSpPr>
          <p:spPr>
            <a:xfrm>
              <a:off x="2637110" y="2762909"/>
              <a:ext cx="68543" cy="18461"/>
            </a:xfrm>
            <a:custGeom>
              <a:avLst/>
              <a:gdLst/>
              <a:ahLst/>
              <a:cxnLst/>
              <a:rect l="l" t="t" r="r" b="b"/>
              <a:pathLst>
                <a:path w="3434" h="925" extrusionOk="0">
                  <a:moveTo>
                    <a:pt x="3434" y="0"/>
                  </a:moveTo>
                  <a:cubicBezTo>
                    <a:pt x="3158" y="25"/>
                    <a:pt x="2857" y="25"/>
                    <a:pt x="2657" y="50"/>
                  </a:cubicBezTo>
                  <a:cubicBezTo>
                    <a:pt x="1905" y="125"/>
                    <a:pt x="1053" y="50"/>
                    <a:pt x="301" y="301"/>
                  </a:cubicBezTo>
                  <a:cubicBezTo>
                    <a:pt x="50" y="376"/>
                    <a:pt x="0" y="802"/>
                    <a:pt x="301" y="877"/>
                  </a:cubicBezTo>
                  <a:cubicBezTo>
                    <a:pt x="484" y="911"/>
                    <a:pt x="667" y="925"/>
                    <a:pt x="849" y="925"/>
                  </a:cubicBezTo>
                  <a:cubicBezTo>
                    <a:pt x="1342" y="925"/>
                    <a:pt x="1830" y="825"/>
                    <a:pt x="2306" y="752"/>
                  </a:cubicBezTo>
                  <a:cubicBezTo>
                    <a:pt x="2582" y="702"/>
                    <a:pt x="2932" y="652"/>
                    <a:pt x="3258" y="627"/>
                  </a:cubicBezTo>
                  <a:cubicBezTo>
                    <a:pt x="3308" y="401"/>
                    <a:pt x="3358" y="201"/>
                    <a:pt x="3434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Google Shape;200;p35"/>
            <p:cNvSpPr/>
            <p:nvPr/>
          </p:nvSpPr>
          <p:spPr>
            <a:xfrm>
              <a:off x="2654111" y="2716393"/>
              <a:ext cx="63553" cy="22213"/>
            </a:xfrm>
            <a:custGeom>
              <a:avLst/>
              <a:gdLst/>
              <a:ahLst/>
              <a:cxnLst/>
              <a:rect l="l" t="t" r="r" b="b"/>
              <a:pathLst>
                <a:path w="3184" h="1113" extrusionOk="0">
                  <a:moveTo>
                    <a:pt x="3183" y="0"/>
                  </a:moveTo>
                  <a:cubicBezTo>
                    <a:pt x="3033" y="25"/>
                    <a:pt x="2882" y="50"/>
                    <a:pt x="2732" y="50"/>
                  </a:cubicBezTo>
                  <a:cubicBezTo>
                    <a:pt x="1905" y="176"/>
                    <a:pt x="827" y="226"/>
                    <a:pt x="151" y="677"/>
                  </a:cubicBezTo>
                  <a:cubicBezTo>
                    <a:pt x="0" y="777"/>
                    <a:pt x="0" y="1053"/>
                    <a:pt x="201" y="1078"/>
                  </a:cubicBezTo>
                  <a:cubicBezTo>
                    <a:pt x="331" y="1102"/>
                    <a:pt x="462" y="1112"/>
                    <a:pt x="594" y="1112"/>
                  </a:cubicBezTo>
                  <a:cubicBezTo>
                    <a:pt x="1148" y="1112"/>
                    <a:pt x="1714" y="933"/>
                    <a:pt x="2281" y="852"/>
                  </a:cubicBezTo>
                  <a:cubicBezTo>
                    <a:pt x="2506" y="827"/>
                    <a:pt x="2732" y="802"/>
                    <a:pt x="2983" y="752"/>
                  </a:cubicBezTo>
                  <a:cubicBezTo>
                    <a:pt x="3058" y="501"/>
                    <a:pt x="3108" y="276"/>
                    <a:pt x="318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201;p35"/>
            <p:cNvSpPr/>
            <p:nvPr/>
          </p:nvSpPr>
          <p:spPr>
            <a:xfrm>
              <a:off x="2540068" y="2283764"/>
              <a:ext cx="23034" cy="96235"/>
            </a:xfrm>
            <a:custGeom>
              <a:avLst/>
              <a:gdLst/>
              <a:ahLst/>
              <a:cxnLst/>
              <a:rect l="l" t="t" r="r" b="b"/>
              <a:pathLst>
                <a:path w="1154" h="4822" extrusionOk="0">
                  <a:moveTo>
                    <a:pt x="1" y="1"/>
                  </a:moveTo>
                  <a:lnTo>
                    <a:pt x="51" y="201"/>
                  </a:lnTo>
                  <a:cubicBezTo>
                    <a:pt x="76" y="277"/>
                    <a:pt x="101" y="377"/>
                    <a:pt x="101" y="452"/>
                  </a:cubicBezTo>
                  <a:lnTo>
                    <a:pt x="101" y="477"/>
                  </a:lnTo>
                  <a:cubicBezTo>
                    <a:pt x="176" y="1028"/>
                    <a:pt x="101" y="1655"/>
                    <a:pt x="101" y="2206"/>
                  </a:cubicBezTo>
                  <a:cubicBezTo>
                    <a:pt x="101" y="3008"/>
                    <a:pt x="101" y="3760"/>
                    <a:pt x="226" y="4537"/>
                  </a:cubicBezTo>
                  <a:cubicBezTo>
                    <a:pt x="248" y="4734"/>
                    <a:pt x="390" y="4821"/>
                    <a:pt x="544" y="4821"/>
                  </a:cubicBezTo>
                  <a:cubicBezTo>
                    <a:pt x="744" y="4821"/>
                    <a:pt x="964" y="4677"/>
                    <a:pt x="978" y="4437"/>
                  </a:cubicBezTo>
                  <a:cubicBezTo>
                    <a:pt x="1054" y="3184"/>
                    <a:pt x="878" y="1906"/>
                    <a:pt x="778" y="652"/>
                  </a:cubicBezTo>
                  <a:cubicBezTo>
                    <a:pt x="778" y="527"/>
                    <a:pt x="778" y="352"/>
                    <a:pt x="753" y="176"/>
                  </a:cubicBezTo>
                  <a:lnTo>
                    <a:pt x="1154" y="176"/>
                  </a:lnTo>
                  <a:cubicBezTo>
                    <a:pt x="778" y="101"/>
                    <a:pt x="402" y="51"/>
                    <a:pt x="1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202;p35"/>
            <p:cNvSpPr/>
            <p:nvPr/>
          </p:nvSpPr>
          <p:spPr>
            <a:xfrm>
              <a:off x="2625915" y="2387790"/>
              <a:ext cx="90758" cy="85598"/>
            </a:xfrm>
            <a:custGeom>
              <a:avLst/>
              <a:gdLst/>
              <a:ahLst/>
              <a:cxnLst/>
              <a:rect l="l" t="t" r="r" b="b"/>
              <a:pathLst>
                <a:path w="4547" h="4289" extrusionOk="0">
                  <a:moveTo>
                    <a:pt x="4195" y="1"/>
                  </a:moveTo>
                  <a:lnTo>
                    <a:pt x="3970" y="201"/>
                  </a:lnTo>
                  <a:cubicBezTo>
                    <a:pt x="2666" y="1354"/>
                    <a:pt x="1338" y="2507"/>
                    <a:pt x="185" y="3785"/>
                  </a:cubicBezTo>
                  <a:cubicBezTo>
                    <a:pt x="1" y="3970"/>
                    <a:pt x="152" y="4289"/>
                    <a:pt x="364" y="4289"/>
                  </a:cubicBezTo>
                  <a:cubicBezTo>
                    <a:pt x="411" y="4289"/>
                    <a:pt x="461" y="4273"/>
                    <a:pt x="511" y="4237"/>
                  </a:cubicBezTo>
                  <a:cubicBezTo>
                    <a:pt x="1789" y="3259"/>
                    <a:pt x="2942" y="2106"/>
                    <a:pt x="4095" y="1003"/>
                  </a:cubicBezTo>
                  <a:cubicBezTo>
                    <a:pt x="4220" y="903"/>
                    <a:pt x="4371" y="753"/>
                    <a:pt x="4546" y="627"/>
                  </a:cubicBezTo>
                  <a:cubicBezTo>
                    <a:pt x="4446" y="402"/>
                    <a:pt x="4320" y="201"/>
                    <a:pt x="4195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203;p35"/>
            <p:cNvSpPr/>
            <p:nvPr/>
          </p:nvSpPr>
          <p:spPr>
            <a:xfrm>
              <a:off x="2596900" y="2318785"/>
              <a:ext cx="58742" cy="93800"/>
            </a:xfrm>
            <a:custGeom>
              <a:avLst/>
              <a:gdLst/>
              <a:ahLst/>
              <a:cxnLst/>
              <a:rect l="l" t="t" r="r" b="b"/>
              <a:pathLst>
                <a:path w="2943" h="4700" extrusionOk="0">
                  <a:moveTo>
                    <a:pt x="2391" y="0"/>
                  </a:moveTo>
                  <a:lnTo>
                    <a:pt x="2266" y="276"/>
                  </a:lnTo>
                  <a:lnTo>
                    <a:pt x="2165" y="426"/>
                  </a:lnTo>
                  <a:cubicBezTo>
                    <a:pt x="1388" y="1705"/>
                    <a:pt x="411" y="2757"/>
                    <a:pt x="60" y="4261"/>
                  </a:cubicBezTo>
                  <a:cubicBezTo>
                    <a:pt x="1" y="4529"/>
                    <a:pt x="206" y="4699"/>
                    <a:pt x="409" y="4699"/>
                  </a:cubicBezTo>
                  <a:cubicBezTo>
                    <a:pt x="548" y="4699"/>
                    <a:pt x="686" y="4620"/>
                    <a:pt x="737" y="4436"/>
                  </a:cubicBezTo>
                  <a:cubicBezTo>
                    <a:pt x="1063" y="3258"/>
                    <a:pt x="1840" y="2281"/>
                    <a:pt x="2466" y="1228"/>
                  </a:cubicBezTo>
                  <a:cubicBezTo>
                    <a:pt x="2591" y="1003"/>
                    <a:pt x="2792" y="702"/>
                    <a:pt x="2942" y="401"/>
                  </a:cubicBezTo>
                  <a:cubicBezTo>
                    <a:pt x="2767" y="251"/>
                    <a:pt x="2591" y="126"/>
                    <a:pt x="239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Google Shape;204;p35"/>
            <p:cNvSpPr/>
            <p:nvPr/>
          </p:nvSpPr>
          <p:spPr>
            <a:xfrm>
              <a:off x="2646608" y="2471822"/>
              <a:ext cx="96067" cy="73982"/>
            </a:xfrm>
            <a:custGeom>
              <a:avLst/>
              <a:gdLst/>
              <a:ahLst/>
              <a:cxnLst/>
              <a:rect l="l" t="t" r="r" b="b"/>
              <a:pathLst>
                <a:path w="4813" h="3707" extrusionOk="0">
                  <a:moveTo>
                    <a:pt x="4687" y="0"/>
                  </a:moveTo>
                  <a:cubicBezTo>
                    <a:pt x="4236" y="351"/>
                    <a:pt x="3710" y="652"/>
                    <a:pt x="3208" y="928"/>
                  </a:cubicBezTo>
                  <a:cubicBezTo>
                    <a:pt x="2281" y="1479"/>
                    <a:pt x="552" y="2056"/>
                    <a:pt x="50" y="3108"/>
                  </a:cubicBezTo>
                  <a:cubicBezTo>
                    <a:pt x="0" y="3234"/>
                    <a:pt x="0" y="3384"/>
                    <a:pt x="100" y="3484"/>
                  </a:cubicBezTo>
                  <a:cubicBezTo>
                    <a:pt x="151" y="3534"/>
                    <a:pt x="201" y="3584"/>
                    <a:pt x="251" y="3635"/>
                  </a:cubicBezTo>
                  <a:cubicBezTo>
                    <a:pt x="300" y="3684"/>
                    <a:pt x="360" y="3706"/>
                    <a:pt x="418" y="3706"/>
                  </a:cubicBezTo>
                  <a:cubicBezTo>
                    <a:pt x="538" y="3706"/>
                    <a:pt x="652" y="3611"/>
                    <a:pt x="652" y="3459"/>
                  </a:cubicBezTo>
                  <a:cubicBezTo>
                    <a:pt x="652" y="3033"/>
                    <a:pt x="2456" y="2206"/>
                    <a:pt x="2832" y="1980"/>
                  </a:cubicBezTo>
                  <a:cubicBezTo>
                    <a:pt x="3459" y="1604"/>
                    <a:pt x="4111" y="1254"/>
                    <a:pt x="4687" y="828"/>
                  </a:cubicBezTo>
                  <a:cubicBezTo>
                    <a:pt x="4687" y="828"/>
                    <a:pt x="4687" y="828"/>
                    <a:pt x="4687" y="802"/>
                  </a:cubicBezTo>
                  <a:cubicBezTo>
                    <a:pt x="4737" y="828"/>
                    <a:pt x="4787" y="853"/>
                    <a:pt x="4812" y="878"/>
                  </a:cubicBezTo>
                  <a:cubicBezTo>
                    <a:pt x="4787" y="602"/>
                    <a:pt x="4737" y="301"/>
                    <a:pt x="468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Google Shape;205;p35"/>
            <p:cNvSpPr/>
            <p:nvPr/>
          </p:nvSpPr>
          <p:spPr>
            <a:xfrm>
              <a:off x="2670614" y="2661377"/>
              <a:ext cx="60040" cy="20496"/>
            </a:xfrm>
            <a:custGeom>
              <a:avLst/>
              <a:gdLst/>
              <a:ahLst/>
              <a:cxnLst/>
              <a:rect l="l" t="t" r="r" b="b"/>
              <a:pathLst>
                <a:path w="3008" h="1027" extrusionOk="0">
                  <a:moveTo>
                    <a:pt x="3008" y="0"/>
                  </a:moveTo>
                  <a:lnTo>
                    <a:pt x="3008" y="0"/>
                  </a:lnTo>
                  <a:cubicBezTo>
                    <a:pt x="2106" y="276"/>
                    <a:pt x="978" y="75"/>
                    <a:pt x="151" y="652"/>
                  </a:cubicBezTo>
                  <a:cubicBezTo>
                    <a:pt x="0" y="752"/>
                    <a:pt x="75" y="953"/>
                    <a:pt x="251" y="978"/>
                  </a:cubicBezTo>
                  <a:cubicBezTo>
                    <a:pt x="489" y="1009"/>
                    <a:pt x="750" y="1026"/>
                    <a:pt x="1022" y="1026"/>
                  </a:cubicBezTo>
                  <a:cubicBezTo>
                    <a:pt x="1609" y="1026"/>
                    <a:pt x="2250" y="948"/>
                    <a:pt x="2832" y="777"/>
                  </a:cubicBezTo>
                  <a:cubicBezTo>
                    <a:pt x="2908" y="502"/>
                    <a:pt x="2958" y="251"/>
                    <a:pt x="3008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Google Shape;206;p35"/>
            <p:cNvSpPr/>
            <p:nvPr/>
          </p:nvSpPr>
          <p:spPr>
            <a:xfrm>
              <a:off x="2273506" y="2345246"/>
              <a:ext cx="440238" cy="466187"/>
            </a:xfrm>
            <a:custGeom>
              <a:avLst/>
              <a:gdLst/>
              <a:ahLst/>
              <a:cxnLst/>
              <a:rect l="l" t="t" r="r" b="b"/>
              <a:pathLst>
                <a:path w="22056" h="23359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64" y="22835"/>
                    <a:pt x="6792" y="22860"/>
                  </a:cubicBezTo>
                  <a:cubicBezTo>
                    <a:pt x="8823" y="22960"/>
                    <a:pt x="10853" y="23060"/>
                    <a:pt x="12883" y="23161"/>
                  </a:cubicBezTo>
                  <a:cubicBezTo>
                    <a:pt x="14234" y="23224"/>
                    <a:pt x="15616" y="23358"/>
                    <a:pt x="16977" y="23358"/>
                  </a:cubicBezTo>
                  <a:cubicBezTo>
                    <a:pt x="17761" y="23358"/>
                    <a:pt x="18538" y="23314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07;p35"/>
            <p:cNvSpPr/>
            <p:nvPr/>
          </p:nvSpPr>
          <p:spPr>
            <a:xfrm>
              <a:off x="2273506" y="2345246"/>
              <a:ext cx="440238" cy="466307"/>
            </a:xfrm>
            <a:custGeom>
              <a:avLst/>
              <a:gdLst/>
              <a:ahLst/>
              <a:cxnLst/>
              <a:rect l="l" t="t" r="r" b="b"/>
              <a:pathLst>
                <a:path w="22056" h="23365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39" y="22835"/>
                    <a:pt x="6742" y="22860"/>
                  </a:cubicBezTo>
                  <a:cubicBezTo>
                    <a:pt x="7068" y="20529"/>
                    <a:pt x="7068" y="17998"/>
                    <a:pt x="6943" y="15817"/>
                  </a:cubicBezTo>
                  <a:cubicBezTo>
                    <a:pt x="8371" y="15692"/>
                    <a:pt x="9549" y="14113"/>
                    <a:pt x="10301" y="13010"/>
                  </a:cubicBezTo>
                  <a:cubicBezTo>
                    <a:pt x="10953" y="12033"/>
                    <a:pt x="11429" y="11005"/>
                    <a:pt x="11755" y="9952"/>
                  </a:cubicBezTo>
                  <a:cubicBezTo>
                    <a:pt x="11855" y="10755"/>
                    <a:pt x="11980" y="11481"/>
                    <a:pt x="12056" y="11782"/>
                  </a:cubicBezTo>
                  <a:cubicBezTo>
                    <a:pt x="12557" y="13937"/>
                    <a:pt x="13885" y="16043"/>
                    <a:pt x="15915" y="16945"/>
                  </a:cubicBezTo>
                  <a:cubicBezTo>
                    <a:pt x="15439" y="18624"/>
                    <a:pt x="15264" y="20429"/>
                    <a:pt x="15264" y="22158"/>
                  </a:cubicBezTo>
                  <a:cubicBezTo>
                    <a:pt x="15264" y="22484"/>
                    <a:pt x="15239" y="22885"/>
                    <a:pt x="15214" y="23311"/>
                  </a:cubicBezTo>
                  <a:cubicBezTo>
                    <a:pt x="15781" y="23342"/>
                    <a:pt x="16348" y="23364"/>
                    <a:pt x="16911" y="23364"/>
                  </a:cubicBezTo>
                  <a:cubicBezTo>
                    <a:pt x="17718" y="23364"/>
                    <a:pt x="18517" y="23318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Google Shape;208;p35"/>
            <p:cNvSpPr/>
            <p:nvPr/>
          </p:nvSpPr>
          <p:spPr>
            <a:xfrm>
              <a:off x="2273506" y="2345126"/>
              <a:ext cx="440238" cy="466367"/>
            </a:xfrm>
            <a:custGeom>
              <a:avLst/>
              <a:gdLst/>
              <a:ahLst/>
              <a:cxnLst/>
              <a:rect l="l" t="t" r="r" b="b"/>
              <a:pathLst>
                <a:path w="22056" h="23368" extrusionOk="0">
                  <a:moveTo>
                    <a:pt x="11740" y="1"/>
                  </a:moveTo>
                  <a:cubicBezTo>
                    <a:pt x="11419" y="1"/>
                    <a:pt x="11090" y="25"/>
                    <a:pt x="10752" y="84"/>
                  </a:cubicBezTo>
                  <a:cubicBezTo>
                    <a:pt x="6567" y="710"/>
                    <a:pt x="3083" y="4169"/>
                    <a:pt x="1705" y="8004"/>
                  </a:cubicBezTo>
                  <a:cubicBezTo>
                    <a:pt x="0" y="12715"/>
                    <a:pt x="1128" y="17653"/>
                    <a:pt x="2431" y="22540"/>
                  </a:cubicBezTo>
                  <a:cubicBezTo>
                    <a:pt x="2482" y="22665"/>
                    <a:pt x="2557" y="22715"/>
                    <a:pt x="2657" y="22741"/>
                  </a:cubicBezTo>
                  <a:cubicBezTo>
                    <a:pt x="2682" y="22741"/>
                    <a:pt x="2707" y="22766"/>
                    <a:pt x="2732" y="22766"/>
                  </a:cubicBezTo>
                  <a:cubicBezTo>
                    <a:pt x="2908" y="22665"/>
                    <a:pt x="3083" y="22490"/>
                    <a:pt x="3259" y="22239"/>
                  </a:cubicBezTo>
                  <a:cubicBezTo>
                    <a:pt x="3334" y="22164"/>
                    <a:pt x="3359" y="22089"/>
                    <a:pt x="3359" y="22014"/>
                  </a:cubicBezTo>
                  <a:cubicBezTo>
                    <a:pt x="3372" y="22016"/>
                    <a:pt x="3385" y="22017"/>
                    <a:pt x="3398" y="22017"/>
                  </a:cubicBezTo>
                  <a:cubicBezTo>
                    <a:pt x="3541" y="22017"/>
                    <a:pt x="3705" y="21894"/>
                    <a:pt x="3660" y="21688"/>
                  </a:cubicBezTo>
                  <a:cubicBezTo>
                    <a:pt x="1579" y="13517"/>
                    <a:pt x="5389" y="5146"/>
                    <a:pt x="12482" y="961"/>
                  </a:cubicBezTo>
                  <a:cubicBezTo>
                    <a:pt x="18396" y="6675"/>
                    <a:pt x="18447" y="15648"/>
                    <a:pt x="16918" y="23367"/>
                  </a:cubicBezTo>
                  <a:cubicBezTo>
                    <a:pt x="17720" y="23367"/>
                    <a:pt x="18522" y="23317"/>
                    <a:pt x="19299" y="23192"/>
                  </a:cubicBezTo>
                  <a:cubicBezTo>
                    <a:pt x="19499" y="23142"/>
                    <a:pt x="19499" y="22966"/>
                    <a:pt x="19424" y="22841"/>
                  </a:cubicBezTo>
                  <a:cubicBezTo>
                    <a:pt x="20577" y="17227"/>
                    <a:pt x="22056" y="9407"/>
                    <a:pt x="18321" y="4019"/>
                  </a:cubicBezTo>
                  <a:cubicBezTo>
                    <a:pt x="18271" y="3943"/>
                    <a:pt x="18221" y="3918"/>
                    <a:pt x="18146" y="3893"/>
                  </a:cubicBezTo>
                  <a:cubicBezTo>
                    <a:pt x="17043" y="2214"/>
                    <a:pt x="15514" y="886"/>
                    <a:pt x="13685" y="309"/>
                  </a:cubicBezTo>
                  <a:cubicBezTo>
                    <a:pt x="13660" y="284"/>
                    <a:pt x="13635" y="284"/>
                    <a:pt x="13584" y="259"/>
                  </a:cubicBezTo>
                  <a:cubicBezTo>
                    <a:pt x="13509" y="259"/>
                    <a:pt x="13459" y="234"/>
                    <a:pt x="13384" y="209"/>
                  </a:cubicBezTo>
                  <a:cubicBezTo>
                    <a:pt x="13259" y="184"/>
                    <a:pt x="13108" y="134"/>
                    <a:pt x="12983" y="109"/>
                  </a:cubicBezTo>
                  <a:lnTo>
                    <a:pt x="12883" y="109"/>
                  </a:lnTo>
                  <a:cubicBezTo>
                    <a:pt x="12757" y="84"/>
                    <a:pt x="12632" y="59"/>
                    <a:pt x="12507" y="34"/>
                  </a:cubicBezTo>
                  <a:lnTo>
                    <a:pt x="12406" y="34"/>
                  </a:lnTo>
                  <a:cubicBezTo>
                    <a:pt x="12188" y="13"/>
                    <a:pt x="11966" y="1"/>
                    <a:pt x="11740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Google Shape;209;p35"/>
            <p:cNvSpPr/>
            <p:nvPr/>
          </p:nvSpPr>
          <p:spPr>
            <a:xfrm>
              <a:off x="2245489" y="2777277"/>
              <a:ext cx="480278" cy="88831"/>
            </a:xfrm>
            <a:custGeom>
              <a:avLst/>
              <a:gdLst/>
              <a:ahLst/>
              <a:cxnLst/>
              <a:rect l="l" t="t" r="r" b="b"/>
              <a:pathLst>
                <a:path w="24062" h="4451" extrusionOk="0">
                  <a:moveTo>
                    <a:pt x="18505" y="0"/>
                  </a:moveTo>
                  <a:cubicBezTo>
                    <a:pt x="16288" y="0"/>
                    <a:pt x="14059" y="117"/>
                    <a:pt x="11906" y="132"/>
                  </a:cubicBezTo>
                  <a:cubicBezTo>
                    <a:pt x="9113" y="132"/>
                    <a:pt x="6306" y="312"/>
                    <a:pt x="3517" y="312"/>
                  </a:cubicBezTo>
                  <a:cubicBezTo>
                    <a:pt x="2551" y="312"/>
                    <a:pt x="1588" y="290"/>
                    <a:pt x="627" y="232"/>
                  </a:cubicBezTo>
                  <a:cubicBezTo>
                    <a:pt x="477" y="232"/>
                    <a:pt x="402" y="333"/>
                    <a:pt x="377" y="458"/>
                  </a:cubicBezTo>
                  <a:cubicBezTo>
                    <a:pt x="252" y="533"/>
                    <a:pt x="151" y="633"/>
                    <a:pt x="101" y="809"/>
                  </a:cubicBezTo>
                  <a:cubicBezTo>
                    <a:pt x="1" y="1160"/>
                    <a:pt x="101" y="1611"/>
                    <a:pt x="126" y="1962"/>
                  </a:cubicBezTo>
                  <a:cubicBezTo>
                    <a:pt x="151" y="2413"/>
                    <a:pt x="176" y="2864"/>
                    <a:pt x="327" y="3290"/>
                  </a:cubicBezTo>
                  <a:cubicBezTo>
                    <a:pt x="377" y="3440"/>
                    <a:pt x="502" y="3541"/>
                    <a:pt x="653" y="3541"/>
                  </a:cubicBezTo>
                  <a:cubicBezTo>
                    <a:pt x="678" y="3616"/>
                    <a:pt x="753" y="3691"/>
                    <a:pt x="853" y="3716"/>
                  </a:cubicBezTo>
                  <a:cubicBezTo>
                    <a:pt x="4795" y="4143"/>
                    <a:pt x="8782" y="4450"/>
                    <a:pt x="12755" y="4450"/>
                  </a:cubicBezTo>
                  <a:cubicBezTo>
                    <a:pt x="13911" y="4450"/>
                    <a:pt x="15065" y="4424"/>
                    <a:pt x="16217" y="4368"/>
                  </a:cubicBezTo>
                  <a:cubicBezTo>
                    <a:pt x="17420" y="4318"/>
                    <a:pt x="18648" y="4242"/>
                    <a:pt x="19851" y="4167"/>
                  </a:cubicBezTo>
                  <a:cubicBezTo>
                    <a:pt x="20055" y="4151"/>
                    <a:pt x="20272" y="4146"/>
                    <a:pt x="20494" y="4146"/>
                  </a:cubicBezTo>
                  <a:cubicBezTo>
                    <a:pt x="20746" y="4146"/>
                    <a:pt x="21004" y="4152"/>
                    <a:pt x="21262" y="4152"/>
                  </a:cubicBezTo>
                  <a:cubicBezTo>
                    <a:pt x="21812" y="4152"/>
                    <a:pt x="22356" y="4126"/>
                    <a:pt x="22808" y="3967"/>
                  </a:cubicBezTo>
                  <a:cubicBezTo>
                    <a:pt x="24061" y="3541"/>
                    <a:pt x="23710" y="2087"/>
                    <a:pt x="23785" y="959"/>
                  </a:cubicBezTo>
                  <a:cubicBezTo>
                    <a:pt x="23811" y="709"/>
                    <a:pt x="23685" y="558"/>
                    <a:pt x="23510" y="483"/>
                  </a:cubicBezTo>
                  <a:cubicBezTo>
                    <a:pt x="23460" y="358"/>
                    <a:pt x="23359" y="283"/>
                    <a:pt x="23184" y="257"/>
                  </a:cubicBezTo>
                  <a:cubicBezTo>
                    <a:pt x="21653" y="60"/>
                    <a:pt x="20082" y="0"/>
                    <a:pt x="18505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0;p35"/>
            <p:cNvSpPr/>
            <p:nvPr/>
          </p:nvSpPr>
          <p:spPr>
            <a:xfrm>
              <a:off x="2536575" y="787600"/>
              <a:ext cx="500776" cy="205403"/>
            </a:xfrm>
            <a:custGeom>
              <a:avLst/>
              <a:gdLst/>
              <a:ahLst/>
              <a:cxnLst/>
              <a:rect l="l" t="t" r="r" b="b"/>
              <a:pathLst>
                <a:path w="25089" h="10292" extrusionOk="0">
                  <a:moveTo>
                    <a:pt x="12303" y="1"/>
                  </a:moveTo>
                  <a:cubicBezTo>
                    <a:pt x="6659" y="1"/>
                    <a:pt x="0" y="2245"/>
                    <a:pt x="0" y="2245"/>
                  </a:cubicBezTo>
                  <a:lnTo>
                    <a:pt x="0" y="10089"/>
                  </a:lnTo>
                  <a:cubicBezTo>
                    <a:pt x="0" y="10089"/>
                    <a:pt x="4269" y="8522"/>
                    <a:pt x="9187" y="8522"/>
                  </a:cubicBezTo>
                  <a:cubicBezTo>
                    <a:pt x="10968" y="8522"/>
                    <a:pt x="12833" y="8728"/>
                    <a:pt x="14612" y="9287"/>
                  </a:cubicBezTo>
                  <a:cubicBezTo>
                    <a:pt x="17120" y="10074"/>
                    <a:pt x="19386" y="10291"/>
                    <a:pt x="21121" y="10291"/>
                  </a:cubicBezTo>
                  <a:cubicBezTo>
                    <a:pt x="23254" y="10291"/>
                    <a:pt x="24587" y="9964"/>
                    <a:pt x="24587" y="9964"/>
                  </a:cubicBezTo>
                  <a:cubicBezTo>
                    <a:pt x="21103" y="9713"/>
                    <a:pt x="19976" y="6480"/>
                    <a:pt x="19975" y="6480"/>
                  </a:cubicBezTo>
                  <a:lnTo>
                    <a:pt x="19975" y="6480"/>
                  </a:lnTo>
                  <a:cubicBezTo>
                    <a:pt x="20214" y="6530"/>
                    <a:pt x="20446" y="6553"/>
                    <a:pt x="20673" y="6553"/>
                  </a:cubicBezTo>
                  <a:cubicBezTo>
                    <a:pt x="23285" y="6553"/>
                    <a:pt x="25088" y="3498"/>
                    <a:pt x="25088" y="3498"/>
                  </a:cubicBezTo>
                  <a:lnTo>
                    <a:pt x="25088" y="3498"/>
                  </a:lnTo>
                  <a:cubicBezTo>
                    <a:pt x="24725" y="3558"/>
                    <a:pt x="24413" y="3590"/>
                    <a:pt x="24123" y="3590"/>
                  </a:cubicBezTo>
                  <a:cubicBezTo>
                    <a:pt x="22613" y="3590"/>
                    <a:pt x="21681" y="2742"/>
                    <a:pt x="16993" y="766"/>
                  </a:cubicBezTo>
                  <a:cubicBezTo>
                    <a:pt x="15674" y="212"/>
                    <a:pt x="14036" y="1"/>
                    <a:pt x="12303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1;p35"/>
            <p:cNvSpPr/>
            <p:nvPr/>
          </p:nvSpPr>
          <p:spPr>
            <a:xfrm>
              <a:off x="2524063" y="790374"/>
              <a:ext cx="25030" cy="345644"/>
            </a:xfrm>
            <a:custGeom>
              <a:avLst/>
              <a:gdLst/>
              <a:ahLst/>
              <a:cxnLst/>
              <a:rect l="l" t="t" r="r" b="b"/>
              <a:pathLst>
                <a:path w="1254" h="17319" extrusionOk="0">
                  <a:moveTo>
                    <a:pt x="627" y="0"/>
                  </a:moveTo>
                  <a:cubicBezTo>
                    <a:pt x="277" y="0"/>
                    <a:pt x="1" y="276"/>
                    <a:pt x="1" y="627"/>
                  </a:cubicBezTo>
                  <a:lnTo>
                    <a:pt x="1" y="16692"/>
                  </a:lnTo>
                  <a:cubicBezTo>
                    <a:pt x="1" y="17043"/>
                    <a:pt x="277" y="17319"/>
                    <a:pt x="627" y="17319"/>
                  </a:cubicBezTo>
                  <a:cubicBezTo>
                    <a:pt x="978" y="17319"/>
                    <a:pt x="1254" y="17043"/>
                    <a:pt x="1254" y="16692"/>
                  </a:cubicBezTo>
                  <a:lnTo>
                    <a:pt x="1254" y="627"/>
                  </a:lnTo>
                  <a:cubicBezTo>
                    <a:pt x="1254" y="276"/>
                    <a:pt x="978" y="0"/>
                    <a:pt x="6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2;p35"/>
            <p:cNvSpPr/>
            <p:nvPr/>
          </p:nvSpPr>
          <p:spPr>
            <a:xfrm>
              <a:off x="1993934" y="1032431"/>
              <a:ext cx="978020" cy="1080978"/>
            </a:xfrm>
            <a:custGeom>
              <a:avLst/>
              <a:gdLst/>
              <a:ahLst/>
              <a:cxnLst/>
              <a:rect l="l" t="t" r="r" b="b"/>
              <a:pathLst>
                <a:path w="48999" h="54164" extrusionOk="0">
                  <a:moveTo>
                    <a:pt x="27218" y="1"/>
                  </a:moveTo>
                  <a:cubicBezTo>
                    <a:pt x="27193" y="928"/>
                    <a:pt x="25339" y="5991"/>
                    <a:pt x="25339" y="5991"/>
                  </a:cubicBezTo>
                  <a:cubicBezTo>
                    <a:pt x="23509" y="14086"/>
                    <a:pt x="19800" y="21354"/>
                    <a:pt x="15940" y="28923"/>
                  </a:cubicBezTo>
                  <a:cubicBezTo>
                    <a:pt x="11078" y="38397"/>
                    <a:pt x="6065" y="44688"/>
                    <a:pt x="101" y="53510"/>
                  </a:cubicBezTo>
                  <a:cubicBezTo>
                    <a:pt x="0" y="53660"/>
                    <a:pt x="101" y="53811"/>
                    <a:pt x="226" y="53861"/>
                  </a:cubicBezTo>
                  <a:cubicBezTo>
                    <a:pt x="202" y="54001"/>
                    <a:pt x="332" y="54164"/>
                    <a:pt x="513" y="54164"/>
                  </a:cubicBezTo>
                  <a:cubicBezTo>
                    <a:pt x="526" y="54164"/>
                    <a:pt x="539" y="54163"/>
                    <a:pt x="552" y="54161"/>
                  </a:cubicBezTo>
                  <a:cubicBezTo>
                    <a:pt x="6631" y="53293"/>
                    <a:pt x="12770" y="53019"/>
                    <a:pt x="18911" y="53019"/>
                  </a:cubicBezTo>
                  <a:cubicBezTo>
                    <a:pt x="20744" y="53019"/>
                    <a:pt x="22579" y="53043"/>
                    <a:pt x="24411" y="53084"/>
                  </a:cubicBezTo>
                  <a:cubicBezTo>
                    <a:pt x="30552" y="53234"/>
                    <a:pt x="36792" y="53184"/>
                    <a:pt x="42983" y="53560"/>
                  </a:cubicBezTo>
                  <a:cubicBezTo>
                    <a:pt x="43810" y="53610"/>
                    <a:pt x="44662" y="53660"/>
                    <a:pt x="45489" y="53735"/>
                  </a:cubicBezTo>
                  <a:cubicBezTo>
                    <a:pt x="46392" y="53785"/>
                    <a:pt x="47269" y="53861"/>
                    <a:pt x="48146" y="53961"/>
                  </a:cubicBezTo>
                  <a:cubicBezTo>
                    <a:pt x="48164" y="53963"/>
                    <a:pt x="48181" y="53963"/>
                    <a:pt x="48198" y="53963"/>
                  </a:cubicBezTo>
                  <a:cubicBezTo>
                    <a:pt x="48441" y="53963"/>
                    <a:pt x="48577" y="53798"/>
                    <a:pt x="48647" y="53610"/>
                  </a:cubicBezTo>
                  <a:cubicBezTo>
                    <a:pt x="48848" y="53485"/>
                    <a:pt x="48998" y="53184"/>
                    <a:pt x="48772" y="52933"/>
                  </a:cubicBezTo>
                  <a:cubicBezTo>
                    <a:pt x="35615" y="38572"/>
                    <a:pt x="29850" y="23184"/>
                    <a:pt x="28096" y="4337"/>
                  </a:cubicBezTo>
                  <a:lnTo>
                    <a:pt x="27218" y="1"/>
                  </a:ln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3;p35"/>
            <p:cNvSpPr/>
            <p:nvPr/>
          </p:nvSpPr>
          <p:spPr>
            <a:xfrm>
              <a:off x="2426044" y="1439538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3"/>
                  </a:cubicBezTo>
                  <a:lnTo>
                    <a:pt x="1" y="2958"/>
                  </a:lnTo>
                  <a:cubicBezTo>
                    <a:pt x="1" y="3535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35"/>
                    <a:pt x="7444" y="2958"/>
                  </a:cubicBezTo>
                  <a:lnTo>
                    <a:pt x="7444" y="1053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14;p35"/>
            <p:cNvSpPr/>
            <p:nvPr/>
          </p:nvSpPr>
          <p:spPr>
            <a:xfrm>
              <a:off x="2299508" y="1825153"/>
              <a:ext cx="148602" cy="80548"/>
            </a:xfrm>
            <a:custGeom>
              <a:avLst/>
              <a:gdLst/>
              <a:ahLst/>
              <a:cxnLst/>
              <a:rect l="l" t="t" r="r" b="b"/>
              <a:pathLst>
                <a:path w="7445" h="4036" extrusionOk="0"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lnTo>
                    <a:pt x="1" y="2983"/>
                  </a:lnTo>
                  <a:cubicBezTo>
                    <a:pt x="1" y="3559"/>
                    <a:pt x="477" y="4035"/>
                    <a:pt x="1053" y="4035"/>
                  </a:cubicBezTo>
                  <a:lnTo>
                    <a:pt x="6392" y="4035"/>
                  </a:lnTo>
                  <a:cubicBezTo>
                    <a:pt x="6968" y="4035"/>
                    <a:pt x="7444" y="3559"/>
                    <a:pt x="7444" y="2983"/>
                  </a:cubicBezTo>
                  <a:lnTo>
                    <a:pt x="7444" y="1053"/>
                  </a:lnTo>
                  <a:cubicBezTo>
                    <a:pt x="7444" y="476"/>
                    <a:pt x="6968" y="0"/>
                    <a:pt x="6392" y="0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15;p35"/>
            <p:cNvSpPr/>
            <p:nvPr/>
          </p:nvSpPr>
          <p:spPr>
            <a:xfrm>
              <a:off x="2500057" y="1623086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4"/>
                  </a:cubicBezTo>
                  <a:lnTo>
                    <a:pt x="1" y="2958"/>
                  </a:lnTo>
                  <a:cubicBezTo>
                    <a:pt x="1" y="3560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60"/>
                    <a:pt x="7444" y="2958"/>
                  </a:cubicBezTo>
                  <a:lnTo>
                    <a:pt x="7444" y="1054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16;p35"/>
            <p:cNvSpPr/>
            <p:nvPr/>
          </p:nvSpPr>
          <p:spPr>
            <a:xfrm>
              <a:off x="2528573" y="1032431"/>
              <a:ext cx="443252" cy="1076987"/>
            </a:xfrm>
            <a:custGeom>
              <a:avLst/>
              <a:gdLst/>
              <a:ahLst/>
              <a:cxnLst/>
              <a:rect l="l" t="t" r="r" b="b"/>
              <a:pathLst>
                <a:path w="22207" h="53964" extrusionOk="0">
                  <a:moveTo>
                    <a:pt x="426" y="1"/>
                  </a:moveTo>
                  <a:cubicBezTo>
                    <a:pt x="426" y="276"/>
                    <a:pt x="251" y="953"/>
                    <a:pt x="0" y="1755"/>
                  </a:cubicBezTo>
                  <a:cubicBezTo>
                    <a:pt x="101" y="12106"/>
                    <a:pt x="1229" y="22432"/>
                    <a:pt x="4111" y="32432"/>
                  </a:cubicBezTo>
                  <a:cubicBezTo>
                    <a:pt x="6366" y="40352"/>
                    <a:pt x="10000" y="48247"/>
                    <a:pt x="16191" y="53560"/>
                  </a:cubicBezTo>
                  <a:cubicBezTo>
                    <a:pt x="17018" y="53610"/>
                    <a:pt x="17870" y="53660"/>
                    <a:pt x="18697" y="53735"/>
                  </a:cubicBezTo>
                  <a:cubicBezTo>
                    <a:pt x="19600" y="53785"/>
                    <a:pt x="20477" y="53861"/>
                    <a:pt x="21354" y="53961"/>
                  </a:cubicBezTo>
                  <a:cubicBezTo>
                    <a:pt x="21372" y="53963"/>
                    <a:pt x="21389" y="53963"/>
                    <a:pt x="21406" y="53963"/>
                  </a:cubicBezTo>
                  <a:cubicBezTo>
                    <a:pt x="21649" y="53963"/>
                    <a:pt x="21785" y="53798"/>
                    <a:pt x="21855" y="53610"/>
                  </a:cubicBezTo>
                  <a:cubicBezTo>
                    <a:pt x="22056" y="53485"/>
                    <a:pt x="22206" y="53184"/>
                    <a:pt x="21980" y="52933"/>
                  </a:cubicBezTo>
                  <a:cubicBezTo>
                    <a:pt x="8823" y="38572"/>
                    <a:pt x="3058" y="23184"/>
                    <a:pt x="1304" y="4337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17;p35"/>
            <p:cNvSpPr/>
            <p:nvPr/>
          </p:nvSpPr>
          <p:spPr>
            <a:xfrm>
              <a:off x="1932911" y="2013450"/>
              <a:ext cx="1073070" cy="197539"/>
            </a:xfrm>
            <a:custGeom>
              <a:avLst/>
              <a:gdLst/>
              <a:ahLst/>
              <a:cxnLst/>
              <a:rect l="l" t="t" r="r" b="b"/>
              <a:pathLst>
                <a:path w="53761" h="9898" extrusionOk="0">
                  <a:moveTo>
                    <a:pt x="34412" y="1"/>
                  </a:moveTo>
                  <a:cubicBezTo>
                    <a:pt x="29991" y="1"/>
                    <a:pt x="25546" y="388"/>
                    <a:pt x="21279" y="740"/>
                  </a:cubicBezTo>
                  <a:cubicBezTo>
                    <a:pt x="15690" y="1191"/>
                    <a:pt x="9575" y="1667"/>
                    <a:pt x="4236" y="3522"/>
                  </a:cubicBezTo>
                  <a:cubicBezTo>
                    <a:pt x="3760" y="3697"/>
                    <a:pt x="3309" y="3948"/>
                    <a:pt x="2883" y="4223"/>
                  </a:cubicBezTo>
                  <a:cubicBezTo>
                    <a:pt x="2834" y="4175"/>
                    <a:pt x="2774" y="4136"/>
                    <a:pt x="2704" y="4136"/>
                  </a:cubicBezTo>
                  <a:cubicBezTo>
                    <a:pt x="2666" y="4136"/>
                    <a:pt x="2626" y="4147"/>
                    <a:pt x="2582" y="4173"/>
                  </a:cubicBezTo>
                  <a:cubicBezTo>
                    <a:pt x="1956" y="4675"/>
                    <a:pt x="1003" y="5151"/>
                    <a:pt x="527" y="5802"/>
                  </a:cubicBezTo>
                  <a:cubicBezTo>
                    <a:pt x="1" y="6529"/>
                    <a:pt x="402" y="7306"/>
                    <a:pt x="727" y="8033"/>
                  </a:cubicBezTo>
                  <a:cubicBezTo>
                    <a:pt x="953" y="8609"/>
                    <a:pt x="1254" y="9487"/>
                    <a:pt x="1830" y="9812"/>
                  </a:cubicBezTo>
                  <a:cubicBezTo>
                    <a:pt x="1937" y="9872"/>
                    <a:pt x="2055" y="9897"/>
                    <a:pt x="2178" y="9897"/>
                  </a:cubicBezTo>
                  <a:cubicBezTo>
                    <a:pt x="2316" y="9897"/>
                    <a:pt x="2462" y="9865"/>
                    <a:pt x="2607" y="9812"/>
                  </a:cubicBezTo>
                  <a:cubicBezTo>
                    <a:pt x="2833" y="9787"/>
                    <a:pt x="3033" y="9762"/>
                    <a:pt x="3234" y="9737"/>
                  </a:cubicBezTo>
                  <a:cubicBezTo>
                    <a:pt x="3284" y="9762"/>
                    <a:pt x="3334" y="9762"/>
                    <a:pt x="3384" y="9787"/>
                  </a:cubicBezTo>
                  <a:cubicBezTo>
                    <a:pt x="3439" y="9808"/>
                    <a:pt x="3493" y="9817"/>
                    <a:pt x="3543" y="9817"/>
                  </a:cubicBezTo>
                  <a:cubicBezTo>
                    <a:pt x="3676" y="9817"/>
                    <a:pt x="3788" y="9753"/>
                    <a:pt x="3860" y="9662"/>
                  </a:cubicBezTo>
                  <a:cubicBezTo>
                    <a:pt x="12037" y="8691"/>
                    <a:pt x="20330" y="8189"/>
                    <a:pt x="28618" y="8189"/>
                  </a:cubicBezTo>
                  <a:cubicBezTo>
                    <a:pt x="36589" y="8189"/>
                    <a:pt x="44555" y="8654"/>
                    <a:pt x="52407" y="9612"/>
                  </a:cubicBezTo>
                  <a:cubicBezTo>
                    <a:pt x="52417" y="9613"/>
                    <a:pt x="52428" y="9614"/>
                    <a:pt x="52438" y="9614"/>
                  </a:cubicBezTo>
                  <a:cubicBezTo>
                    <a:pt x="52635" y="9614"/>
                    <a:pt x="52886" y="9401"/>
                    <a:pt x="52933" y="9211"/>
                  </a:cubicBezTo>
                  <a:cubicBezTo>
                    <a:pt x="53184" y="7707"/>
                    <a:pt x="53460" y="6203"/>
                    <a:pt x="53710" y="4675"/>
                  </a:cubicBezTo>
                  <a:cubicBezTo>
                    <a:pt x="53760" y="4424"/>
                    <a:pt x="53685" y="4148"/>
                    <a:pt x="53435" y="4023"/>
                  </a:cubicBezTo>
                  <a:cubicBezTo>
                    <a:pt x="47591" y="868"/>
                    <a:pt x="41027" y="1"/>
                    <a:pt x="34412" y="1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18;p35"/>
            <p:cNvSpPr/>
            <p:nvPr/>
          </p:nvSpPr>
          <p:spPr>
            <a:xfrm>
              <a:off x="1935924" y="2013450"/>
              <a:ext cx="1070056" cy="147326"/>
            </a:xfrm>
            <a:custGeom>
              <a:avLst/>
              <a:gdLst/>
              <a:ahLst/>
              <a:cxnLst/>
              <a:rect l="l" t="t" r="r" b="b"/>
              <a:pathLst>
                <a:path w="53610" h="7382" extrusionOk="0">
                  <a:moveTo>
                    <a:pt x="34261" y="1"/>
                  </a:moveTo>
                  <a:cubicBezTo>
                    <a:pt x="29840" y="1"/>
                    <a:pt x="25395" y="388"/>
                    <a:pt x="21128" y="740"/>
                  </a:cubicBezTo>
                  <a:cubicBezTo>
                    <a:pt x="15539" y="1191"/>
                    <a:pt x="9424" y="1667"/>
                    <a:pt x="4085" y="3522"/>
                  </a:cubicBezTo>
                  <a:cubicBezTo>
                    <a:pt x="3609" y="3697"/>
                    <a:pt x="3158" y="3948"/>
                    <a:pt x="2732" y="4223"/>
                  </a:cubicBezTo>
                  <a:cubicBezTo>
                    <a:pt x="2683" y="4175"/>
                    <a:pt x="2623" y="4136"/>
                    <a:pt x="2553" y="4136"/>
                  </a:cubicBezTo>
                  <a:cubicBezTo>
                    <a:pt x="2515" y="4136"/>
                    <a:pt x="2475" y="4147"/>
                    <a:pt x="2431" y="4173"/>
                  </a:cubicBezTo>
                  <a:cubicBezTo>
                    <a:pt x="1805" y="4675"/>
                    <a:pt x="852" y="5151"/>
                    <a:pt x="376" y="5802"/>
                  </a:cubicBezTo>
                  <a:cubicBezTo>
                    <a:pt x="0" y="6329"/>
                    <a:pt x="100" y="6855"/>
                    <a:pt x="301" y="7381"/>
                  </a:cubicBezTo>
                  <a:cubicBezTo>
                    <a:pt x="9773" y="5258"/>
                    <a:pt x="19386" y="4207"/>
                    <a:pt x="29010" y="4207"/>
                  </a:cubicBezTo>
                  <a:cubicBezTo>
                    <a:pt x="37110" y="4207"/>
                    <a:pt x="45218" y="4952"/>
                    <a:pt x="53258" y="6429"/>
                  </a:cubicBezTo>
                  <a:cubicBezTo>
                    <a:pt x="53359" y="5853"/>
                    <a:pt x="53459" y="5276"/>
                    <a:pt x="53559" y="4675"/>
                  </a:cubicBezTo>
                  <a:cubicBezTo>
                    <a:pt x="53609" y="4424"/>
                    <a:pt x="53534" y="4148"/>
                    <a:pt x="53284" y="4023"/>
                  </a:cubicBezTo>
                  <a:cubicBezTo>
                    <a:pt x="47440" y="868"/>
                    <a:pt x="40876" y="1"/>
                    <a:pt x="34261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Google Shape;219;p35"/>
            <p:cNvSpPr/>
            <p:nvPr/>
          </p:nvSpPr>
          <p:spPr>
            <a:xfrm>
              <a:off x="4168166" y="4045808"/>
              <a:ext cx="10152" cy="11969"/>
            </a:xfrm>
            <a:custGeom>
              <a:avLst/>
              <a:gdLst/>
              <a:ahLst/>
              <a:cxnLst/>
              <a:rect l="l" t="t" r="r" b="b"/>
              <a:pathLst>
                <a:path w="553" h="652" extrusionOk="0">
                  <a:moveTo>
                    <a:pt x="1" y="0"/>
                  </a:moveTo>
                  <a:cubicBezTo>
                    <a:pt x="201" y="301"/>
                    <a:pt x="377" y="527"/>
                    <a:pt x="552" y="652"/>
                  </a:cubicBezTo>
                  <a:cubicBezTo>
                    <a:pt x="452" y="451"/>
                    <a:pt x="302" y="251"/>
                    <a:pt x="101" y="50"/>
                  </a:cubicBezTo>
                  <a:cubicBezTo>
                    <a:pt x="76" y="25"/>
                    <a:pt x="51" y="0"/>
                    <a:pt x="1" y="0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Google Shape;220;p35"/>
            <p:cNvSpPr/>
            <p:nvPr/>
          </p:nvSpPr>
          <p:spPr>
            <a:xfrm>
              <a:off x="787104" y="3628886"/>
              <a:ext cx="3465775" cy="642572"/>
            </a:xfrm>
            <a:custGeom>
              <a:avLst/>
              <a:gdLst/>
              <a:ahLst/>
              <a:cxnLst/>
              <a:rect l="l" t="t" r="r" b="b"/>
              <a:pathLst>
                <a:path w="173636" h="32197" extrusionOk="0">
                  <a:moveTo>
                    <a:pt x="45354" y="1"/>
                  </a:moveTo>
                  <a:cubicBezTo>
                    <a:pt x="34642" y="1"/>
                    <a:pt x="23885" y="2318"/>
                    <a:pt x="13610" y="5025"/>
                  </a:cubicBezTo>
                  <a:lnTo>
                    <a:pt x="13535" y="5050"/>
                  </a:lnTo>
                  <a:lnTo>
                    <a:pt x="11580" y="5602"/>
                  </a:lnTo>
                  <a:cubicBezTo>
                    <a:pt x="11053" y="7481"/>
                    <a:pt x="10226" y="9386"/>
                    <a:pt x="8948" y="10865"/>
                  </a:cubicBezTo>
                  <a:cubicBezTo>
                    <a:pt x="8948" y="10865"/>
                    <a:pt x="8948" y="10865"/>
                    <a:pt x="8948" y="10890"/>
                  </a:cubicBezTo>
                  <a:lnTo>
                    <a:pt x="8497" y="11441"/>
                  </a:lnTo>
                  <a:cubicBezTo>
                    <a:pt x="8497" y="11441"/>
                    <a:pt x="9976" y="11592"/>
                    <a:pt x="10778" y="11642"/>
                  </a:cubicBezTo>
                  <a:cubicBezTo>
                    <a:pt x="11730" y="11720"/>
                    <a:pt x="12680" y="11756"/>
                    <a:pt x="13627" y="11756"/>
                  </a:cubicBezTo>
                  <a:cubicBezTo>
                    <a:pt x="18463" y="11756"/>
                    <a:pt x="23234" y="10827"/>
                    <a:pt x="27971" y="9862"/>
                  </a:cubicBezTo>
                  <a:cubicBezTo>
                    <a:pt x="31630" y="9136"/>
                    <a:pt x="35189" y="8459"/>
                    <a:pt x="38798" y="8058"/>
                  </a:cubicBezTo>
                  <a:lnTo>
                    <a:pt x="38798" y="8058"/>
                  </a:lnTo>
                  <a:cubicBezTo>
                    <a:pt x="38497" y="8133"/>
                    <a:pt x="38196" y="8208"/>
                    <a:pt x="37921" y="8283"/>
                  </a:cubicBezTo>
                  <a:cubicBezTo>
                    <a:pt x="34587" y="9136"/>
                    <a:pt x="31404" y="10339"/>
                    <a:pt x="28196" y="11517"/>
                  </a:cubicBezTo>
                  <a:cubicBezTo>
                    <a:pt x="21666" y="13906"/>
                    <a:pt x="14867" y="15671"/>
                    <a:pt x="7864" y="15671"/>
                  </a:cubicBezTo>
                  <a:cubicBezTo>
                    <a:pt x="7449" y="15671"/>
                    <a:pt x="7034" y="15665"/>
                    <a:pt x="6617" y="15652"/>
                  </a:cubicBezTo>
                  <a:lnTo>
                    <a:pt x="6567" y="15652"/>
                  </a:lnTo>
                  <a:cubicBezTo>
                    <a:pt x="6317" y="15652"/>
                    <a:pt x="6091" y="15627"/>
                    <a:pt x="5840" y="15627"/>
                  </a:cubicBezTo>
                  <a:lnTo>
                    <a:pt x="4988" y="15577"/>
                  </a:lnTo>
                  <a:cubicBezTo>
                    <a:pt x="4061" y="19938"/>
                    <a:pt x="2632" y="24098"/>
                    <a:pt x="878" y="28183"/>
                  </a:cubicBezTo>
                  <a:cubicBezTo>
                    <a:pt x="477" y="28434"/>
                    <a:pt x="226" y="28885"/>
                    <a:pt x="76" y="29311"/>
                  </a:cubicBezTo>
                  <a:cubicBezTo>
                    <a:pt x="1" y="29562"/>
                    <a:pt x="176" y="29812"/>
                    <a:pt x="427" y="29888"/>
                  </a:cubicBezTo>
                  <a:cubicBezTo>
                    <a:pt x="603" y="29953"/>
                    <a:pt x="831" y="30000"/>
                    <a:pt x="1062" y="30000"/>
                  </a:cubicBezTo>
                  <a:cubicBezTo>
                    <a:pt x="1358" y="30000"/>
                    <a:pt x="1658" y="29923"/>
                    <a:pt x="1855" y="29712"/>
                  </a:cubicBezTo>
                  <a:cubicBezTo>
                    <a:pt x="6066" y="29411"/>
                    <a:pt x="10352" y="29512"/>
                    <a:pt x="14587" y="29386"/>
                  </a:cubicBezTo>
                  <a:cubicBezTo>
                    <a:pt x="19049" y="29261"/>
                    <a:pt x="23485" y="29111"/>
                    <a:pt x="27946" y="28935"/>
                  </a:cubicBezTo>
                  <a:cubicBezTo>
                    <a:pt x="36793" y="28559"/>
                    <a:pt x="45640" y="28208"/>
                    <a:pt x="54487" y="27858"/>
                  </a:cubicBezTo>
                  <a:cubicBezTo>
                    <a:pt x="62501" y="27538"/>
                    <a:pt x="70515" y="27328"/>
                    <a:pt x="78527" y="27328"/>
                  </a:cubicBezTo>
                  <a:cubicBezTo>
                    <a:pt x="88129" y="27328"/>
                    <a:pt x="97728" y="27630"/>
                    <a:pt x="107320" y="28409"/>
                  </a:cubicBezTo>
                  <a:cubicBezTo>
                    <a:pt x="107342" y="28411"/>
                    <a:pt x="107364" y="28411"/>
                    <a:pt x="107385" y="28411"/>
                  </a:cubicBezTo>
                  <a:cubicBezTo>
                    <a:pt x="107696" y="28411"/>
                    <a:pt x="107877" y="28244"/>
                    <a:pt x="107971" y="28033"/>
                  </a:cubicBezTo>
                  <a:cubicBezTo>
                    <a:pt x="108021" y="28033"/>
                    <a:pt x="108097" y="28033"/>
                    <a:pt x="108147" y="28058"/>
                  </a:cubicBezTo>
                  <a:cubicBezTo>
                    <a:pt x="108122" y="28058"/>
                    <a:pt x="108097" y="28058"/>
                    <a:pt x="108097" y="28083"/>
                  </a:cubicBezTo>
                  <a:cubicBezTo>
                    <a:pt x="108046" y="28108"/>
                    <a:pt x="108046" y="28208"/>
                    <a:pt x="108097" y="28233"/>
                  </a:cubicBezTo>
                  <a:cubicBezTo>
                    <a:pt x="108147" y="28284"/>
                    <a:pt x="108222" y="28309"/>
                    <a:pt x="108272" y="28334"/>
                  </a:cubicBezTo>
                  <a:cubicBezTo>
                    <a:pt x="108322" y="28359"/>
                    <a:pt x="108397" y="28384"/>
                    <a:pt x="108447" y="28409"/>
                  </a:cubicBezTo>
                  <a:cubicBezTo>
                    <a:pt x="108476" y="28421"/>
                    <a:pt x="108505" y="28427"/>
                    <a:pt x="108532" y="28427"/>
                  </a:cubicBezTo>
                  <a:cubicBezTo>
                    <a:pt x="108668" y="28427"/>
                    <a:pt x="108773" y="28284"/>
                    <a:pt x="108773" y="28158"/>
                  </a:cubicBezTo>
                  <a:cubicBezTo>
                    <a:pt x="108773" y="28133"/>
                    <a:pt x="108773" y="28108"/>
                    <a:pt x="108773" y="28108"/>
                  </a:cubicBezTo>
                  <a:cubicBezTo>
                    <a:pt x="121280" y="29086"/>
                    <a:pt x="133786" y="30063"/>
                    <a:pt x="146317" y="30990"/>
                  </a:cubicBezTo>
                  <a:cubicBezTo>
                    <a:pt x="152108" y="31420"/>
                    <a:pt x="158041" y="32197"/>
                    <a:pt x="163897" y="32197"/>
                  </a:cubicBezTo>
                  <a:cubicBezTo>
                    <a:pt x="164529" y="32197"/>
                    <a:pt x="165161" y="32188"/>
                    <a:pt x="165791" y="32168"/>
                  </a:cubicBezTo>
                  <a:cubicBezTo>
                    <a:pt x="167846" y="32093"/>
                    <a:pt x="170703" y="31993"/>
                    <a:pt x="172408" y="30639"/>
                  </a:cubicBezTo>
                  <a:cubicBezTo>
                    <a:pt x="173109" y="30063"/>
                    <a:pt x="173636" y="29261"/>
                    <a:pt x="173586" y="28484"/>
                  </a:cubicBezTo>
                  <a:cubicBezTo>
                    <a:pt x="173561" y="28334"/>
                    <a:pt x="173510" y="28158"/>
                    <a:pt x="173435" y="27983"/>
                  </a:cubicBezTo>
                  <a:cubicBezTo>
                    <a:pt x="173260" y="27858"/>
                    <a:pt x="173084" y="27632"/>
                    <a:pt x="172909" y="27306"/>
                  </a:cubicBezTo>
                  <a:cubicBezTo>
                    <a:pt x="171155" y="24274"/>
                    <a:pt x="169275" y="13697"/>
                    <a:pt x="169275" y="13697"/>
                  </a:cubicBezTo>
                  <a:cubicBezTo>
                    <a:pt x="168999" y="13797"/>
                    <a:pt x="168648" y="13872"/>
                    <a:pt x="168247" y="13923"/>
                  </a:cubicBezTo>
                  <a:cubicBezTo>
                    <a:pt x="168147" y="13948"/>
                    <a:pt x="168047" y="13948"/>
                    <a:pt x="167947" y="13973"/>
                  </a:cubicBezTo>
                  <a:cubicBezTo>
                    <a:pt x="167023" y="14099"/>
                    <a:pt x="166099" y="14154"/>
                    <a:pt x="165160" y="14154"/>
                  </a:cubicBezTo>
                  <a:cubicBezTo>
                    <a:pt x="164979" y="14154"/>
                    <a:pt x="164796" y="14152"/>
                    <a:pt x="164613" y="14148"/>
                  </a:cubicBezTo>
                  <a:cubicBezTo>
                    <a:pt x="164613" y="14123"/>
                    <a:pt x="164613" y="14098"/>
                    <a:pt x="164613" y="14098"/>
                  </a:cubicBezTo>
                  <a:cubicBezTo>
                    <a:pt x="164613" y="14073"/>
                    <a:pt x="164613" y="14048"/>
                    <a:pt x="164613" y="14023"/>
                  </a:cubicBezTo>
                  <a:cubicBezTo>
                    <a:pt x="164588" y="13847"/>
                    <a:pt x="164538" y="13647"/>
                    <a:pt x="164488" y="13471"/>
                  </a:cubicBezTo>
                  <a:cubicBezTo>
                    <a:pt x="164137" y="11517"/>
                    <a:pt x="162934" y="5752"/>
                    <a:pt x="160854" y="4198"/>
                  </a:cubicBezTo>
                  <a:cubicBezTo>
                    <a:pt x="160854" y="4198"/>
                    <a:pt x="160341" y="4221"/>
                    <a:pt x="159851" y="4221"/>
                  </a:cubicBezTo>
                  <a:cubicBezTo>
                    <a:pt x="159606" y="4221"/>
                    <a:pt x="159367" y="4215"/>
                    <a:pt x="159200" y="4198"/>
                  </a:cubicBezTo>
                  <a:cubicBezTo>
                    <a:pt x="155315" y="3797"/>
                    <a:pt x="151355" y="3897"/>
                    <a:pt x="147445" y="3522"/>
                  </a:cubicBezTo>
                  <a:cubicBezTo>
                    <a:pt x="143460" y="3146"/>
                    <a:pt x="139475" y="2644"/>
                    <a:pt x="135490" y="2193"/>
                  </a:cubicBezTo>
                  <a:cubicBezTo>
                    <a:pt x="130677" y="1668"/>
                    <a:pt x="125818" y="1200"/>
                    <a:pt x="120967" y="1200"/>
                  </a:cubicBezTo>
                  <a:cubicBezTo>
                    <a:pt x="118644" y="1200"/>
                    <a:pt x="116324" y="1307"/>
                    <a:pt x="114011" y="1567"/>
                  </a:cubicBezTo>
                  <a:cubicBezTo>
                    <a:pt x="108422" y="2193"/>
                    <a:pt x="102909" y="3622"/>
                    <a:pt x="97896" y="6178"/>
                  </a:cubicBezTo>
                  <a:cubicBezTo>
                    <a:pt x="95440" y="7431"/>
                    <a:pt x="93109" y="8935"/>
                    <a:pt x="91029" y="10765"/>
                  </a:cubicBezTo>
                  <a:cubicBezTo>
                    <a:pt x="89199" y="12369"/>
                    <a:pt x="87846" y="14173"/>
                    <a:pt x="86467" y="16103"/>
                  </a:cubicBezTo>
                  <a:cubicBezTo>
                    <a:pt x="76743" y="8534"/>
                    <a:pt x="66492" y="2143"/>
                    <a:pt x="53961" y="539"/>
                  </a:cubicBezTo>
                  <a:cubicBezTo>
                    <a:pt x="51102" y="168"/>
                    <a:pt x="48230" y="1"/>
                    <a:pt x="45354" y="1"/>
                  </a:cubicBezTo>
                  <a:close/>
                </a:path>
              </a:pathLst>
            </a:cu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1;p35"/>
            <p:cNvSpPr/>
            <p:nvPr/>
          </p:nvSpPr>
          <p:spPr>
            <a:xfrm>
              <a:off x="4071988" y="3907701"/>
              <a:ext cx="66547" cy="3652"/>
            </a:xfrm>
            <a:custGeom>
              <a:avLst/>
              <a:gdLst/>
              <a:ahLst/>
              <a:cxnLst/>
              <a:rect l="l" t="t" r="r" b="b"/>
              <a:pathLst>
                <a:path w="3334" h="183" extrusionOk="0">
                  <a:moveTo>
                    <a:pt x="3334" y="1"/>
                  </a:moveTo>
                  <a:lnTo>
                    <a:pt x="3334" y="1"/>
                  </a:lnTo>
                  <a:cubicBezTo>
                    <a:pt x="2694" y="73"/>
                    <a:pt x="2016" y="94"/>
                    <a:pt x="1439" y="94"/>
                  </a:cubicBezTo>
                  <a:cubicBezTo>
                    <a:pt x="616" y="94"/>
                    <a:pt x="0" y="51"/>
                    <a:pt x="0" y="51"/>
                  </a:cubicBezTo>
                  <a:cubicBezTo>
                    <a:pt x="0" y="76"/>
                    <a:pt x="0" y="101"/>
                    <a:pt x="0" y="126"/>
                  </a:cubicBezTo>
                  <a:lnTo>
                    <a:pt x="0" y="176"/>
                  </a:lnTo>
                  <a:cubicBezTo>
                    <a:pt x="183" y="180"/>
                    <a:pt x="366" y="182"/>
                    <a:pt x="547" y="182"/>
                  </a:cubicBezTo>
                  <a:cubicBezTo>
                    <a:pt x="1486" y="182"/>
                    <a:pt x="2410" y="127"/>
                    <a:pt x="3334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Google Shape;222;p35"/>
            <p:cNvSpPr/>
            <p:nvPr/>
          </p:nvSpPr>
          <p:spPr>
            <a:xfrm>
              <a:off x="4177839" y="4057757"/>
              <a:ext cx="5544" cy="9234"/>
            </a:xfrm>
            <a:custGeom>
              <a:avLst/>
              <a:gdLst/>
              <a:ahLst/>
              <a:cxnLst/>
              <a:rect l="l" t="t" r="r" b="b"/>
              <a:pathLst>
                <a:path w="302" h="503" extrusionOk="0">
                  <a:moveTo>
                    <a:pt x="0" y="1"/>
                  </a:moveTo>
                  <a:cubicBezTo>
                    <a:pt x="75" y="176"/>
                    <a:pt x="126" y="352"/>
                    <a:pt x="151" y="502"/>
                  </a:cubicBezTo>
                  <a:cubicBezTo>
                    <a:pt x="301" y="377"/>
                    <a:pt x="276" y="226"/>
                    <a:pt x="0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Google Shape;223;p35"/>
            <p:cNvSpPr/>
            <p:nvPr/>
          </p:nvSpPr>
          <p:spPr>
            <a:xfrm>
              <a:off x="1091201" y="3704217"/>
              <a:ext cx="1196622" cy="214763"/>
            </a:xfrm>
            <a:custGeom>
              <a:avLst/>
              <a:gdLst/>
              <a:ahLst/>
              <a:cxnLst/>
              <a:rect l="l" t="t" r="r" b="b"/>
              <a:pathLst>
                <a:path w="59951" h="10761" extrusionOk="0">
                  <a:moveTo>
                    <a:pt x="26834" y="0"/>
                  </a:moveTo>
                  <a:cubicBezTo>
                    <a:pt x="17921" y="0"/>
                    <a:pt x="9247" y="2807"/>
                    <a:pt x="351" y="3280"/>
                  </a:cubicBezTo>
                  <a:cubicBezTo>
                    <a:pt x="8" y="3305"/>
                    <a:pt x="0" y="3808"/>
                    <a:pt x="327" y="3808"/>
                  </a:cubicBezTo>
                  <a:cubicBezTo>
                    <a:pt x="335" y="3808"/>
                    <a:pt x="343" y="3807"/>
                    <a:pt x="351" y="3807"/>
                  </a:cubicBezTo>
                  <a:cubicBezTo>
                    <a:pt x="8466" y="3006"/>
                    <a:pt x="16816" y="1211"/>
                    <a:pt x="25058" y="1211"/>
                  </a:cubicBezTo>
                  <a:cubicBezTo>
                    <a:pt x="26870" y="1211"/>
                    <a:pt x="28678" y="1298"/>
                    <a:pt x="30476" y="1501"/>
                  </a:cubicBezTo>
                  <a:cubicBezTo>
                    <a:pt x="35815" y="2128"/>
                    <a:pt x="40526" y="4258"/>
                    <a:pt x="45339" y="6514"/>
                  </a:cubicBezTo>
                  <a:cubicBezTo>
                    <a:pt x="47494" y="7491"/>
                    <a:pt x="49624" y="8468"/>
                    <a:pt x="51880" y="9220"/>
                  </a:cubicBezTo>
                  <a:cubicBezTo>
                    <a:pt x="53926" y="9902"/>
                    <a:pt x="56258" y="10761"/>
                    <a:pt x="58484" y="10761"/>
                  </a:cubicBezTo>
                  <a:cubicBezTo>
                    <a:pt x="58631" y="10761"/>
                    <a:pt x="58777" y="10757"/>
                    <a:pt x="58923" y="10749"/>
                  </a:cubicBezTo>
                  <a:cubicBezTo>
                    <a:pt x="59524" y="10724"/>
                    <a:pt x="59950" y="9772"/>
                    <a:pt x="59273" y="9471"/>
                  </a:cubicBezTo>
                  <a:cubicBezTo>
                    <a:pt x="57068" y="8519"/>
                    <a:pt x="54612" y="8243"/>
                    <a:pt x="52331" y="7516"/>
                  </a:cubicBezTo>
                  <a:cubicBezTo>
                    <a:pt x="49750" y="6714"/>
                    <a:pt x="47243" y="5661"/>
                    <a:pt x="44762" y="4534"/>
                  </a:cubicBezTo>
                  <a:cubicBezTo>
                    <a:pt x="40376" y="2554"/>
                    <a:pt x="36040" y="799"/>
                    <a:pt x="31228" y="248"/>
                  </a:cubicBezTo>
                  <a:cubicBezTo>
                    <a:pt x="29756" y="75"/>
                    <a:pt x="28291" y="0"/>
                    <a:pt x="26834" y="0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Google Shape;224;p35"/>
            <p:cNvSpPr/>
            <p:nvPr/>
          </p:nvSpPr>
          <p:spPr>
            <a:xfrm>
              <a:off x="963148" y="3900697"/>
              <a:ext cx="1146303" cy="153912"/>
            </a:xfrm>
            <a:custGeom>
              <a:avLst/>
              <a:gdLst/>
              <a:ahLst/>
              <a:cxnLst/>
              <a:rect l="l" t="t" r="r" b="b"/>
              <a:pathLst>
                <a:path w="57430" h="7712" extrusionOk="0">
                  <a:moveTo>
                    <a:pt x="38460" y="1"/>
                  </a:moveTo>
                  <a:cubicBezTo>
                    <a:pt x="35129" y="1"/>
                    <a:pt x="31791" y="327"/>
                    <a:pt x="28472" y="1053"/>
                  </a:cubicBezTo>
                  <a:cubicBezTo>
                    <a:pt x="19264" y="3097"/>
                    <a:pt x="10419" y="7148"/>
                    <a:pt x="868" y="7148"/>
                  </a:cubicBezTo>
                  <a:cubicBezTo>
                    <a:pt x="696" y="7148"/>
                    <a:pt x="524" y="7146"/>
                    <a:pt x="352" y="7144"/>
                  </a:cubicBezTo>
                  <a:cubicBezTo>
                    <a:pt x="1" y="7144"/>
                    <a:pt x="1" y="7645"/>
                    <a:pt x="352" y="7670"/>
                  </a:cubicBezTo>
                  <a:cubicBezTo>
                    <a:pt x="914" y="7698"/>
                    <a:pt x="1474" y="7711"/>
                    <a:pt x="2031" y="7711"/>
                  </a:cubicBezTo>
                  <a:cubicBezTo>
                    <a:pt x="10497" y="7711"/>
                    <a:pt x="18460" y="4637"/>
                    <a:pt x="26643" y="2733"/>
                  </a:cubicBezTo>
                  <a:cubicBezTo>
                    <a:pt x="30583" y="1830"/>
                    <a:pt x="34507" y="1330"/>
                    <a:pt x="38496" y="1330"/>
                  </a:cubicBezTo>
                  <a:cubicBezTo>
                    <a:pt x="39379" y="1330"/>
                    <a:pt x="40264" y="1354"/>
                    <a:pt x="41154" y="1404"/>
                  </a:cubicBezTo>
                  <a:cubicBezTo>
                    <a:pt x="46367" y="1730"/>
                    <a:pt x="51480" y="2833"/>
                    <a:pt x="56593" y="3861"/>
                  </a:cubicBezTo>
                  <a:cubicBezTo>
                    <a:pt x="56633" y="3869"/>
                    <a:pt x="56672" y="3872"/>
                    <a:pt x="56709" y="3872"/>
                  </a:cubicBezTo>
                  <a:cubicBezTo>
                    <a:pt x="57248" y="3872"/>
                    <a:pt x="57429" y="3072"/>
                    <a:pt x="56843" y="2908"/>
                  </a:cubicBezTo>
                  <a:cubicBezTo>
                    <a:pt x="50843" y="1131"/>
                    <a:pt x="44662" y="1"/>
                    <a:pt x="38460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Google Shape;225;p35"/>
            <p:cNvSpPr/>
            <p:nvPr/>
          </p:nvSpPr>
          <p:spPr>
            <a:xfrm>
              <a:off x="1582817" y="4021825"/>
              <a:ext cx="468761" cy="20935"/>
            </a:xfrm>
            <a:custGeom>
              <a:avLst/>
              <a:gdLst/>
              <a:ahLst/>
              <a:cxnLst/>
              <a:rect l="l" t="t" r="r" b="b"/>
              <a:pathLst>
                <a:path w="23485" h="1049" extrusionOk="0">
                  <a:moveTo>
                    <a:pt x="13669" y="1"/>
                  </a:moveTo>
                  <a:cubicBezTo>
                    <a:pt x="9163" y="1"/>
                    <a:pt x="4652" y="272"/>
                    <a:pt x="201" y="698"/>
                  </a:cubicBezTo>
                  <a:cubicBezTo>
                    <a:pt x="1" y="723"/>
                    <a:pt x="1" y="1049"/>
                    <a:pt x="201" y="1049"/>
                  </a:cubicBezTo>
                  <a:cubicBezTo>
                    <a:pt x="3946" y="853"/>
                    <a:pt x="7684" y="789"/>
                    <a:pt x="11422" y="789"/>
                  </a:cubicBezTo>
                  <a:cubicBezTo>
                    <a:pt x="15341" y="789"/>
                    <a:pt x="19259" y="859"/>
                    <a:pt x="23184" y="923"/>
                  </a:cubicBezTo>
                  <a:cubicBezTo>
                    <a:pt x="23485" y="923"/>
                    <a:pt x="23485" y="472"/>
                    <a:pt x="23184" y="447"/>
                  </a:cubicBezTo>
                  <a:cubicBezTo>
                    <a:pt x="20030" y="136"/>
                    <a:pt x="16851" y="1"/>
                    <a:pt x="13669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26;p35"/>
            <p:cNvSpPr/>
            <p:nvPr/>
          </p:nvSpPr>
          <p:spPr>
            <a:xfrm>
              <a:off x="2786215" y="3762566"/>
              <a:ext cx="1130015" cy="167523"/>
            </a:xfrm>
            <a:custGeom>
              <a:avLst/>
              <a:gdLst/>
              <a:ahLst/>
              <a:cxnLst/>
              <a:rect l="l" t="t" r="r" b="b"/>
              <a:pathLst>
                <a:path w="56614" h="8394" extrusionOk="0">
                  <a:moveTo>
                    <a:pt x="21302" y="1"/>
                  </a:moveTo>
                  <a:cubicBezTo>
                    <a:pt x="13759" y="1"/>
                    <a:pt x="4543" y="1548"/>
                    <a:pt x="97" y="8101"/>
                  </a:cubicBezTo>
                  <a:cubicBezTo>
                    <a:pt x="1" y="8255"/>
                    <a:pt x="141" y="8394"/>
                    <a:pt x="290" y="8394"/>
                  </a:cubicBezTo>
                  <a:cubicBezTo>
                    <a:pt x="336" y="8394"/>
                    <a:pt x="382" y="8381"/>
                    <a:pt x="423" y="8351"/>
                  </a:cubicBezTo>
                  <a:cubicBezTo>
                    <a:pt x="3681" y="5269"/>
                    <a:pt x="7115" y="3038"/>
                    <a:pt x="11476" y="1860"/>
                  </a:cubicBezTo>
                  <a:cubicBezTo>
                    <a:pt x="14648" y="999"/>
                    <a:pt x="17912" y="718"/>
                    <a:pt x="21182" y="718"/>
                  </a:cubicBezTo>
                  <a:cubicBezTo>
                    <a:pt x="22769" y="718"/>
                    <a:pt x="24357" y="784"/>
                    <a:pt x="25937" y="883"/>
                  </a:cubicBezTo>
                  <a:cubicBezTo>
                    <a:pt x="30814" y="1177"/>
                    <a:pt x="35667" y="1711"/>
                    <a:pt x="40567" y="1711"/>
                  </a:cubicBezTo>
                  <a:cubicBezTo>
                    <a:pt x="40678" y="1711"/>
                    <a:pt x="40789" y="1710"/>
                    <a:pt x="40899" y="1710"/>
                  </a:cubicBezTo>
                  <a:cubicBezTo>
                    <a:pt x="46037" y="1660"/>
                    <a:pt x="51150" y="1284"/>
                    <a:pt x="56263" y="908"/>
                  </a:cubicBezTo>
                  <a:cubicBezTo>
                    <a:pt x="56605" y="883"/>
                    <a:pt x="56613" y="381"/>
                    <a:pt x="56287" y="381"/>
                  </a:cubicBezTo>
                  <a:cubicBezTo>
                    <a:pt x="56279" y="381"/>
                    <a:pt x="56271" y="381"/>
                    <a:pt x="56263" y="381"/>
                  </a:cubicBezTo>
                  <a:cubicBezTo>
                    <a:pt x="51488" y="707"/>
                    <a:pt x="46694" y="1033"/>
                    <a:pt x="41897" y="1033"/>
                  </a:cubicBezTo>
                  <a:cubicBezTo>
                    <a:pt x="41155" y="1033"/>
                    <a:pt x="40413" y="1025"/>
                    <a:pt x="39671" y="1008"/>
                  </a:cubicBezTo>
                  <a:cubicBezTo>
                    <a:pt x="34132" y="908"/>
                    <a:pt x="28644" y="181"/>
                    <a:pt x="23130" y="31"/>
                  </a:cubicBezTo>
                  <a:cubicBezTo>
                    <a:pt x="22534" y="12"/>
                    <a:pt x="21924" y="1"/>
                    <a:pt x="21302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Google Shape;227;p35"/>
            <p:cNvSpPr/>
            <p:nvPr/>
          </p:nvSpPr>
          <p:spPr>
            <a:xfrm>
              <a:off x="2920892" y="3852285"/>
              <a:ext cx="1042611" cy="146668"/>
            </a:xfrm>
            <a:custGeom>
              <a:avLst/>
              <a:gdLst/>
              <a:ahLst/>
              <a:cxnLst/>
              <a:rect l="l" t="t" r="r" b="b"/>
              <a:pathLst>
                <a:path w="52235" h="7349" extrusionOk="0">
                  <a:moveTo>
                    <a:pt x="51913" y="1"/>
                  </a:moveTo>
                  <a:cubicBezTo>
                    <a:pt x="51884" y="1"/>
                    <a:pt x="51852" y="7"/>
                    <a:pt x="51820" y="21"/>
                  </a:cubicBezTo>
                  <a:cubicBezTo>
                    <a:pt x="47655" y="1619"/>
                    <a:pt x="43230" y="2085"/>
                    <a:pt x="38702" y="2085"/>
                  </a:cubicBezTo>
                  <a:cubicBezTo>
                    <a:pt x="32377" y="2085"/>
                    <a:pt x="25853" y="1176"/>
                    <a:pt x="19560" y="1176"/>
                  </a:cubicBezTo>
                  <a:cubicBezTo>
                    <a:pt x="12630" y="1176"/>
                    <a:pt x="5981" y="2279"/>
                    <a:pt x="190" y="6913"/>
                  </a:cubicBezTo>
                  <a:cubicBezTo>
                    <a:pt x="1" y="7060"/>
                    <a:pt x="182" y="7349"/>
                    <a:pt x="379" y="7349"/>
                  </a:cubicBezTo>
                  <a:cubicBezTo>
                    <a:pt x="416" y="7349"/>
                    <a:pt x="455" y="7338"/>
                    <a:pt x="491" y="7314"/>
                  </a:cubicBezTo>
                  <a:cubicBezTo>
                    <a:pt x="6549" y="3142"/>
                    <a:pt x="13677" y="2039"/>
                    <a:pt x="20833" y="2039"/>
                  </a:cubicBezTo>
                  <a:cubicBezTo>
                    <a:pt x="22233" y="2039"/>
                    <a:pt x="23633" y="2081"/>
                    <a:pt x="25027" y="2151"/>
                  </a:cubicBezTo>
                  <a:cubicBezTo>
                    <a:pt x="29041" y="2347"/>
                    <a:pt x="32974" y="2615"/>
                    <a:pt x="36869" y="2615"/>
                  </a:cubicBezTo>
                  <a:cubicBezTo>
                    <a:pt x="41926" y="2615"/>
                    <a:pt x="46919" y="2164"/>
                    <a:pt x="51945" y="522"/>
                  </a:cubicBezTo>
                  <a:cubicBezTo>
                    <a:pt x="52235" y="411"/>
                    <a:pt x="52148" y="1"/>
                    <a:pt x="51913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Google Shape;228;p35"/>
            <p:cNvSpPr/>
            <p:nvPr/>
          </p:nvSpPr>
          <p:spPr>
            <a:xfrm>
              <a:off x="3174962" y="4004943"/>
              <a:ext cx="869697" cy="51650"/>
            </a:xfrm>
            <a:custGeom>
              <a:avLst/>
              <a:gdLst/>
              <a:ahLst/>
              <a:cxnLst/>
              <a:rect l="l" t="t" r="r" b="b"/>
              <a:pathLst>
                <a:path w="43572" h="2588" extrusionOk="0">
                  <a:moveTo>
                    <a:pt x="12331" y="1"/>
                  </a:moveTo>
                  <a:cubicBezTo>
                    <a:pt x="8250" y="1"/>
                    <a:pt x="4188" y="455"/>
                    <a:pt x="365" y="1920"/>
                  </a:cubicBezTo>
                  <a:cubicBezTo>
                    <a:pt x="1" y="2057"/>
                    <a:pt x="92" y="2588"/>
                    <a:pt x="433" y="2588"/>
                  </a:cubicBezTo>
                  <a:cubicBezTo>
                    <a:pt x="467" y="2588"/>
                    <a:pt x="503" y="2583"/>
                    <a:pt x="541" y="2571"/>
                  </a:cubicBezTo>
                  <a:cubicBezTo>
                    <a:pt x="4522" y="1313"/>
                    <a:pt x="8519" y="909"/>
                    <a:pt x="12543" y="909"/>
                  </a:cubicBezTo>
                  <a:cubicBezTo>
                    <a:pt x="15815" y="909"/>
                    <a:pt x="19105" y="1176"/>
                    <a:pt x="22421" y="1469"/>
                  </a:cubicBezTo>
                  <a:cubicBezTo>
                    <a:pt x="25544" y="1743"/>
                    <a:pt x="28576" y="1935"/>
                    <a:pt x="31589" y="1935"/>
                  </a:cubicBezTo>
                  <a:cubicBezTo>
                    <a:pt x="35466" y="1935"/>
                    <a:pt x="39310" y="1616"/>
                    <a:pt x="43273" y="742"/>
                  </a:cubicBezTo>
                  <a:cubicBezTo>
                    <a:pt x="43572" y="673"/>
                    <a:pt x="43470" y="203"/>
                    <a:pt x="43200" y="203"/>
                  </a:cubicBezTo>
                  <a:cubicBezTo>
                    <a:pt x="43175" y="203"/>
                    <a:pt x="43150" y="207"/>
                    <a:pt x="43123" y="215"/>
                  </a:cubicBezTo>
                  <a:cubicBezTo>
                    <a:pt x="40170" y="1158"/>
                    <a:pt x="37038" y="1474"/>
                    <a:pt x="33867" y="1474"/>
                  </a:cubicBezTo>
                  <a:cubicBezTo>
                    <a:pt x="29529" y="1474"/>
                    <a:pt x="25118" y="882"/>
                    <a:pt x="20992" y="491"/>
                  </a:cubicBezTo>
                  <a:cubicBezTo>
                    <a:pt x="18148" y="231"/>
                    <a:pt x="15234" y="1"/>
                    <a:pt x="12331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Google Shape;229;p35"/>
            <p:cNvSpPr/>
            <p:nvPr/>
          </p:nvSpPr>
          <p:spPr>
            <a:xfrm>
              <a:off x="2285998" y="4014002"/>
              <a:ext cx="527303" cy="280343"/>
            </a:xfrm>
            <a:custGeom>
              <a:avLst/>
              <a:gdLst/>
              <a:ahLst/>
              <a:cxnLst/>
              <a:rect l="l" t="t" r="r" b="b"/>
              <a:pathLst>
                <a:path w="26418" h="14047" extrusionOk="0">
                  <a:moveTo>
                    <a:pt x="13482" y="0"/>
                  </a:moveTo>
                  <a:cubicBezTo>
                    <a:pt x="12919" y="0"/>
                    <a:pt x="12358" y="37"/>
                    <a:pt x="11806" y="112"/>
                  </a:cubicBezTo>
                  <a:cubicBezTo>
                    <a:pt x="7495" y="714"/>
                    <a:pt x="753" y="4223"/>
                    <a:pt x="502" y="9210"/>
                  </a:cubicBezTo>
                  <a:cubicBezTo>
                    <a:pt x="201" y="9335"/>
                    <a:pt x="1" y="9762"/>
                    <a:pt x="302" y="10087"/>
                  </a:cubicBezTo>
                  <a:cubicBezTo>
                    <a:pt x="3208" y="13109"/>
                    <a:pt x="7622" y="14047"/>
                    <a:pt x="11841" y="14047"/>
                  </a:cubicBezTo>
                  <a:cubicBezTo>
                    <a:pt x="13116" y="14047"/>
                    <a:pt x="14373" y="13961"/>
                    <a:pt x="15565" y="13822"/>
                  </a:cubicBezTo>
                  <a:cubicBezTo>
                    <a:pt x="18823" y="13446"/>
                    <a:pt x="26417" y="10714"/>
                    <a:pt x="24187" y="6152"/>
                  </a:cubicBezTo>
                  <a:cubicBezTo>
                    <a:pt x="22258" y="2184"/>
                    <a:pt x="17799" y="0"/>
                    <a:pt x="1348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Google Shape;230;p35"/>
            <p:cNvSpPr/>
            <p:nvPr/>
          </p:nvSpPr>
          <p:spPr>
            <a:xfrm>
              <a:off x="738593" y="4097695"/>
              <a:ext cx="3604357" cy="258190"/>
            </a:xfrm>
            <a:custGeom>
              <a:avLst/>
              <a:gdLst/>
              <a:ahLst/>
              <a:cxnLst/>
              <a:rect l="l" t="t" r="r" b="b"/>
              <a:pathLst>
                <a:path w="180579" h="12937" extrusionOk="0">
                  <a:moveTo>
                    <a:pt x="73811" y="0"/>
                  </a:moveTo>
                  <a:cubicBezTo>
                    <a:pt x="73795" y="0"/>
                    <a:pt x="73778" y="1"/>
                    <a:pt x="73760" y="4"/>
                  </a:cubicBezTo>
                  <a:cubicBezTo>
                    <a:pt x="61780" y="1532"/>
                    <a:pt x="49675" y="1883"/>
                    <a:pt x="37645" y="2610"/>
                  </a:cubicBezTo>
                  <a:cubicBezTo>
                    <a:pt x="25665" y="3337"/>
                    <a:pt x="13660" y="4064"/>
                    <a:pt x="1680" y="4766"/>
                  </a:cubicBezTo>
                  <a:cubicBezTo>
                    <a:pt x="1680" y="4766"/>
                    <a:pt x="1" y="5994"/>
                    <a:pt x="427" y="8375"/>
                  </a:cubicBezTo>
                  <a:cubicBezTo>
                    <a:pt x="819" y="10681"/>
                    <a:pt x="2341" y="10705"/>
                    <a:pt x="2405" y="10705"/>
                  </a:cubicBezTo>
                  <a:cubicBezTo>
                    <a:pt x="2406" y="10705"/>
                    <a:pt x="2407" y="10705"/>
                    <a:pt x="2407" y="10705"/>
                  </a:cubicBezTo>
                  <a:cubicBezTo>
                    <a:pt x="25665" y="10304"/>
                    <a:pt x="48898" y="9101"/>
                    <a:pt x="72131" y="7648"/>
                  </a:cubicBezTo>
                  <a:cubicBezTo>
                    <a:pt x="72207" y="7648"/>
                    <a:pt x="72282" y="7598"/>
                    <a:pt x="72332" y="7573"/>
                  </a:cubicBezTo>
                  <a:cubicBezTo>
                    <a:pt x="72733" y="7898"/>
                    <a:pt x="73134" y="8199"/>
                    <a:pt x="73535" y="8500"/>
                  </a:cubicBezTo>
                  <a:cubicBezTo>
                    <a:pt x="75264" y="9778"/>
                    <a:pt x="77044" y="10781"/>
                    <a:pt x="79224" y="11507"/>
                  </a:cubicBezTo>
                  <a:cubicBezTo>
                    <a:pt x="79274" y="11507"/>
                    <a:pt x="79299" y="11532"/>
                    <a:pt x="79349" y="11532"/>
                  </a:cubicBezTo>
                  <a:cubicBezTo>
                    <a:pt x="82254" y="12484"/>
                    <a:pt x="85324" y="12937"/>
                    <a:pt x="88399" y="12937"/>
                  </a:cubicBezTo>
                  <a:cubicBezTo>
                    <a:pt x="88482" y="12937"/>
                    <a:pt x="88565" y="12937"/>
                    <a:pt x="88648" y="12936"/>
                  </a:cubicBezTo>
                  <a:cubicBezTo>
                    <a:pt x="92758" y="12911"/>
                    <a:pt x="96743" y="12084"/>
                    <a:pt x="100502" y="10580"/>
                  </a:cubicBezTo>
                  <a:cubicBezTo>
                    <a:pt x="102407" y="9828"/>
                    <a:pt x="104287" y="8901"/>
                    <a:pt x="106066" y="7823"/>
                  </a:cubicBezTo>
                  <a:cubicBezTo>
                    <a:pt x="106242" y="7698"/>
                    <a:pt x="106442" y="7598"/>
                    <a:pt x="106618" y="7472"/>
                  </a:cubicBezTo>
                  <a:cubicBezTo>
                    <a:pt x="106668" y="7447"/>
                    <a:pt x="106718" y="7397"/>
                    <a:pt x="106743" y="7347"/>
                  </a:cubicBezTo>
                  <a:lnTo>
                    <a:pt x="178197" y="10405"/>
                  </a:lnTo>
                  <a:cubicBezTo>
                    <a:pt x="179851" y="8776"/>
                    <a:pt x="180578" y="5969"/>
                    <a:pt x="178473" y="4440"/>
                  </a:cubicBezTo>
                  <a:cubicBezTo>
                    <a:pt x="178418" y="4398"/>
                    <a:pt x="178370" y="4380"/>
                    <a:pt x="178326" y="4380"/>
                  </a:cubicBezTo>
                  <a:cubicBezTo>
                    <a:pt x="178290" y="4380"/>
                    <a:pt x="178256" y="4392"/>
                    <a:pt x="178222" y="4415"/>
                  </a:cubicBezTo>
                  <a:lnTo>
                    <a:pt x="178147" y="4415"/>
                  </a:lnTo>
                  <a:lnTo>
                    <a:pt x="146743" y="2836"/>
                  </a:lnTo>
                  <a:lnTo>
                    <a:pt x="105841" y="755"/>
                  </a:lnTo>
                  <a:cubicBezTo>
                    <a:pt x="105823" y="753"/>
                    <a:pt x="105807" y="752"/>
                    <a:pt x="105791" y="752"/>
                  </a:cubicBezTo>
                  <a:cubicBezTo>
                    <a:pt x="105623" y="752"/>
                    <a:pt x="105538" y="867"/>
                    <a:pt x="105515" y="981"/>
                  </a:cubicBezTo>
                  <a:cubicBezTo>
                    <a:pt x="105189" y="1207"/>
                    <a:pt x="104838" y="1432"/>
                    <a:pt x="104487" y="1658"/>
                  </a:cubicBezTo>
                  <a:cubicBezTo>
                    <a:pt x="102934" y="2635"/>
                    <a:pt x="101330" y="3487"/>
                    <a:pt x="99675" y="4189"/>
                  </a:cubicBezTo>
                  <a:cubicBezTo>
                    <a:pt x="96743" y="5442"/>
                    <a:pt x="93660" y="6169"/>
                    <a:pt x="90277" y="6269"/>
                  </a:cubicBezTo>
                  <a:cubicBezTo>
                    <a:pt x="90101" y="6273"/>
                    <a:pt x="89924" y="6274"/>
                    <a:pt x="89748" y="6274"/>
                  </a:cubicBezTo>
                  <a:cubicBezTo>
                    <a:pt x="87265" y="6274"/>
                    <a:pt x="84769" y="5944"/>
                    <a:pt x="82382" y="5242"/>
                  </a:cubicBezTo>
                  <a:cubicBezTo>
                    <a:pt x="81555" y="5016"/>
                    <a:pt x="80703" y="4740"/>
                    <a:pt x="79851" y="4415"/>
                  </a:cubicBezTo>
                  <a:cubicBezTo>
                    <a:pt x="78121" y="3763"/>
                    <a:pt x="76417" y="2861"/>
                    <a:pt x="75164" y="1608"/>
                  </a:cubicBezTo>
                  <a:cubicBezTo>
                    <a:pt x="74738" y="1182"/>
                    <a:pt x="74387" y="755"/>
                    <a:pt x="74086" y="254"/>
                  </a:cubicBezTo>
                  <a:cubicBezTo>
                    <a:pt x="74086" y="254"/>
                    <a:pt x="74086" y="229"/>
                    <a:pt x="74086" y="229"/>
                  </a:cubicBezTo>
                  <a:cubicBezTo>
                    <a:pt x="74063" y="115"/>
                    <a:pt x="73978" y="0"/>
                    <a:pt x="73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231;p35"/>
            <p:cNvSpPr/>
            <p:nvPr/>
          </p:nvSpPr>
          <p:spPr>
            <a:xfrm>
              <a:off x="2238505" y="3946214"/>
              <a:ext cx="585307" cy="239610"/>
            </a:xfrm>
            <a:custGeom>
              <a:avLst/>
              <a:gdLst/>
              <a:ahLst/>
              <a:cxnLst/>
              <a:rect l="l" t="t" r="r" b="b"/>
              <a:pathLst>
                <a:path w="29324" h="12006" extrusionOk="0">
                  <a:moveTo>
                    <a:pt x="14637" y="1"/>
                  </a:moveTo>
                  <a:cubicBezTo>
                    <a:pt x="8221" y="1"/>
                    <a:pt x="2632" y="3735"/>
                    <a:pt x="0" y="9199"/>
                  </a:cubicBezTo>
                  <a:cubicBezTo>
                    <a:pt x="1253" y="10452"/>
                    <a:pt x="2957" y="11354"/>
                    <a:pt x="4687" y="12006"/>
                  </a:cubicBezTo>
                  <a:cubicBezTo>
                    <a:pt x="6341" y="8121"/>
                    <a:pt x="10176" y="5414"/>
                    <a:pt x="14637" y="5414"/>
                  </a:cubicBezTo>
                  <a:cubicBezTo>
                    <a:pt x="19023" y="5414"/>
                    <a:pt x="22807" y="8046"/>
                    <a:pt x="24511" y="11780"/>
                  </a:cubicBezTo>
                  <a:cubicBezTo>
                    <a:pt x="26166" y="11078"/>
                    <a:pt x="27770" y="10226"/>
                    <a:pt x="29323" y="9249"/>
                  </a:cubicBezTo>
                  <a:cubicBezTo>
                    <a:pt x="26692" y="3785"/>
                    <a:pt x="21103" y="1"/>
                    <a:pt x="1463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232;p35"/>
            <p:cNvSpPr/>
            <p:nvPr/>
          </p:nvSpPr>
          <p:spPr>
            <a:xfrm>
              <a:off x="4179506" y="3383056"/>
              <a:ext cx="111576" cy="128047"/>
            </a:xfrm>
            <a:custGeom>
              <a:avLst/>
              <a:gdLst/>
              <a:ahLst/>
              <a:cxnLst/>
              <a:rect l="l" t="t" r="r" b="b"/>
              <a:pathLst>
                <a:path w="5590" h="6416" extrusionOk="0">
                  <a:moveTo>
                    <a:pt x="3516" y="0"/>
                  </a:moveTo>
                  <a:cubicBezTo>
                    <a:pt x="3062" y="0"/>
                    <a:pt x="2603" y="282"/>
                    <a:pt x="2256" y="910"/>
                  </a:cubicBezTo>
                  <a:cubicBezTo>
                    <a:pt x="1655" y="1988"/>
                    <a:pt x="2106" y="2514"/>
                    <a:pt x="1530" y="3792"/>
                  </a:cubicBezTo>
                  <a:cubicBezTo>
                    <a:pt x="1028" y="4920"/>
                    <a:pt x="1" y="5973"/>
                    <a:pt x="1" y="5973"/>
                  </a:cubicBezTo>
                  <a:cubicBezTo>
                    <a:pt x="389" y="6286"/>
                    <a:pt x="900" y="6416"/>
                    <a:pt x="1437" y="6416"/>
                  </a:cubicBezTo>
                  <a:cubicBezTo>
                    <a:pt x="2321" y="6416"/>
                    <a:pt x="3278" y="6065"/>
                    <a:pt x="3885" y="5597"/>
                  </a:cubicBezTo>
                  <a:cubicBezTo>
                    <a:pt x="5139" y="4620"/>
                    <a:pt x="5590" y="2815"/>
                    <a:pt x="5013" y="1311"/>
                  </a:cubicBezTo>
                  <a:cubicBezTo>
                    <a:pt x="4700" y="486"/>
                    <a:pt x="4113" y="0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233;p35"/>
            <p:cNvSpPr/>
            <p:nvPr/>
          </p:nvSpPr>
          <p:spPr>
            <a:xfrm>
              <a:off x="3952456" y="3193860"/>
              <a:ext cx="90559" cy="131360"/>
            </a:xfrm>
            <a:custGeom>
              <a:avLst/>
              <a:gdLst/>
              <a:ahLst/>
              <a:cxnLst/>
              <a:rect l="l" t="t" r="r" b="b"/>
              <a:pathLst>
                <a:path w="4537" h="6582" extrusionOk="0">
                  <a:moveTo>
                    <a:pt x="2547" y="1"/>
                  </a:moveTo>
                  <a:cubicBezTo>
                    <a:pt x="2077" y="1"/>
                    <a:pt x="1598" y="241"/>
                    <a:pt x="1253" y="692"/>
                  </a:cubicBezTo>
                  <a:cubicBezTo>
                    <a:pt x="852" y="1218"/>
                    <a:pt x="501" y="4777"/>
                    <a:pt x="0" y="6582"/>
                  </a:cubicBezTo>
                  <a:cubicBezTo>
                    <a:pt x="0" y="6582"/>
                    <a:pt x="426" y="6532"/>
                    <a:pt x="1028" y="6406"/>
                  </a:cubicBezTo>
                  <a:cubicBezTo>
                    <a:pt x="3108" y="5930"/>
                    <a:pt x="4537" y="3925"/>
                    <a:pt x="4186" y="1820"/>
                  </a:cubicBezTo>
                  <a:cubicBezTo>
                    <a:pt x="4085" y="1369"/>
                    <a:pt x="3935" y="943"/>
                    <a:pt x="3684" y="592"/>
                  </a:cubicBezTo>
                  <a:cubicBezTo>
                    <a:pt x="3378" y="191"/>
                    <a:pt x="2965" y="1"/>
                    <a:pt x="2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234;p35"/>
            <p:cNvSpPr/>
            <p:nvPr/>
          </p:nvSpPr>
          <p:spPr>
            <a:xfrm>
              <a:off x="695589" y="3271825"/>
              <a:ext cx="117584" cy="171934"/>
            </a:xfrm>
            <a:custGeom>
              <a:avLst/>
              <a:gdLst/>
              <a:ahLst/>
              <a:cxnLst/>
              <a:rect l="l" t="t" r="r" b="b"/>
              <a:pathLst>
                <a:path w="5891" h="8615" extrusionOk="0">
                  <a:moveTo>
                    <a:pt x="2284" y="0"/>
                  </a:moveTo>
                  <a:cubicBezTo>
                    <a:pt x="1914" y="0"/>
                    <a:pt x="1524" y="207"/>
                    <a:pt x="1153" y="645"/>
                  </a:cubicBezTo>
                  <a:cubicBezTo>
                    <a:pt x="0" y="1948"/>
                    <a:pt x="552" y="3978"/>
                    <a:pt x="1203" y="5382"/>
                  </a:cubicBezTo>
                  <a:cubicBezTo>
                    <a:pt x="1203" y="5407"/>
                    <a:pt x="1203" y="5432"/>
                    <a:pt x="1228" y="5457"/>
                  </a:cubicBezTo>
                  <a:cubicBezTo>
                    <a:pt x="2156" y="7512"/>
                    <a:pt x="5890" y="8615"/>
                    <a:pt x="5890" y="8615"/>
                  </a:cubicBezTo>
                  <a:cubicBezTo>
                    <a:pt x="4286" y="6234"/>
                    <a:pt x="4787" y="3326"/>
                    <a:pt x="3484" y="895"/>
                  </a:cubicBezTo>
                  <a:cubicBezTo>
                    <a:pt x="3166" y="314"/>
                    <a:pt x="2741" y="0"/>
                    <a:pt x="2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235;p35"/>
            <p:cNvSpPr/>
            <p:nvPr/>
          </p:nvSpPr>
          <p:spPr>
            <a:xfrm>
              <a:off x="910646" y="3019072"/>
              <a:ext cx="96067" cy="160119"/>
            </a:xfrm>
            <a:custGeom>
              <a:avLst/>
              <a:gdLst/>
              <a:ahLst/>
              <a:cxnLst/>
              <a:rect l="l" t="t" r="r" b="b"/>
              <a:pathLst>
                <a:path w="4813" h="8023" extrusionOk="0">
                  <a:moveTo>
                    <a:pt x="2184" y="0"/>
                  </a:moveTo>
                  <a:cubicBezTo>
                    <a:pt x="1874" y="0"/>
                    <a:pt x="1545" y="99"/>
                    <a:pt x="1203" y="328"/>
                  </a:cubicBezTo>
                  <a:cubicBezTo>
                    <a:pt x="752" y="629"/>
                    <a:pt x="0" y="2133"/>
                    <a:pt x="527" y="3636"/>
                  </a:cubicBezTo>
                  <a:cubicBezTo>
                    <a:pt x="1253" y="5666"/>
                    <a:pt x="3584" y="7797"/>
                    <a:pt x="4687" y="8022"/>
                  </a:cubicBezTo>
                  <a:cubicBezTo>
                    <a:pt x="4587" y="7371"/>
                    <a:pt x="4562" y="6719"/>
                    <a:pt x="4612" y="5967"/>
                  </a:cubicBezTo>
                  <a:cubicBezTo>
                    <a:pt x="4687" y="4864"/>
                    <a:pt x="4812" y="3737"/>
                    <a:pt x="4562" y="2634"/>
                  </a:cubicBezTo>
                  <a:cubicBezTo>
                    <a:pt x="4322" y="1516"/>
                    <a:pt x="3399" y="0"/>
                    <a:pt x="2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236;p35"/>
            <p:cNvSpPr/>
            <p:nvPr/>
          </p:nvSpPr>
          <p:spPr>
            <a:xfrm>
              <a:off x="1486000" y="1093250"/>
              <a:ext cx="403525" cy="352700"/>
            </a:xfrm>
            <a:custGeom>
              <a:avLst/>
              <a:gdLst/>
              <a:ahLst/>
              <a:cxnLst/>
              <a:rect l="l" t="t" r="r" b="b"/>
              <a:pathLst>
                <a:path w="16141" h="14108" extrusionOk="0">
                  <a:moveTo>
                    <a:pt x="11031" y="0"/>
                  </a:moveTo>
                  <a:cubicBezTo>
                    <a:pt x="9043" y="0"/>
                    <a:pt x="7219" y="2820"/>
                    <a:pt x="6445" y="5202"/>
                  </a:cubicBezTo>
                  <a:cubicBezTo>
                    <a:pt x="5320" y="4442"/>
                    <a:pt x="3466" y="3317"/>
                    <a:pt x="2919" y="3043"/>
                  </a:cubicBezTo>
                  <a:cubicBezTo>
                    <a:pt x="2687" y="2927"/>
                    <a:pt x="2365" y="2853"/>
                    <a:pt x="2022" y="2853"/>
                  </a:cubicBezTo>
                  <a:cubicBezTo>
                    <a:pt x="1647" y="2853"/>
                    <a:pt x="1247" y="2943"/>
                    <a:pt x="913" y="3165"/>
                  </a:cubicBezTo>
                  <a:cubicBezTo>
                    <a:pt x="122" y="3743"/>
                    <a:pt x="1" y="5019"/>
                    <a:pt x="183" y="5749"/>
                  </a:cubicBezTo>
                  <a:cubicBezTo>
                    <a:pt x="1308" y="9913"/>
                    <a:pt x="5533" y="11341"/>
                    <a:pt x="8420" y="14107"/>
                  </a:cubicBezTo>
                  <a:cubicBezTo>
                    <a:pt x="9788" y="11585"/>
                    <a:pt x="16141" y="338"/>
                    <a:pt x="11156" y="4"/>
                  </a:cubicBezTo>
                  <a:cubicBezTo>
                    <a:pt x="11114" y="1"/>
                    <a:pt x="11073" y="0"/>
                    <a:pt x="1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475229" y="2875861"/>
            <a:ext cx="2684790" cy="3999686"/>
          </a:xfrm>
          <a:prstGeom prst="rect">
            <a:avLst/>
          </a:prstGeom>
        </p:spPr>
      </p:pic>
      <p:sp>
        <p:nvSpPr>
          <p:cNvPr id="170" name="Google Shape;674;p42"/>
          <p:cNvSpPr/>
          <p:nvPr/>
        </p:nvSpPr>
        <p:spPr>
          <a:xfrm rot="-201391">
            <a:off x="10862673" y="571144"/>
            <a:ext cx="271899" cy="219323"/>
          </a:xfrm>
          <a:custGeom>
            <a:avLst/>
            <a:gdLst/>
            <a:ahLst/>
            <a:cxnLst/>
            <a:rect l="l" t="t" r="r" b="b"/>
            <a:pathLst>
              <a:path w="39059" h="39858" extrusionOk="0">
                <a:moveTo>
                  <a:pt x="31448" y="0"/>
                </a:moveTo>
                <a:cubicBezTo>
                  <a:pt x="30478" y="0"/>
                  <a:pt x="29495" y="162"/>
                  <a:pt x="28542" y="465"/>
                </a:cubicBezTo>
                <a:cubicBezTo>
                  <a:pt x="25806" y="1347"/>
                  <a:pt x="23162" y="3170"/>
                  <a:pt x="21247" y="5328"/>
                </a:cubicBezTo>
                <a:cubicBezTo>
                  <a:pt x="19545" y="7274"/>
                  <a:pt x="18025" y="9462"/>
                  <a:pt x="16961" y="11833"/>
                </a:cubicBezTo>
                <a:cubicBezTo>
                  <a:pt x="16505" y="10161"/>
                  <a:pt x="15837" y="8520"/>
                  <a:pt x="14925" y="7061"/>
                </a:cubicBezTo>
                <a:cubicBezTo>
                  <a:pt x="14013" y="5511"/>
                  <a:pt x="12797" y="3991"/>
                  <a:pt x="11186" y="3140"/>
                </a:cubicBezTo>
                <a:cubicBezTo>
                  <a:pt x="9959" y="2492"/>
                  <a:pt x="8477" y="2082"/>
                  <a:pt x="7041" y="2082"/>
                </a:cubicBezTo>
                <a:cubicBezTo>
                  <a:pt x="5310" y="2082"/>
                  <a:pt x="3647" y="2678"/>
                  <a:pt x="2584" y="4173"/>
                </a:cubicBezTo>
                <a:cubicBezTo>
                  <a:pt x="456" y="7213"/>
                  <a:pt x="0" y="11499"/>
                  <a:pt x="882" y="15055"/>
                </a:cubicBezTo>
                <a:cubicBezTo>
                  <a:pt x="1976" y="19493"/>
                  <a:pt x="4347" y="23657"/>
                  <a:pt x="7326" y="27092"/>
                </a:cubicBezTo>
                <a:cubicBezTo>
                  <a:pt x="9697" y="29858"/>
                  <a:pt x="12888" y="32988"/>
                  <a:pt x="15715" y="35298"/>
                </a:cubicBezTo>
                <a:cubicBezTo>
                  <a:pt x="15624" y="35572"/>
                  <a:pt x="15533" y="35846"/>
                  <a:pt x="15472" y="36150"/>
                </a:cubicBezTo>
                <a:cubicBezTo>
                  <a:pt x="15168" y="37244"/>
                  <a:pt x="14560" y="38125"/>
                  <a:pt x="13982" y="38885"/>
                </a:cubicBezTo>
                <a:cubicBezTo>
                  <a:pt x="13830" y="39068"/>
                  <a:pt x="15502" y="39858"/>
                  <a:pt x="16080" y="39858"/>
                </a:cubicBezTo>
                <a:cubicBezTo>
                  <a:pt x="17387" y="39858"/>
                  <a:pt x="18238" y="39220"/>
                  <a:pt x="18207" y="39037"/>
                </a:cubicBezTo>
                <a:cubicBezTo>
                  <a:pt x="18177" y="38490"/>
                  <a:pt x="17873" y="38095"/>
                  <a:pt x="17660" y="37609"/>
                </a:cubicBezTo>
                <a:cubicBezTo>
                  <a:pt x="17447" y="37092"/>
                  <a:pt x="17204" y="36575"/>
                  <a:pt x="17052" y="36028"/>
                </a:cubicBezTo>
                <a:cubicBezTo>
                  <a:pt x="16992" y="35815"/>
                  <a:pt x="16931" y="35572"/>
                  <a:pt x="16870" y="35329"/>
                </a:cubicBezTo>
                <a:cubicBezTo>
                  <a:pt x="19180" y="33323"/>
                  <a:pt x="21551" y="31377"/>
                  <a:pt x="23800" y="29280"/>
                </a:cubicBezTo>
                <a:cubicBezTo>
                  <a:pt x="25472" y="27730"/>
                  <a:pt x="27053" y="26089"/>
                  <a:pt x="28572" y="24356"/>
                </a:cubicBezTo>
                <a:cubicBezTo>
                  <a:pt x="31034" y="21590"/>
                  <a:pt x="33344" y="18672"/>
                  <a:pt x="35290" y="15511"/>
                </a:cubicBezTo>
                <a:cubicBezTo>
                  <a:pt x="37113" y="12593"/>
                  <a:pt x="39059" y="9006"/>
                  <a:pt x="38572" y="5480"/>
                </a:cubicBezTo>
                <a:cubicBezTo>
                  <a:pt x="38329" y="3839"/>
                  <a:pt x="37417" y="2502"/>
                  <a:pt x="36110" y="1529"/>
                </a:cubicBezTo>
                <a:cubicBezTo>
                  <a:pt x="34730" y="474"/>
                  <a:pt x="33107" y="0"/>
                  <a:pt x="314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EF23F7-D2F2-06F5-5032-86104BFBC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275" y="693371"/>
            <a:ext cx="3950550" cy="1127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3E547F-1C03-0067-18B0-5706F2BC1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3575" y="1673993"/>
            <a:ext cx="843149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0" y="3749952"/>
            <a:ext cx="2142425" cy="3191693"/>
          </a:xfrm>
          <a:prstGeom prst="rect">
            <a:avLst/>
          </a:prstGeom>
        </p:spPr>
      </p:pic>
      <p:pic>
        <p:nvPicPr>
          <p:cNvPr id="67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0877"/>
          <a:stretch>
            <a:fillRect/>
          </a:stretch>
        </p:blipFill>
        <p:spPr>
          <a:xfrm>
            <a:off x="336118" y="-158"/>
            <a:ext cx="10617199" cy="674150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2991197" y="2135015"/>
            <a:ext cx="6072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Xưa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kia, ở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vương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quốc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thật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bỗng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xuất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hung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cướp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đẹp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tòa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tháp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chót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vót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53930" y="3711780"/>
            <a:ext cx="6072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nọ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tử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quyết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tâm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hung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ấy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phải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nhiều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thử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khó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khăn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2" name="tải xuống (5)">
            <a:hlinkClick r:id="" action="ppaction://media"/>
            <a:extLst>
              <a:ext uri="{FF2B5EF4-FFF2-40B4-BE49-F238E27FC236}">
                <a16:creationId xmlns:a16="http://schemas.microsoft.com/office/drawing/2014/main" id="{5A75EBBB-3DF5-7935-C6BF-63326AF67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27856" y="1530564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49798" y="27147"/>
            <a:ext cx="4461112" cy="3119966"/>
            <a:chOff x="8092458" y="-876522"/>
            <a:chExt cx="3321952" cy="3649517"/>
          </a:xfrm>
        </p:grpSpPr>
        <p:pic>
          <p:nvPicPr>
            <p:cNvPr id="7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2458" y="-876522"/>
              <a:ext cx="3321952" cy="364951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586763" y="-351498"/>
              <a:ext cx="2333341" cy="2124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Chúng</a:t>
              </a:r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tôi</a:t>
              </a:r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sẽ</a:t>
              </a:r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giúp</a:t>
              </a:r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hoàng</a:t>
              </a:r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tử</a:t>
              </a:r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chuẩn</a:t>
              </a:r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bị</a:t>
              </a:r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đồ</a:t>
              </a:r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cứu</a:t>
              </a:r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công</a:t>
              </a:r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chúa</a:t>
              </a:r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3" name="Picture 2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CCC241C8-C1F0-14B0-76F9-A365C499B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676">
            <a:off x="10313677" y="2642616"/>
            <a:ext cx="297934" cy="114109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9F7273A6-B7BB-951E-DCFB-F03CEF8014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63448" y="601472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0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85" b="47092"/>
          <a:stretch>
            <a:fillRect/>
          </a:stretch>
        </p:blipFill>
        <p:spPr>
          <a:xfrm>
            <a:off x="-431946" y="4105005"/>
            <a:ext cx="13402802" cy="2770683"/>
          </a:xfrm>
          <a:prstGeom prst="rect">
            <a:avLst/>
          </a:prstGeom>
        </p:spPr>
      </p:pic>
      <p:grpSp>
        <p:nvGrpSpPr>
          <p:cNvPr id="38" name="Google Shape;2075;p60"/>
          <p:cNvGrpSpPr/>
          <p:nvPr/>
        </p:nvGrpSpPr>
        <p:grpSpPr>
          <a:xfrm rot="10800000">
            <a:off x="-203281" y="5789280"/>
            <a:ext cx="1977321" cy="1102939"/>
            <a:chOff x="7446343" y="212596"/>
            <a:chExt cx="1552422" cy="990230"/>
          </a:xfrm>
        </p:grpSpPr>
        <p:sp>
          <p:nvSpPr>
            <p:cNvPr id="39" name="Google Shape;2076;p60"/>
            <p:cNvSpPr/>
            <p:nvPr/>
          </p:nvSpPr>
          <p:spPr>
            <a:xfrm rot="-6062124">
              <a:off x="8521253" y="652373"/>
              <a:ext cx="516017" cy="326892"/>
            </a:xfrm>
            <a:custGeom>
              <a:avLst/>
              <a:gdLst/>
              <a:ahLst/>
              <a:cxnLst/>
              <a:rect l="l" t="t" r="r" b="b"/>
              <a:pathLst>
                <a:path w="23132" h="14652" extrusionOk="0">
                  <a:moveTo>
                    <a:pt x="0" y="1"/>
                  </a:moveTo>
                  <a:lnTo>
                    <a:pt x="0" y="1"/>
                  </a:lnTo>
                  <a:cubicBezTo>
                    <a:pt x="578" y="3709"/>
                    <a:pt x="4529" y="7964"/>
                    <a:pt x="7508" y="10031"/>
                  </a:cubicBezTo>
                  <a:cubicBezTo>
                    <a:pt x="12098" y="13314"/>
                    <a:pt x="16961" y="13253"/>
                    <a:pt x="22219" y="14651"/>
                  </a:cubicBezTo>
                  <a:lnTo>
                    <a:pt x="23131" y="13253"/>
                  </a:lnTo>
                  <a:cubicBezTo>
                    <a:pt x="20244" y="9636"/>
                    <a:pt x="17964" y="6080"/>
                    <a:pt x="13587" y="3952"/>
                  </a:cubicBezTo>
                  <a:cubicBezTo>
                    <a:pt x="9484" y="1976"/>
                    <a:pt x="4438" y="73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2077;p60"/>
            <p:cNvSpPr/>
            <p:nvPr/>
          </p:nvSpPr>
          <p:spPr>
            <a:xfrm rot="-6062124">
              <a:off x="8524084" y="654705"/>
              <a:ext cx="511265" cy="326892"/>
            </a:xfrm>
            <a:custGeom>
              <a:avLst/>
              <a:gdLst/>
              <a:ahLst/>
              <a:cxnLst/>
              <a:rect l="l" t="t" r="r" b="b"/>
              <a:pathLst>
                <a:path w="22919" h="14652" extrusionOk="0">
                  <a:moveTo>
                    <a:pt x="0" y="1"/>
                  </a:moveTo>
                  <a:cubicBezTo>
                    <a:pt x="578" y="3678"/>
                    <a:pt x="4529" y="7964"/>
                    <a:pt x="7508" y="10031"/>
                  </a:cubicBezTo>
                  <a:cubicBezTo>
                    <a:pt x="12098" y="13314"/>
                    <a:pt x="16961" y="13253"/>
                    <a:pt x="22219" y="14651"/>
                  </a:cubicBezTo>
                  <a:lnTo>
                    <a:pt x="22918" y="13557"/>
                  </a:lnTo>
                  <a:cubicBezTo>
                    <a:pt x="19453" y="11490"/>
                    <a:pt x="1611" y="1520"/>
                    <a:pt x="243" y="31"/>
                  </a:cubicBezTo>
                  <a:cubicBezTo>
                    <a:pt x="182" y="1"/>
                    <a:pt x="9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2078;p60"/>
            <p:cNvSpPr/>
            <p:nvPr/>
          </p:nvSpPr>
          <p:spPr>
            <a:xfrm rot="-5400000">
              <a:off x="7458008" y="519616"/>
              <a:ext cx="139690" cy="163019"/>
            </a:xfrm>
            <a:custGeom>
              <a:avLst/>
              <a:gdLst/>
              <a:ahLst/>
              <a:cxnLst/>
              <a:rect l="l" t="t" r="r" b="b"/>
              <a:pathLst>
                <a:path w="6262" h="7307" extrusionOk="0">
                  <a:moveTo>
                    <a:pt x="2420" y="1"/>
                  </a:moveTo>
                  <a:cubicBezTo>
                    <a:pt x="2162" y="1"/>
                    <a:pt x="1901" y="87"/>
                    <a:pt x="1642" y="285"/>
                  </a:cubicBezTo>
                  <a:cubicBezTo>
                    <a:pt x="1" y="1501"/>
                    <a:pt x="2189" y="4024"/>
                    <a:pt x="3131" y="4784"/>
                  </a:cubicBezTo>
                  <a:cubicBezTo>
                    <a:pt x="4074" y="5604"/>
                    <a:pt x="5289" y="6303"/>
                    <a:pt x="6049" y="7185"/>
                  </a:cubicBezTo>
                  <a:cubicBezTo>
                    <a:pt x="6110" y="7185"/>
                    <a:pt x="6110" y="7246"/>
                    <a:pt x="6140" y="7306"/>
                  </a:cubicBezTo>
                  <a:lnTo>
                    <a:pt x="6201" y="7154"/>
                  </a:lnTo>
                  <a:cubicBezTo>
                    <a:pt x="6262" y="5878"/>
                    <a:pt x="5988" y="4632"/>
                    <a:pt x="5502" y="3477"/>
                  </a:cubicBezTo>
                  <a:cubicBezTo>
                    <a:pt x="5117" y="2552"/>
                    <a:pt x="3821" y="1"/>
                    <a:pt x="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2079;p60"/>
            <p:cNvSpPr/>
            <p:nvPr/>
          </p:nvSpPr>
          <p:spPr>
            <a:xfrm rot="-5400000">
              <a:off x="7530846" y="425636"/>
              <a:ext cx="69845" cy="141445"/>
            </a:xfrm>
            <a:custGeom>
              <a:avLst/>
              <a:gdLst/>
              <a:ahLst/>
              <a:cxnLst/>
              <a:rect l="l" t="t" r="r" b="b"/>
              <a:pathLst>
                <a:path w="3131" h="6340" extrusionOk="0">
                  <a:moveTo>
                    <a:pt x="1742" y="1"/>
                  </a:moveTo>
                  <a:cubicBezTo>
                    <a:pt x="1545" y="1"/>
                    <a:pt x="1329" y="123"/>
                    <a:pt x="1094" y="412"/>
                  </a:cubicBezTo>
                  <a:cubicBezTo>
                    <a:pt x="0" y="1780"/>
                    <a:pt x="1763" y="4850"/>
                    <a:pt x="2037" y="6339"/>
                  </a:cubicBezTo>
                  <a:lnTo>
                    <a:pt x="2097" y="6339"/>
                  </a:lnTo>
                  <a:cubicBezTo>
                    <a:pt x="2918" y="5731"/>
                    <a:pt x="3131" y="4181"/>
                    <a:pt x="3131" y="3208"/>
                  </a:cubicBezTo>
                  <a:cubicBezTo>
                    <a:pt x="3131" y="2535"/>
                    <a:pt x="2640" y="1"/>
                    <a:pt x="1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2080;p60"/>
            <p:cNvSpPr/>
            <p:nvPr/>
          </p:nvSpPr>
          <p:spPr>
            <a:xfrm rot="-5400000">
              <a:off x="7673243" y="523754"/>
              <a:ext cx="115754" cy="172836"/>
            </a:xfrm>
            <a:custGeom>
              <a:avLst/>
              <a:gdLst/>
              <a:ahLst/>
              <a:cxnLst/>
              <a:rect l="l" t="t" r="r" b="b"/>
              <a:pathLst>
                <a:path w="5189" h="7747" extrusionOk="0">
                  <a:moveTo>
                    <a:pt x="1596" y="0"/>
                  </a:moveTo>
                  <a:cubicBezTo>
                    <a:pt x="552" y="0"/>
                    <a:pt x="1" y="1270"/>
                    <a:pt x="204" y="2488"/>
                  </a:cubicBezTo>
                  <a:cubicBezTo>
                    <a:pt x="477" y="4130"/>
                    <a:pt x="1146" y="5771"/>
                    <a:pt x="2514" y="6744"/>
                  </a:cubicBezTo>
                  <a:cubicBezTo>
                    <a:pt x="3213" y="7261"/>
                    <a:pt x="4155" y="7686"/>
                    <a:pt x="5037" y="7747"/>
                  </a:cubicBezTo>
                  <a:lnTo>
                    <a:pt x="5189" y="7534"/>
                  </a:lnTo>
                  <a:cubicBezTo>
                    <a:pt x="4216" y="5498"/>
                    <a:pt x="4824" y="2032"/>
                    <a:pt x="2848" y="513"/>
                  </a:cubicBezTo>
                  <a:cubicBezTo>
                    <a:pt x="2379" y="153"/>
                    <a:pt x="1958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2081;p60"/>
            <p:cNvSpPr/>
            <p:nvPr/>
          </p:nvSpPr>
          <p:spPr>
            <a:xfrm rot="-5400000">
              <a:off x="7808241" y="289389"/>
              <a:ext cx="119546" cy="202865"/>
            </a:xfrm>
            <a:custGeom>
              <a:avLst/>
              <a:gdLst/>
              <a:ahLst/>
              <a:cxnLst/>
              <a:rect l="l" t="t" r="r" b="b"/>
              <a:pathLst>
                <a:path w="5359" h="9093" extrusionOk="0">
                  <a:moveTo>
                    <a:pt x="3612" y="0"/>
                  </a:moveTo>
                  <a:cubicBezTo>
                    <a:pt x="3080" y="0"/>
                    <a:pt x="2477" y="282"/>
                    <a:pt x="1885" y="916"/>
                  </a:cubicBezTo>
                  <a:cubicBezTo>
                    <a:pt x="760" y="2132"/>
                    <a:pt x="274" y="3773"/>
                    <a:pt x="122" y="5354"/>
                  </a:cubicBezTo>
                  <a:cubicBezTo>
                    <a:pt x="0" y="6570"/>
                    <a:pt x="0" y="7937"/>
                    <a:pt x="61" y="9092"/>
                  </a:cubicBezTo>
                  <a:lnTo>
                    <a:pt x="122" y="9032"/>
                  </a:lnTo>
                  <a:cubicBezTo>
                    <a:pt x="2645" y="8211"/>
                    <a:pt x="5228" y="5141"/>
                    <a:pt x="5319" y="2497"/>
                  </a:cubicBezTo>
                  <a:cubicBezTo>
                    <a:pt x="5359" y="990"/>
                    <a:pt x="4610" y="0"/>
                    <a:pt x="3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2082;p60"/>
            <p:cNvSpPr/>
            <p:nvPr/>
          </p:nvSpPr>
          <p:spPr>
            <a:xfrm rot="-5400000">
              <a:off x="7989721" y="493913"/>
              <a:ext cx="117315" cy="243581"/>
            </a:xfrm>
            <a:custGeom>
              <a:avLst/>
              <a:gdLst/>
              <a:ahLst/>
              <a:cxnLst/>
              <a:rect l="l" t="t" r="r" b="b"/>
              <a:pathLst>
                <a:path w="5259" h="10918" extrusionOk="0">
                  <a:moveTo>
                    <a:pt x="1668" y="1"/>
                  </a:moveTo>
                  <a:cubicBezTo>
                    <a:pt x="145" y="1"/>
                    <a:pt x="1" y="2163"/>
                    <a:pt x="1" y="3288"/>
                  </a:cubicBezTo>
                  <a:cubicBezTo>
                    <a:pt x="1" y="6267"/>
                    <a:pt x="1855" y="10492"/>
                    <a:pt x="5198" y="10918"/>
                  </a:cubicBezTo>
                  <a:lnTo>
                    <a:pt x="5259" y="10705"/>
                  </a:lnTo>
                  <a:cubicBezTo>
                    <a:pt x="4894" y="8455"/>
                    <a:pt x="5107" y="5993"/>
                    <a:pt x="4560" y="3744"/>
                  </a:cubicBezTo>
                  <a:cubicBezTo>
                    <a:pt x="4226" y="2346"/>
                    <a:pt x="3557" y="97"/>
                    <a:pt x="1794" y="6"/>
                  </a:cubicBezTo>
                  <a:cubicBezTo>
                    <a:pt x="1751" y="2"/>
                    <a:pt x="1709" y="1"/>
                    <a:pt x="1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2083;p60"/>
            <p:cNvSpPr/>
            <p:nvPr/>
          </p:nvSpPr>
          <p:spPr>
            <a:xfrm rot="-5400000">
              <a:off x="8134111" y="328439"/>
              <a:ext cx="105135" cy="194811"/>
            </a:xfrm>
            <a:custGeom>
              <a:avLst/>
              <a:gdLst/>
              <a:ahLst/>
              <a:cxnLst/>
              <a:rect l="l" t="t" r="r" b="b"/>
              <a:pathLst>
                <a:path w="4713" h="8732" extrusionOk="0">
                  <a:moveTo>
                    <a:pt x="1957" y="0"/>
                  </a:moveTo>
                  <a:cubicBezTo>
                    <a:pt x="1240" y="0"/>
                    <a:pt x="742" y="1380"/>
                    <a:pt x="548" y="2349"/>
                  </a:cubicBezTo>
                  <a:cubicBezTo>
                    <a:pt x="214" y="3838"/>
                    <a:pt x="1" y="5480"/>
                    <a:pt x="214" y="6969"/>
                  </a:cubicBezTo>
                  <a:cubicBezTo>
                    <a:pt x="335" y="7516"/>
                    <a:pt x="639" y="8185"/>
                    <a:pt x="426" y="8732"/>
                  </a:cubicBezTo>
                  <a:lnTo>
                    <a:pt x="487" y="8732"/>
                  </a:lnTo>
                  <a:cubicBezTo>
                    <a:pt x="2189" y="6604"/>
                    <a:pt x="4712" y="3626"/>
                    <a:pt x="2949" y="829"/>
                  </a:cubicBezTo>
                  <a:cubicBezTo>
                    <a:pt x="2586" y="235"/>
                    <a:pt x="2253" y="0"/>
                    <a:pt x="1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2084;p60"/>
            <p:cNvSpPr/>
            <p:nvPr/>
          </p:nvSpPr>
          <p:spPr>
            <a:xfrm rot="-5400000">
              <a:off x="7896741" y="-61367"/>
              <a:ext cx="250424" cy="1071482"/>
            </a:xfrm>
            <a:custGeom>
              <a:avLst/>
              <a:gdLst/>
              <a:ahLst/>
              <a:cxnLst/>
              <a:rect l="l" t="t" r="r" b="b"/>
              <a:pathLst>
                <a:path w="11226" h="48027" extrusionOk="0">
                  <a:moveTo>
                    <a:pt x="269" y="1"/>
                  </a:moveTo>
                  <a:cubicBezTo>
                    <a:pt x="130" y="1"/>
                    <a:pt x="0" y="146"/>
                    <a:pt x="83" y="291"/>
                  </a:cubicBezTo>
                  <a:cubicBezTo>
                    <a:pt x="1755" y="3331"/>
                    <a:pt x="3427" y="6431"/>
                    <a:pt x="4217" y="9805"/>
                  </a:cubicBezTo>
                  <a:cubicBezTo>
                    <a:pt x="5068" y="13392"/>
                    <a:pt x="4703" y="17161"/>
                    <a:pt x="4339" y="20778"/>
                  </a:cubicBezTo>
                  <a:cubicBezTo>
                    <a:pt x="3974" y="24395"/>
                    <a:pt x="3609" y="27982"/>
                    <a:pt x="3822" y="31629"/>
                  </a:cubicBezTo>
                  <a:cubicBezTo>
                    <a:pt x="4004" y="34486"/>
                    <a:pt x="4399" y="37374"/>
                    <a:pt x="5311" y="40079"/>
                  </a:cubicBezTo>
                  <a:cubicBezTo>
                    <a:pt x="6375" y="43180"/>
                    <a:pt x="8199" y="45915"/>
                    <a:pt x="10752" y="47982"/>
                  </a:cubicBezTo>
                  <a:cubicBezTo>
                    <a:pt x="10796" y="48013"/>
                    <a:pt x="10843" y="48026"/>
                    <a:pt x="10888" y="48026"/>
                  </a:cubicBezTo>
                  <a:cubicBezTo>
                    <a:pt x="11067" y="48026"/>
                    <a:pt x="11226" y="47823"/>
                    <a:pt x="11056" y="47678"/>
                  </a:cubicBezTo>
                  <a:cubicBezTo>
                    <a:pt x="8746" y="45824"/>
                    <a:pt x="7013" y="43392"/>
                    <a:pt x="5950" y="40596"/>
                  </a:cubicBezTo>
                  <a:cubicBezTo>
                    <a:pt x="4916" y="37891"/>
                    <a:pt x="4491" y="34973"/>
                    <a:pt x="4278" y="32085"/>
                  </a:cubicBezTo>
                  <a:cubicBezTo>
                    <a:pt x="4035" y="28498"/>
                    <a:pt x="4339" y="24973"/>
                    <a:pt x="4703" y="21416"/>
                  </a:cubicBezTo>
                  <a:cubicBezTo>
                    <a:pt x="5038" y="17830"/>
                    <a:pt x="5463" y="14121"/>
                    <a:pt x="4795" y="10565"/>
                  </a:cubicBezTo>
                  <a:cubicBezTo>
                    <a:pt x="4095" y="6826"/>
                    <a:pt x="2272" y="3392"/>
                    <a:pt x="448" y="109"/>
                  </a:cubicBezTo>
                  <a:cubicBezTo>
                    <a:pt x="400" y="32"/>
                    <a:pt x="333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2085;p60"/>
            <p:cNvSpPr/>
            <p:nvPr/>
          </p:nvSpPr>
          <p:spPr>
            <a:xfrm rot="-5400000">
              <a:off x="7846549" y="323072"/>
              <a:ext cx="149483" cy="228387"/>
            </a:xfrm>
            <a:custGeom>
              <a:avLst/>
              <a:gdLst/>
              <a:ahLst/>
              <a:cxnLst/>
              <a:rect l="l" t="t" r="r" b="b"/>
              <a:pathLst>
                <a:path w="6701" h="10237" extrusionOk="0">
                  <a:moveTo>
                    <a:pt x="6442" y="1"/>
                  </a:moveTo>
                  <a:cubicBezTo>
                    <a:pt x="6363" y="1"/>
                    <a:pt x="6283" y="41"/>
                    <a:pt x="6249" y="133"/>
                  </a:cubicBezTo>
                  <a:cubicBezTo>
                    <a:pt x="5550" y="2048"/>
                    <a:pt x="4638" y="3842"/>
                    <a:pt x="3604" y="5605"/>
                  </a:cubicBezTo>
                  <a:cubicBezTo>
                    <a:pt x="3148" y="6395"/>
                    <a:pt x="2662" y="7216"/>
                    <a:pt x="2024" y="7945"/>
                  </a:cubicBezTo>
                  <a:cubicBezTo>
                    <a:pt x="1416" y="8583"/>
                    <a:pt x="747" y="9191"/>
                    <a:pt x="139" y="9860"/>
                  </a:cubicBezTo>
                  <a:cubicBezTo>
                    <a:pt x="0" y="10022"/>
                    <a:pt x="143" y="10236"/>
                    <a:pt x="299" y="10236"/>
                  </a:cubicBezTo>
                  <a:cubicBezTo>
                    <a:pt x="349" y="10236"/>
                    <a:pt x="399" y="10215"/>
                    <a:pt x="443" y="10164"/>
                  </a:cubicBezTo>
                  <a:cubicBezTo>
                    <a:pt x="1051" y="9465"/>
                    <a:pt x="1750" y="8857"/>
                    <a:pt x="2358" y="8158"/>
                  </a:cubicBezTo>
                  <a:cubicBezTo>
                    <a:pt x="2996" y="7459"/>
                    <a:pt x="3483" y="6638"/>
                    <a:pt x="3969" y="5787"/>
                  </a:cubicBezTo>
                  <a:cubicBezTo>
                    <a:pt x="5002" y="4024"/>
                    <a:pt x="5914" y="2170"/>
                    <a:pt x="6644" y="255"/>
                  </a:cubicBezTo>
                  <a:cubicBezTo>
                    <a:pt x="6700" y="105"/>
                    <a:pt x="6571" y="1"/>
                    <a:pt x="6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2086;p60"/>
            <p:cNvSpPr/>
            <p:nvPr/>
          </p:nvSpPr>
          <p:spPr>
            <a:xfrm rot="-5400000">
              <a:off x="7704691" y="463221"/>
              <a:ext cx="153810" cy="203646"/>
            </a:xfrm>
            <a:custGeom>
              <a:avLst/>
              <a:gdLst/>
              <a:ahLst/>
              <a:cxnLst/>
              <a:rect l="l" t="t" r="r" b="b"/>
              <a:pathLst>
                <a:path w="6895" h="9128" extrusionOk="0">
                  <a:moveTo>
                    <a:pt x="248" y="0"/>
                  </a:moveTo>
                  <a:cubicBezTo>
                    <a:pt x="127" y="0"/>
                    <a:pt x="1" y="102"/>
                    <a:pt x="37" y="248"/>
                  </a:cubicBezTo>
                  <a:cubicBezTo>
                    <a:pt x="523" y="2284"/>
                    <a:pt x="1496" y="4138"/>
                    <a:pt x="2955" y="5628"/>
                  </a:cubicBezTo>
                  <a:cubicBezTo>
                    <a:pt x="3502" y="6175"/>
                    <a:pt x="4171" y="6600"/>
                    <a:pt x="4809" y="7087"/>
                  </a:cubicBezTo>
                  <a:cubicBezTo>
                    <a:pt x="5417" y="7543"/>
                    <a:pt x="6298" y="8151"/>
                    <a:pt x="6481" y="8971"/>
                  </a:cubicBezTo>
                  <a:cubicBezTo>
                    <a:pt x="6493" y="9081"/>
                    <a:pt x="6564" y="9127"/>
                    <a:pt x="6643" y="9127"/>
                  </a:cubicBezTo>
                  <a:cubicBezTo>
                    <a:pt x="6760" y="9127"/>
                    <a:pt x="6894" y="9025"/>
                    <a:pt x="6876" y="8880"/>
                  </a:cubicBezTo>
                  <a:cubicBezTo>
                    <a:pt x="6694" y="8151"/>
                    <a:pt x="6086" y="7573"/>
                    <a:pt x="5539" y="7117"/>
                  </a:cubicBezTo>
                  <a:cubicBezTo>
                    <a:pt x="4900" y="6631"/>
                    <a:pt x="4201" y="6205"/>
                    <a:pt x="3593" y="5658"/>
                  </a:cubicBezTo>
                  <a:cubicBezTo>
                    <a:pt x="1982" y="4230"/>
                    <a:pt x="918" y="2254"/>
                    <a:pt x="432" y="157"/>
                  </a:cubicBezTo>
                  <a:cubicBezTo>
                    <a:pt x="408" y="47"/>
                    <a:pt x="329" y="0"/>
                    <a:pt x="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2087;p60"/>
            <p:cNvSpPr/>
            <p:nvPr/>
          </p:nvSpPr>
          <p:spPr>
            <a:xfrm rot="-5400000">
              <a:off x="8016784" y="456683"/>
              <a:ext cx="134403" cy="230685"/>
            </a:xfrm>
            <a:custGeom>
              <a:avLst/>
              <a:gdLst/>
              <a:ahLst/>
              <a:cxnLst/>
              <a:rect l="l" t="t" r="r" b="b"/>
              <a:pathLst>
                <a:path w="6025" h="10340" extrusionOk="0">
                  <a:moveTo>
                    <a:pt x="248" y="1"/>
                  </a:moveTo>
                  <a:cubicBezTo>
                    <a:pt x="127" y="1"/>
                    <a:pt x="0" y="103"/>
                    <a:pt x="37" y="248"/>
                  </a:cubicBezTo>
                  <a:cubicBezTo>
                    <a:pt x="584" y="2558"/>
                    <a:pt x="857" y="4960"/>
                    <a:pt x="2073" y="7026"/>
                  </a:cubicBezTo>
                  <a:cubicBezTo>
                    <a:pt x="2529" y="7847"/>
                    <a:pt x="3106" y="8607"/>
                    <a:pt x="3775" y="9245"/>
                  </a:cubicBezTo>
                  <a:cubicBezTo>
                    <a:pt x="4322" y="9792"/>
                    <a:pt x="4991" y="10279"/>
                    <a:pt x="5781" y="10340"/>
                  </a:cubicBezTo>
                  <a:cubicBezTo>
                    <a:pt x="6024" y="10340"/>
                    <a:pt x="6024" y="9944"/>
                    <a:pt x="5781" y="9914"/>
                  </a:cubicBezTo>
                  <a:cubicBezTo>
                    <a:pt x="4991" y="9884"/>
                    <a:pt x="4292" y="9245"/>
                    <a:pt x="3775" y="8698"/>
                  </a:cubicBezTo>
                  <a:cubicBezTo>
                    <a:pt x="3198" y="8060"/>
                    <a:pt x="2681" y="7330"/>
                    <a:pt x="2286" y="6570"/>
                  </a:cubicBezTo>
                  <a:cubicBezTo>
                    <a:pt x="1192" y="4595"/>
                    <a:pt x="948" y="2315"/>
                    <a:pt x="432" y="157"/>
                  </a:cubicBezTo>
                  <a:cubicBezTo>
                    <a:pt x="407" y="47"/>
                    <a:pt x="329" y="1"/>
                    <a:pt x="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2088;p60"/>
            <p:cNvSpPr/>
            <p:nvPr/>
          </p:nvSpPr>
          <p:spPr>
            <a:xfrm rot="-5400000">
              <a:off x="8193743" y="357996"/>
              <a:ext cx="59516" cy="210807"/>
            </a:xfrm>
            <a:custGeom>
              <a:avLst/>
              <a:gdLst/>
              <a:ahLst/>
              <a:cxnLst/>
              <a:rect l="l" t="t" r="r" b="b"/>
              <a:pathLst>
                <a:path w="2668" h="9449" extrusionOk="0">
                  <a:moveTo>
                    <a:pt x="2470" y="1"/>
                  </a:moveTo>
                  <a:cubicBezTo>
                    <a:pt x="2372" y="1"/>
                    <a:pt x="2273" y="69"/>
                    <a:pt x="2273" y="206"/>
                  </a:cubicBezTo>
                  <a:cubicBezTo>
                    <a:pt x="2242" y="1756"/>
                    <a:pt x="2151" y="3337"/>
                    <a:pt x="1787" y="4856"/>
                  </a:cubicBezTo>
                  <a:cubicBezTo>
                    <a:pt x="1422" y="6346"/>
                    <a:pt x="844" y="7774"/>
                    <a:pt x="84" y="9142"/>
                  </a:cubicBezTo>
                  <a:cubicBezTo>
                    <a:pt x="0" y="9310"/>
                    <a:pt x="148" y="9449"/>
                    <a:pt x="288" y="9449"/>
                  </a:cubicBezTo>
                  <a:cubicBezTo>
                    <a:pt x="350" y="9449"/>
                    <a:pt x="411" y="9421"/>
                    <a:pt x="449" y="9355"/>
                  </a:cubicBezTo>
                  <a:cubicBezTo>
                    <a:pt x="1209" y="7957"/>
                    <a:pt x="1817" y="6498"/>
                    <a:pt x="2182" y="4948"/>
                  </a:cubicBezTo>
                  <a:cubicBezTo>
                    <a:pt x="2546" y="3397"/>
                    <a:pt x="2668" y="1786"/>
                    <a:pt x="2668" y="206"/>
                  </a:cubicBezTo>
                  <a:cubicBezTo>
                    <a:pt x="2668" y="69"/>
                    <a:pt x="2569" y="1"/>
                    <a:pt x="24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2089;p60"/>
            <p:cNvSpPr/>
            <p:nvPr/>
          </p:nvSpPr>
          <p:spPr>
            <a:xfrm rot="-5400000">
              <a:off x="7603396" y="414905"/>
              <a:ext cx="29044" cy="153292"/>
            </a:xfrm>
            <a:custGeom>
              <a:avLst/>
              <a:gdLst/>
              <a:ahLst/>
              <a:cxnLst/>
              <a:rect l="l" t="t" r="r" b="b"/>
              <a:pathLst>
                <a:path w="1302" h="6871" extrusionOk="0">
                  <a:moveTo>
                    <a:pt x="826" y="1"/>
                  </a:moveTo>
                  <a:cubicBezTo>
                    <a:pt x="702" y="1"/>
                    <a:pt x="565" y="105"/>
                    <a:pt x="603" y="255"/>
                  </a:cubicBezTo>
                  <a:cubicBezTo>
                    <a:pt x="785" y="1319"/>
                    <a:pt x="876" y="2413"/>
                    <a:pt x="785" y="3507"/>
                  </a:cubicBezTo>
                  <a:cubicBezTo>
                    <a:pt x="694" y="4571"/>
                    <a:pt x="420" y="5605"/>
                    <a:pt x="55" y="6608"/>
                  </a:cubicBezTo>
                  <a:cubicBezTo>
                    <a:pt x="1" y="6772"/>
                    <a:pt x="121" y="6870"/>
                    <a:pt x="246" y="6870"/>
                  </a:cubicBezTo>
                  <a:cubicBezTo>
                    <a:pt x="329" y="6870"/>
                    <a:pt x="414" y="6827"/>
                    <a:pt x="451" y="6729"/>
                  </a:cubicBezTo>
                  <a:cubicBezTo>
                    <a:pt x="815" y="5696"/>
                    <a:pt x="1089" y="4602"/>
                    <a:pt x="1210" y="3507"/>
                  </a:cubicBezTo>
                  <a:cubicBezTo>
                    <a:pt x="1302" y="2383"/>
                    <a:pt x="1180" y="1258"/>
                    <a:pt x="998" y="133"/>
                  </a:cubicBezTo>
                  <a:cubicBezTo>
                    <a:pt x="975" y="41"/>
                    <a:pt x="903" y="1"/>
                    <a:pt x="8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2090;p60"/>
            <p:cNvSpPr/>
            <p:nvPr/>
          </p:nvSpPr>
          <p:spPr>
            <a:xfrm rot="-5400000">
              <a:off x="8050298" y="570550"/>
              <a:ext cx="600986" cy="458069"/>
            </a:xfrm>
            <a:custGeom>
              <a:avLst/>
              <a:gdLst/>
              <a:ahLst/>
              <a:cxnLst/>
              <a:rect l="l" t="t" r="r" b="b"/>
              <a:pathLst>
                <a:path w="26941" h="20532" extrusionOk="0">
                  <a:moveTo>
                    <a:pt x="258" y="0"/>
                  </a:moveTo>
                  <a:cubicBezTo>
                    <a:pt x="130" y="0"/>
                    <a:pt x="0" y="104"/>
                    <a:pt x="57" y="255"/>
                  </a:cubicBezTo>
                  <a:cubicBezTo>
                    <a:pt x="847" y="2200"/>
                    <a:pt x="2063" y="3841"/>
                    <a:pt x="3674" y="5209"/>
                  </a:cubicBezTo>
                  <a:cubicBezTo>
                    <a:pt x="5224" y="6516"/>
                    <a:pt x="7048" y="7580"/>
                    <a:pt x="8872" y="8461"/>
                  </a:cubicBezTo>
                  <a:cubicBezTo>
                    <a:pt x="10938" y="9464"/>
                    <a:pt x="13097" y="10255"/>
                    <a:pt x="15194" y="11167"/>
                  </a:cubicBezTo>
                  <a:cubicBezTo>
                    <a:pt x="17443" y="12109"/>
                    <a:pt x="19571" y="13234"/>
                    <a:pt x="21455" y="14814"/>
                  </a:cubicBezTo>
                  <a:cubicBezTo>
                    <a:pt x="23431" y="16395"/>
                    <a:pt x="25103" y="18310"/>
                    <a:pt x="26471" y="20437"/>
                  </a:cubicBezTo>
                  <a:cubicBezTo>
                    <a:pt x="26518" y="20503"/>
                    <a:pt x="26585" y="20531"/>
                    <a:pt x="26652" y="20531"/>
                  </a:cubicBezTo>
                  <a:cubicBezTo>
                    <a:pt x="26799" y="20531"/>
                    <a:pt x="26940" y="20392"/>
                    <a:pt x="26835" y="20225"/>
                  </a:cubicBezTo>
                  <a:cubicBezTo>
                    <a:pt x="24373" y="16395"/>
                    <a:pt x="20908" y="13355"/>
                    <a:pt x="16774" y="11410"/>
                  </a:cubicBezTo>
                  <a:cubicBezTo>
                    <a:pt x="12793" y="9556"/>
                    <a:pt x="8537" y="8309"/>
                    <a:pt x="4951" y="5695"/>
                  </a:cubicBezTo>
                  <a:cubicBezTo>
                    <a:pt x="2944" y="4236"/>
                    <a:pt x="1394" y="2443"/>
                    <a:pt x="452" y="133"/>
                  </a:cubicBezTo>
                  <a:cubicBezTo>
                    <a:pt x="417" y="40"/>
                    <a:pt x="338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2091;p60"/>
            <p:cNvSpPr/>
            <p:nvPr/>
          </p:nvSpPr>
          <p:spPr>
            <a:xfrm rot="-5400000">
              <a:off x="8080100" y="348371"/>
              <a:ext cx="342086" cy="589229"/>
            </a:xfrm>
            <a:custGeom>
              <a:avLst/>
              <a:gdLst/>
              <a:ahLst/>
              <a:cxnLst/>
              <a:rect l="l" t="t" r="r" b="b"/>
              <a:pathLst>
                <a:path w="15335" h="26411" extrusionOk="0">
                  <a:moveTo>
                    <a:pt x="201" y="1"/>
                  </a:moveTo>
                  <a:cubicBezTo>
                    <a:pt x="99" y="1"/>
                    <a:pt x="0" y="62"/>
                    <a:pt x="0" y="183"/>
                  </a:cubicBezTo>
                  <a:cubicBezTo>
                    <a:pt x="152" y="2281"/>
                    <a:pt x="1064" y="4196"/>
                    <a:pt x="1641" y="6202"/>
                  </a:cubicBezTo>
                  <a:cubicBezTo>
                    <a:pt x="2158" y="7995"/>
                    <a:pt x="2766" y="9758"/>
                    <a:pt x="3648" y="11399"/>
                  </a:cubicBezTo>
                  <a:cubicBezTo>
                    <a:pt x="4529" y="13010"/>
                    <a:pt x="5623" y="14500"/>
                    <a:pt x="6869" y="15867"/>
                  </a:cubicBezTo>
                  <a:cubicBezTo>
                    <a:pt x="8328" y="17539"/>
                    <a:pt x="9757" y="19241"/>
                    <a:pt x="11155" y="20974"/>
                  </a:cubicBezTo>
                  <a:cubicBezTo>
                    <a:pt x="11915" y="21916"/>
                    <a:pt x="12705" y="22858"/>
                    <a:pt x="13374" y="23861"/>
                  </a:cubicBezTo>
                  <a:cubicBezTo>
                    <a:pt x="13921" y="24652"/>
                    <a:pt x="14164" y="25655"/>
                    <a:pt x="14894" y="26354"/>
                  </a:cubicBezTo>
                  <a:cubicBezTo>
                    <a:pt x="14933" y="26393"/>
                    <a:pt x="14979" y="26410"/>
                    <a:pt x="15023" y="26410"/>
                  </a:cubicBezTo>
                  <a:cubicBezTo>
                    <a:pt x="15184" y="26410"/>
                    <a:pt x="15334" y="26193"/>
                    <a:pt x="15167" y="26050"/>
                  </a:cubicBezTo>
                  <a:cubicBezTo>
                    <a:pt x="14560" y="25472"/>
                    <a:pt x="14316" y="24621"/>
                    <a:pt x="13891" y="23892"/>
                  </a:cubicBezTo>
                  <a:cubicBezTo>
                    <a:pt x="13374" y="23041"/>
                    <a:pt x="12736" y="22250"/>
                    <a:pt x="12098" y="21491"/>
                  </a:cubicBezTo>
                  <a:cubicBezTo>
                    <a:pt x="10730" y="19819"/>
                    <a:pt x="9362" y="18117"/>
                    <a:pt x="7964" y="16506"/>
                  </a:cubicBezTo>
                  <a:cubicBezTo>
                    <a:pt x="6687" y="15047"/>
                    <a:pt x="5441" y="13618"/>
                    <a:pt x="4468" y="11946"/>
                  </a:cubicBezTo>
                  <a:cubicBezTo>
                    <a:pt x="3496" y="10366"/>
                    <a:pt x="2796" y="8664"/>
                    <a:pt x="2249" y="6901"/>
                  </a:cubicBezTo>
                  <a:cubicBezTo>
                    <a:pt x="1945" y="5837"/>
                    <a:pt x="1611" y="4773"/>
                    <a:pt x="1246" y="3709"/>
                  </a:cubicBezTo>
                  <a:cubicBezTo>
                    <a:pt x="851" y="2585"/>
                    <a:pt x="486" y="1399"/>
                    <a:pt x="426" y="183"/>
                  </a:cubicBezTo>
                  <a:cubicBezTo>
                    <a:pt x="410" y="62"/>
                    <a:pt x="304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2092;p60"/>
            <p:cNvSpPr/>
            <p:nvPr/>
          </p:nvSpPr>
          <p:spPr>
            <a:xfrm rot="-5400000">
              <a:off x="8201062" y="608268"/>
              <a:ext cx="77095" cy="131027"/>
            </a:xfrm>
            <a:custGeom>
              <a:avLst/>
              <a:gdLst/>
              <a:ahLst/>
              <a:cxnLst/>
              <a:rect l="l" t="t" r="r" b="b"/>
              <a:pathLst>
                <a:path w="3456" h="5873" extrusionOk="0">
                  <a:moveTo>
                    <a:pt x="1845" y="0"/>
                  </a:moveTo>
                  <a:cubicBezTo>
                    <a:pt x="1641" y="0"/>
                    <a:pt x="1421" y="75"/>
                    <a:pt x="1186" y="249"/>
                  </a:cubicBezTo>
                  <a:cubicBezTo>
                    <a:pt x="0" y="1131"/>
                    <a:pt x="1186" y="3775"/>
                    <a:pt x="1520" y="4808"/>
                  </a:cubicBezTo>
                  <a:lnTo>
                    <a:pt x="2462" y="5872"/>
                  </a:lnTo>
                  <a:cubicBezTo>
                    <a:pt x="2888" y="4930"/>
                    <a:pt x="3344" y="3714"/>
                    <a:pt x="3405" y="2620"/>
                  </a:cubicBezTo>
                  <a:cubicBezTo>
                    <a:pt x="3455" y="1836"/>
                    <a:pt x="2854" y="0"/>
                    <a:pt x="1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2093;p60"/>
            <p:cNvSpPr/>
            <p:nvPr/>
          </p:nvSpPr>
          <p:spPr>
            <a:xfrm rot="-5400000">
              <a:off x="8122398" y="745596"/>
              <a:ext cx="103752" cy="76523"/>
            </a:xfrm>
            <a:custGeom>
              <a:avLst/>
              <a:gdLst/>
              <a:ahLst/>
              <a:cxnLst/>
              <a:rect l="l" t="t" r="r" b="b"/>
              <a:pathLst>
                <a:path w="4651" h="3430" extrusionOk="0">
                  <a:moveTo>
                    <a:pt x="963" y="1"/>
                  </a:moveTo>
                  <a:cubicBezTo>
                    <a:pt x="629" y="1"/>
                    <a:pt x="376" y="175"/>
                    <a:pt x="274" y="619"/>
                  </a:cubicBezTo>
                  <a:cubicBezTo>
                    <a:pt x="0" y="1834"/>
                    <a:pt x="2250" y="3324"/>
                    <a:pt x="3192" y="3415"/>
                  </a:cubicBezTo>
                  <a:cubicBezTo>
                    <a:pt x="3273" y="3425"/>
                    <a:pt x="3354" y="3429"/>
                    <a:pt x="3435" y="3429"/>
                  </a:cubicBezTo>
                  <a:cubicBezTo>
                    <a:pt x="3840" y="3429"/>
                    <a:pt x="4246" y="3324"/>
                    <a:pt x="4651" y="3324"/>
                  </a:cubicBezTo>
                  <a:lnTo>
                    <a:pt x="4225" y="2169"/>
                  </a:lnTo>
                  <a:cubicBezTo>
                    <a:pt x="3879" y="1753"/>
                    <a:pt x="2020" y="1"/>
                    <a:pt x="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2094;p60"/>
            <p:cNvSpPr/>
            <p:nvPr/>
          </p:nvSpPr>
          <p:spPr>
            <a:xfrm rot="-5400000">
              <a:off x="8048584" y="670764"/>
              <a:ext cx="80709" cy="108204"/>
            </a:xfrm>
            <a:custGeom>
              <a:avLst/>
              <a:gdLst/>
              <a:ahLst/>
              <a:cxnLst/>
              <a:rect l="l" t="t" r="r" b="b"/>
              <a:pathLst>
                <a:path w="3618" h="4850" extrusionOk="0">
                  <a:moveTo>
                    <a:pt x="1344" y="0"/>
                  </a:moveTo>
                  <a:cubicBezTo>
                    <a:pt x="144" y="0"/>
                    <a:pt x="251" y="2993"/>
                    <a:pt x="1" y="3634"/>
                  </a:cubicBezTo>
                  <a:lnTo>
                    <a:pt x="487" y="4850"/>
                  </a:lnTo>
                  <a:cubicBezTo>
                    <a:pt x="1064" y="3968"/>
                    <a:pt x="3618" y="959"/>
                    <a:pt x="1703" y="78"/>
                  </a:cubicBezTo>
                  <a:cubicBezTo>
                    <a:pt x="1572" y="25"/>
                    <a:pt x="1452" y="0"/>
                    <a:pt x="1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Google Shape;2095;p60"/>
            <p:cNvSpPr/>
            <p:nvPr/>
          </p:nvSpPr>
          <p:spPr>
            <a:xfrm rot="-5400000">
              <a:off x="8004746" y="791472"/>
              <a:ext cx="94048" cy="72686"/>
            </a:xfrm>
            <a:custGeom>
              <a:avLst/>
              <a:gdLst/>
              <a:ahLst/>
              <a:cxnLst/>
              <a:rect l="l" t="t" r="r" b="b"/>
              <a:pathLst>
                <a:path w="4216" h="3258" extrusionOk="0">
                  <a:moveTo>
                    <a:pt x="1359" y="0"/>
                  </a:moveTo>
                  <a:cubicBezTo>
                    <a:pt x="610" y="0"/>
                    <a:pt x="0" y="428"/>
                    <a:pt x="538" y="1404"/>
                  </a:cubicBezTo>
                  <a:cubicBezTo>
                    <a:pt x="1176" y="2559"/>
                    <a:pt x="3060" y="3045"/>
                    <a:pt x="4215" y="3258"/>
                  </a:cubicBezTo>
                  <a:lnTo>
                    <a:pt x="3820" y="2103"/>
                  </a:lnTo>
                  <a:cubicBezTo>
                    <a:pt x="3547" y="1464"/>
                    <a:pt x="3121" y="735"/>
                    <a:pt x="2513" y="340"/>
                  </a:cubicBezTo>
                  <a:cubicBezTo>
                    <a:pt x="2188" y="119"/>
                    <a:pt x="1754" y="0"/>
                    <a:pt x="1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Google Shape;2096;p60"/>
            <p:cNvSpPr/>
            <p:nvPr/>
          </p:nvSpPr>
          <p:spPr>
            <a:xfrm rot="-5400000">
              <a:off x="7692787" y="735371"/>
              <a:ext cx="330240" cy="216295"/>
            </a:xfrm>
            <a:custGeom>
              <a:avLst/>
              <a:gdLst/>
              <a:ahLst/>
              <a:cxnLst/>
              <a:rect l="l" t="t" r="r" b="b"/>
              <a:pathLst>
                <a:path w="14804" h="9695" extrusionOk="0">
                  <a:moveTo>
                    <a:pt x="12261" y="1"/>
                  </a:moveTo>
                  <a:cubicBezTo>
                    <a:pt x="10935" y="1"/>
                    <a:pt x="8890" y="1334"/>
                    <a:pt x="8572" y="3980"/>
                  </a:cubicBezTo>
                  <a:cubicBezTo>
                    <a:pt x="8128" y="1620"/>
                    <a:pt x="6140" y="572"/>
                    <a:pt x="4774" y="572"/>
                  </a:cubicBezTo>
                  <a:cubicBezTo>
                    <a:pt x="4363" y="572"/>
                    <a:pt x="4009" y="667"/>
                    <a:pt x="3770" y="849"/>
                  </a:cubicBezTo>
                  <a:cubicBezTo>
                    <a:pt x="0" y="3707"/>
                    <a:pt x="6323" y="9451"/>
                    <a:pt x="8876" y="9694"/>
                  </a:cubicBezTo>
                  <a:cubicBezTo>
                    <a:pt x="11308" y="9147"/>
                    <a:pt x="14226" y="6047"/>
                    <a:pt x="14590" y="3646"/>
                  </a:cubicBezTo>
                  <a:cubicBezTo>
                    <a:pt x="14803" y="2217"/>
                    <a:pt x="14560" y="728"/>
                    <a:pt x="12797" y="89"/>
                  </a:cubicBezTo>
                  <a:cubicBezTo>
                    <a:pt x="12640" y="30"/>
                    <a:pt x="12458" y="1"/>
                    <a:pt x="12261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Google Shape;2097;p60"/>
            <p:cNvSpPr/>
            <p:nvPr/>
          </p:nvSpPr>
          <p:spPr>
            <a:xfrm rot="-5400000">
              <a:off x="7795962" y="775486"/>
              <a:ext cx="165477" cy="108270"/>
            </a:xfrm>
            <a:custGeom>
              <a:avLst/>
              <a:gdLst/>
              <a:ahLst/>
              <a:cxnLst/>
              <a:rect l="l" t="t" r="r" b="b"/>
              <a:pathLst>
                <a:path w="7418" h="4853" extrusionOk="0">
                  <a:moveTo>
                    <a:pt x="6135" y="1"/>
                  </a:moveTo>
                  <a:cubicBezTo>
                    <a:pt x="5469" y="1"/>
                    <a:pt x="4444" y="679"/>
                    <a:pt x="4286" y="1995"/>
                  </a:cubicBezTo>
                  <a:cubicBezTo>
                    <a:pt x="4075" y="796"/>
                    <a:pt x="3063" y="288"/>
                    <a:pt x="2377" y="288"/>
                  </a:cubicBezTo>
                  <a:cubicBezTo>
                    <a:pt x="2176" y="288"/>
                    <a:pt x="2002" y="332"/>
                    <a:pt x="1885" y="414"/>
                  </a:cubicBezTo>
                  <a:cubicBezTo>
                    <a:pt x="1" y="1873"/>
                    <a:pt x="3162" y="4761"/>
                    <a:pt x="4438" y="4852"/>
                  </a:cubicBezTo>
                  <a:cubicBezTo>
                    <a:pt x="5654" y="4579"/>
                    <a:pt x="7113" y="3028"/>
                    <a:pt x="7296" y="1843"/>
                  </a:cubicBezTo>
                  <a:cubicBezTo>
                    <a:pt x="7417" y="1113"/>
                    <a:pt x="7296" y="354"/>
                    <a:pt x="6414" y="50"/>
                  </a:cubicBezTo>
                  <a:cubicBezTo>
                    <a:pt x="6333" y="17"/>
                    <a:pt x="6238" y="1"/>
                    <a:pt x="6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Google Shape;2098;p60"/>
            <p:cNvSpPr/>
            <p:nvPr/>
          </p:nvSpPr>
          <p:spPr>
            <a:xfrm rot="-5400000">
              <a:off x="8011475" y="1067513"/>
              <a:ext cx="152851" cy="117774"/>
            </a:xfrm>
            <a:custGeom>
              <a:avLst/>
              <a:gdLst/>
              <a:ahLst/>
              <a:cxnLst/>
              <a:rect l="l" t="t" r="r" b="b"/>
              <a:pathLst>
                <a:path w="6852" h="5279" extrusionOk="0">
                  <a:moveTo>
                    <a:pt x="5145" y="0"/>
                  </a:moveTo>
                  <a:cubicBezTo>
                    <a:pt x="5107" y="0"/>
                    <a:pt x="5068" y="2"/>
                    <a:pt x="5028" y="4"/>
                  </a:cubicBezTo>
                  <a:cubicBezTo>
                    <a:pt x="4359" y="65"/>
                    <a:pt x="3417" y="1190"/>
                    <a:pt x="3842" y="2649"/>
                  </a:cubicBezTo>
                  <a:cubicBezTo>
                    <a:pt x="3392" y="1957"/>
                    <a:pt x="2720" y="1708"/>
                    <a:pt x="2138" y="1708"/>
                  </a:cubicBezTo>
                  <a:cubicBezTo>
                    <a:pt x="1620" y="1708"/>
                    <a:pt x="1173" y="1905"/>
                    <a:pt x="1015" y="2162"/>
                  </a:cubicBezTo>
                  <a:cubicBezTo>
                    <a:pt x="0" y="3978"/>
                    <a:pt x="3022" y="5278"/>
                    <a:pt x="4595" y="5278"/>
                  </a:cubicBezTo>
                  <a:cubicBezTo>
                    <a:pt x="4812" y="5278"/>
                    <a:pt x="5002" y="5254"/>
                    <a:pt x="5149" y="5202"/>
                  </a:cubicBezTo>
                  <a:cubicBezTo>
                    <a:pt x="6152" y="4472"/>
                    <a:pt x="6851" y="2497"/>
                    <a:pt x="6578" y="1311"/>
                  </a:cubicBezTo>
                  <a:cubicBezTo>
                    <a:pt x="6374" y="642"/>
                    <a:pt x="6003" y="0"/>
                    <a:pt x="5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2099;p60"/>
            <p:cNvSpPr/>
            <p:nvPr/>
          </p:nvSpPr>
          <p:spPr>
            <a:xfrm rot="-5400000">
              <a:off x="7652750" y="464143"/>
              <a:ext cx="94941" cy="73244"/>
            </a:xfrm>
            <a:custGeom>
              <a:avLst/>
              <a:gdLst/>
              <a:ahLst/>
              <a:cxnLst/>
              <a:rect l="l" t="t" r="r" b="b"/>
              <a:pathLst>
                <a:path w="4256" h="3283" extrusionOk="0">
                  <a:moveTo>
                    <a:pt x="2128" y="0"/>
                  </a:moveTo>
                  <a:cubicBezTo>
                    <a:pt x="0" y="0"/>
                    <a:pt x="0" y="3283"/>
                    <a:pt x="2128" y="3283"/>
                  </a:cubicBezTo>
                  <a:cubicBezTo>
                    <a:pt x="4256" y="3283"/>
                    <a:pt x="4256" y="0"/>
                    <a:pt x="2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2100;p60"/>
            <p:cNvSpPr/>
            <p:nvPr/>
          </p:nvSpPr>
          <p:spPr>
            <a:xfrm rot="-5400000">
              <a:off x="7991459" y="459726"/>
              <a:ext cx="75288" cy="73266"/>
            </a:xfrm>
            <a:custGeom>
              <a:avLst/>
              <a:gdLst/>
              <a:ahLst/>
              <a:cxnLst/>
              <a:rect l="l" t="t" r="r" b="b"/>
              <a:pathLst>
                <a:path w="3375" h="3284" extrusionOk="0">
                  <a:moveTo>
                    <a:pt x="1672" y="1"/>
                  </a:moveTo>
                  <a:cubicBezTo>
                    <a:pt x="760" y="1"/>
                    <a:pt x="0" y="761"/>
                    <a:pt x="0" y="1642"/>
                  </a:cubicBezTo>
                  <a:cubicBezTo>
                    <a:pt x="0" y="2554"/>
                    <a:pt x="760" y="3284"/>
                    <a:pt x="1672" y="3284"/>
                  </a:cubicBezTo>
                  <a:lnTo>
                    <a:pt x="1703" y="3284"/>
                  </a:lnTo>
                  <a:cubicBezTo>
                    <a:pt x="2614" y="3284"/>
                    <a:pt x="3374" y="2554"/>
                    <a:pt x="3374" y="1642"/>
                  </a:cubicBezTo>
                  <a:cubicBezTo>
                    <a:pt x="3374" y="761"/>
                    <a:pt x="2614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2101;p60"/>
            <p:cNvSpPr/>
            <p:nvPr/>
          </p:nvSpPr>
          <p:spPr>
            <a:xfrm rot="-6062124">
              <a:off x="8319588" y="407372"/>
              <a:ext cx="667217" cy="574047"/>
            </a:xfrm>
            <a:custGeom>
              <a:avLst/>
              <a:gdLst/>
              <a:ahLst/>
              <a:cxnLst/>
              <a:rect l="l" t="t" r="r" b="b"/>
              <a:pathLst>
                <a:path w="29910" h="2573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3344"/>
                    <a:pt x="1277" y="6536"/>
                    <a:pt x="2249" y="9119"/>
                  </a:cubicBezTo>
                  <a:cubicBezTo>
                    <a:pt x="3404" y="12341"/>
                    <a:pt x="5046" y="15715"/>
                    <a:pt x="7204" y="18451"/>
                  </a:cubicBezTo>
                  <a:cubicBezTo>
                    <a:pt x="9544" y="21460"/>
                    <a:pt x="12736" y="23557"/>
                    <a:pt x="16414" y="24651"/>
                  </a:cubicBezTo>
                  <a:cubicBezTo>
                    <a:pt x="18346" y="25274"/>
                    <a:pt x="20702" y="25730"/>
                    <a:pt x="22937" y="25730"/>
                  </a:cubicBezTo>
                  <a:cubicBezTo>
                    <a:pt x="23866" y="25730"/>
                    <a:pt x="24775" y="25651"/>
                    <a:pt x="25624" y="25472"/>
                  </a:cubicBezTo>
                  <a:cubicBezTo>
                    <a:pt x="26961" y="25199"/>
                    <a:pt x="28390" y="24864"/>
                    <a:pt x="29636" y="24256"/>
                  </a:cubicBezTo>
                  <a:lnTo>
                    <a:pt x="29757" y="23983"/>
                  </a:lnTo>
                  <a:cubicBezTo>
                    <a:pt x="29757" y="21369"/>
                    <a:pt x="29909" y="18451"/>
                    <a:pt x="28937" y="15928"/>
                  </a:cubicBezTo>
                  <a:cubicBezTo>
                    <a:pt x="27539" y="12250"/>
                    <a:pt x="25198" y="9666"/>
                    <a:pt x="21946" y="7478"/>
                  </a:cubicBezTo>
                  <a:cubicBezTo>
                    <a:pt x="19149" y="5502"/>
                    <a:pt x="15654" y="4438"/>
                    <a:pt x="12341" y="3526"/>
                  </a:cubicBezTo>
                  <a:cubicBezTo>
                    <a:pt x="9058" y="2584"/>
                    <a:pt x="5714" y="1703"/>
                    <a:pt x="2432" y="730"/>
                  </a:cubicBezTo>
                  <a:cubicBezTo>
                    <a:pt x="1581" y="487"/>
                    <a:pt x="821" y="21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2102;p60"/>
            <p:cNvSpPr/>
            <p:nvPr/>
          </p:nvSpPr>
          <p:spPr>
            <a:xfrm rot="-6062124">
              <a:off x="8300800" y="430180"/>
              <a:ext cx="667217" cy="535762"/>
            </a:xfrm>
            <a:custGeom>
              <a:avLst/>
              <a:gdLst/>
              <a:ahLst/>
              <a:cxnLst/>
              <a:rect l="l" t="t" r="r" b="b"/>
              <a:pathLst>
                <a:path w="29910" h="24014" extrusionOk="0">
                  <a:moveTo>
                    <a:pt x="0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2" y="153"/>
                    <a:pt x="304" y="335"/>
                    <a:pt x="426" y="548"/>
                  </a:cubicBezTo>
                  <a:cubicBezTo>
                    <a:pt x="1733" y="2858"/>
                    <a:pt x="4620" y="4438"/>
                    <a:pt x="6535" y="6232"/>
                  </a:cubicBezTo>
                  <a:cubicBezTo>
                    <a:pt x="9088" y="8603"/>
                    <a:pt x="11550" y="10973"/>
                    <a:pt x="14225" y="13192"/>
                  </a:cubicBezTo>
                  <a:cubicBezTo>
                    <a:pt x="16900" y="15381"/>
                    <a:pt x="19727" y="17417"/>
                    <a:pt x="22554" y="19393"/>
                  </a:cubicBezTo>
                  <a:cubicBezTo>
                    <a:pt x="24925" y="21004"/>
                    <a:pt x="27387" y="22433"/>
                    <a:pt x="29727" y="24013"/>
                  </a:cubicBezTo>
                  <a:lnTo>
                    <a:pt x="29757" y="23983"/>
                  </a:lnTo>
                  <a:cubicBezTo>
                    <a:pt x="29757" y="21369"/>
                    <a:pt x="29909" y="18451"/>
                    <a:pt x="28906" y="15928"/>
                  </a:cubicBezTo>
                  <a:cubicBezTo>
                    <a:pt x="27539" y="12250"/>
                    <a:pt x="25198" y="9666"/>
                    <a:pt x="21946" y="7478"/>
                  </a:cubicBezTo>
                  <a:cubicBezTo>
                    <a:pt x="19149" y="5502"/>
                    <a:pt x="15623" y="4469"/>
                    <a:pt x="12341" y="3526"/>
                  </a:cubicBezTo>
                  <a:cubicBezTo>
                    <a:pt x="9058" y="2584"/>
                    <a:pt x="5714" y="1703"/>
                    <a:pt x="2401" y="730"/>
                  </a:cubicBezTo>
                  <a:cubicBezTo>
                    <a:pt x="1581" y="517"/>
                    <a:pt x="821" y="24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2103;p60"/>
            <p:cNvSpPr/>
            <p:nvPr/>
          </p:nvSpPr>
          <p:spPr>
            <a:xfrm rot="-6062124">
              <a:off x="8308506" y="429112"/>
              <a:ext cx="665522" cy="540403"/>
            </a:xfrm>
            <a:custGeom>
              <a:avLst/>
              <a:gdLst/>
              <a:ahLst/>
              <a:cxnLst/>
              <a:rect l="l" t="t" r="r" b="b"/>
              <a:pathLst>
                <a:path w="29834" h="24222" extrusionOk="0">
                  <a:moveTo>
                    <a:pt x="312" y="1"/>
                  </a:moveTo>
                  <a:cubicBezTo>
                    <a:pt x="151" y="1"/>
                    <a:pt x="1" y="218"/>
                    <a:pt x="167" y="361"/>
                  </a:cubicBezTo>
                  <a:cubicBezTo>
                    <a:pt x="1049" y="1181"/>
                    <a:pt x="1809" y="2154"/>
                    <a:pt x="2721" y="3005"/>
                  </a:cubicBezTo>
                  <a:cubicBezTo>
                    <a:pt x="3632" y="3826"/>
                    <a:pt x="4605" y="4586"/>
                    <a:pt x="5547" y="5406"/>
                  </a:cubicBezTo>
                  <a:cubicBezTo>
                    <a:pt x="7462" y="7139"/>
                    <a:pt x="9438" y="8841"/>
                    <a:pt x="11383" y="10543"/>
                  </a:cubicBezTo>
                  <a:cubicBezTo>
                    <a:pt x="13329" y="12245"/>
                    <a:pt x="15244" y="13948"/>
                    <a:pt x="17280" y="15528"/>
                  </a:cubicBezTo>
                  <a:cubicBezTo>
                    <a:pt x="19286" y="17078"/>
                    <a:pt x="21414" y="18446"/>
                    <a:pt x="23450" y="19935"/>
                  </a:cubicBezTo>
                  <a:cubicBezTo>
                    <a:pt x="24605" y="20787"/>
                    <a:pt x="25730" y="21668"/>
                    <a:pt x="26855" y="22580"/>
                  </a:cubicBezTo>
                  <a:cubicBezTo>
                    <a:pt x="27280" y="22975"/>
                    <a:pt x="27736" y="23340"/>
                    <a:pt x="28223" y="23674"/>
                  </a:cubicBezTo>
                  <a:cubicBezTo>
                    <a:pt x="28587" y="23917"/>
                    <a:pt x="29104" y="24221"/>
                    <a:pt x="29560" y="24221"/>
                  </a:cubicBezTo>
                  <a:cubicBezTo>
                    <a:pt x="29833" y="24221"/>
                    <a:pt x="29833" y="23826"/>
                    <a:pt x="29560" y="23826"/>
                  </a:cubicBezTo>
                  <a:cubicBezTo>
                    <a:pt x="29104" y="23826"/>
                    <a:pt x="28587" y="23431"/>
                    <a:pt x="28223" y="23188"/>
                  </a:cubicBezTo>
                  <a:cubicBezTo>
                    <a:pt x="27736" y="22823"/>
                    <a:pt x="27311" y="22428"/>
                    <a:pt x="26855" y="22063"/>
                  </a:cubicBezTo>
                  <a:cubicBezTo>
                    <a:pt x="25912" y="21334"/>
                    <a:pt x="25001" y="20574"/>
                    <a:pt x="24028" y="19875"/>
                  </a:cubicBezTo>
                  <a:cubicBezTo>
                    <a:pt x="22052" y="18385"/>
                    <a:pt x="19955" y="17048"/>
                    <a:pt x="17979" y="15559"/>
                  </a:cubicBezTo>
                  <a:cubicBezTo>
                    <a:pt x="15943" y="14008"/>
                    <a:pt x="14058" y="12367"/>
                    <a:pt x="12174" y="10695"/>
                  </a:cubicBezTo>
                  <a:cubicBezTo>
                    <a:pt x="10259" y="8993"/>
                    <a:pt x="8313" y="7352"/>
                    <a:pt x="6429" y="5650"/>
                  </a:cubicBezTo>
                  <a:cubicBezTo>
                    <a:pt x="5426" y="4738"/>
                    <a:pt x="4362" y="3887"/>
                    <a:pt x="3359" y="3005"/>
                  </a:cubicBezTo>
                  <a:cubicBezTo>
                    <a:pt x="2295" y="2093"/>
                    <a:pt x="1444" y="999"/>
                    <a:pt x="441" y="57"/>
                  </a:cubicBezTo>
                  <a:cubicBezTo>
                    <a:pt x="401" y="17"/>
                    <a:pt x="356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2104;p60"/>
            <p:cNvSpPr/>
            <p:nvPr/>
          </p:nvSpPr>
          <p:spPr>
            <a:xfrm rot="-6062124">
              <a:off x="8585000" y="498847"/>
              <a:ext cx="231239" cy="200615"/>
            </a:xfrm>
            <a:custGeom>
              <a:avLst/>
              <a:gdLst/>
              <a:ahLst/>
              <a:cxnLst/>
              <a:rect l="l" t="t" r="r" b="b"/>
              <a:pathLst>
                <a:path w="10366" h="8992" extrusionOk="0">
                  <a:moveTo>
                    <a:pt x="9413" y="0"/>
                  </a:moveTo>
                  <a:cubicBezTo>
                    <a:pt x="9296" y="0"/>
                    <a:pt x="9162" y="102"/>
                    <a:pt x="9180" y="248"/>
                  </a:cubicBezTo>
                  <a:cubicBezTo>
                    <a:pt x="9454" y="1646"/>
                    <a:pt x="9575" y="3044"/>
                    <a:pt x="9606" y="4442"/>
                  </a:cubicBezTo>
                  <a:cubicBezTo>
                    <a:pt x="9635" y="5831"/>
                    <a:pt x="9911" y="7193"/>
                    <a:pt x="9938" y="8553"/>
                  </a:cubicBezTo>
                  <a:lnTo>
                    <a:pt x="9938" y="8553"/>
                  </a:lnTo>
                  <a:cubicBezTo>
                    <a:pt x="9400" y="8570"/>
                    <a:pt x="8861" y="8577"/>
                    <a:pt x="8322" y="8577"/>
                  </a:cubicBezTo>
                  <a:cubicBezTo>
                    <a:pt x="5978" y="8577"/>
                    <a:pt x="3624" y="8445"/>
                    <a:pt x="1283" y="8445"/>
                  </a:cubicBezTo>
                  <a:cubicBezTo>
                    <a:pt x="946" y="8445"/>
                    <a:pt x="610" y="8448"/>
                    <a:pt x="274" y="8454"/>
                  </a:cubicBezTo>
                  <a:cubicBezTo>
                    <a:pt x="1" y="8454"/>
                    <a:pt x="1" y="8849"/>
                    <a:pt x="274" y="8849"/>
                  </a:cubicBezTo>
                  <a:cubicBezTo>
                    <a:pt x="469" y="8848"/>
                    <a:pt x="665" y="8847"/>
                    <a:pt x="860" y="8847"/>
                  </a:cubicBezTo>
                  <a:cubicBezTo>
                    <a:pt x="3427" y="8847"/>
                    <a:pt x="6010" y="8992"/>
                    <a:pt x="8580" y="8992"/>
                  </a:cubicBezTo>
                  <a:cubicBezTo>
                    <a:pt x="9105" y="8992"/>
                    <a:pt x="9629" y="8986"/>
                    <a:pt x="10153" y="8971"/>
                  </a:cubicBezTo>
                  <a:cubicBezTo>
                    <a:pt x="10274" y="8971"/>
                    <a:pt x="10366" y="8880"/>
                    <a:pt x="10366" y="8758"/>
                  </a:cubicBezTo>
                  <a:cubicBezTo>
                    <a:pt x="10366" y="8029"/>
                    <a:pt x="10244" y="7299"/>
                    <a:pt x="10153" y="6539"/>
                  </a:cubicBezTo>
                  <a:cubicBezTo>
                    <a:pt x="10062" y="5810"/>
                    <a:pt x="10031" y="5050"/>
                    <a:pt x="10031" y="4321"/>
                  </a:cubicBezTo>
                  <a:cubicBezTo>
                    <a:pt x="10001" y="2922"/>
                    <a:pt x="9849" y="1524"/>
                    <a:pt x="9575" y="156"/>
                  </a:cubicBezTo>
                  <a:cubicBezTo>
                    <a:pt x="9563" y="46"/>
                    <a:pt x="9492" y="0"/>
                    <a:pt x="9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2105;p60"/>
            <p:cNvSpPr/>
            <p:nvPr/>
          </p:nvSpPr>
          <p:spPr>
            <a:xfrm rot="-6062124">
              <a:off x="8554555" y="596945"/>
              <a:ext cx="216316" cy="211235"/>
            </a:xfrm>
            <a:custGeom>
              <a:avLst/>
              <a:gdLst/>
              <a:ahLst/>
              <a:cxnLst/>
              <a:rect l="l" t="t" r="r" b="b"/>
              <a:pathLst>
                <a:path w="9697" h="9468" extrusionOk="0">
                  <a:moveTo>
                    <a:pt x="9271" y="1"/>
                  </a:moveTo>
                  <a:cubicBezTo>
                    <a:pt x="9164" y="1"/>
                    <a:pt x="9058" y="62"/>
                    <a:pt x="9058" y="183"/>
                  </a:cubicBezTo>
                  <a:cubicBezTo>
                    <a:pt x="9058" y="2789"/>
                    <a:pt x="9173" y="5366"/>
                    <a:pt x="9264" y="7942"/>
                  </a:cubicBezTo>
                  <a:lnTo>
                    <a:pt x="9264" y="7942"/>
                  </a:lnTo>
                  <a:cubicBezTo>
                    <a:pt x="6396" y="8072"/>
                    <a:pt x="3628" y="9068"/>
                    <a:pt x="741" y="9068"/>
                  </a:cubicBezTo>
                  <a:cubicBezTo>
                    <a:pt x="586" y="9068"/>
                    <a:pt x="430" y="9065"/>
                    <a:pt x="273" y="9059"/>
                  </a:cubicBezTo>
                  <a:cubicBezTo>
                    <a:pt x="264" y="9058"/>
                    <a:pt x="255" y="9057"/>
                    <a:pt x="246" y="9057"/>
                  </a:cubicBezTo>
                  <a:cubicBezTo>
                    <a:pt x="0" y="9057"/>
                    <a:pt x="9" y="9454"/>
                    <a:pt x="273" y="9454"/>
                  </a:cubicBezTo>
                  <a:cubicBezTo>
                    <a:pt x="462" y="9463"/>
                    <a:pt x="650" y="9467"/>
                    <a:pt x="837" y="9467"/>
                  </a:cubicBezTo>
                  <a:cubicBezTo>
                    <a:pt x="3763" y="9467"/>
                    <a:pt x="6570" y="8417"/>
                    <a:pt x="9483" y="8360"/>
                  </a:cubicBezTo>
                  <a:cubicBezTo>
                    <a:pt x="9605" y="8360"/>
                    <a:pt x="9696" y="8269"/>
                    <a:pt x="9696" y="8147"/>
                  </a:cubicBezTo>
                  <a:cubicBezTo>
                    <a:pt x="9575" y="5503"/>
                    <a:pt x="9483" y="2858"/>
                    <a:pt x="9483" y="183"/>
                  </a:cubicBezTo>
                  <a:cubicBezTo>
                    <a:pt x="9483" y="62"/>
                    <a:pt x="9377" y="1"/>
                    <a:pt x="9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2106;p60"/>
            <p:cNvSpPr/>
            <p:nvPr/>
          </p:nvSpPr>
          <p:spPr>
            <a:xfrm rot="-6062124">
              <a:off x="8531100" y="705660"/>
              <a:ext cx="181382" cy="148275"/>
            </a:xfrm>
            <a:custGeom>
              <a:avLst/>
              <a:gdLst/>
              <a:ahLst/>
              <a:cxnLst/>
              <a:rect l="l" t="t" r="r" b="b"/>
              <a:pathLst>
                <a:path w="8131" h="6646" extrusionOk="0">
                  <a:moveTo>
                    <a:pt x="6632" y="0"/>
                  </a:moveTo>
                  <a:cubicBezTo>
                    <a:pt x="6514" y="0"/>
                    <a:pt x="6380" y="99"/>
                    <a:pt x="6398" y="263"/>
                  </a:cubicBezTo>
                  <a:cubicBezTo>
                    <a:pt x="6721" y="2232"/>
                    <a:pt x="7527" y="4144"/>
                    <a:pt x="7690" y="6136"/>
                  </a:cubicBezTo>
                  <a:lnTo>
                    <a:pt x="7690" y="6136"/>
                  </a:lnTo>
                  <a:cubicBezTo>
                    <a:pt x="5241" y="5907"/>
                    <a:pt x="2767" y="6234"/>
                    <a:pt x="349" y="5703"/>
                  </a:cubicBezTo>
                  <a:cubicBezTo>
                    <a:pt x="331" y="5699"/>
                    <a:pt x="313" y="5698"/>
                    <a:pt x="297" y="5698"/>
                  </a:cubicBezTo>
                  <a:cubicBezTo>
                    <a:pt x="65" y="5698"/>
                    <a:pt x="0" y="6070"/>
                    <a:pt x="227" y="6099"/>
                  </a:cubicBezTo>
                  <a:cubicBezTo>
                    <a:pt x="2750" y="6646"/>
                    <a:pt x="5364" y="6281"/>
                    <a:pt x="7918" y="6555"/>
                  </a:cubicBezTo>
                  <a:cubicBezTo>
                    <a:pt x="8009" y="6555"/>
                    <a:pt x="8130" y="6463"/>
                    <a:pt x="8130" y="6342"/>
                  </a:cubicBezTo>
                  <a:cubicBezTo>
                    <a:pt x="7978" y="4214"/>
                    <a:pt x="7158" y="2238"/>
                    <a:pt x="6793" y="141"/>
                  </a:cubicBezTo>
                  <a:cubicBezTo>
                    <a:pt x="6781" y="44"/>
                    <a:pt x="6710" y="0"/>
                    <a:pt x="6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2107;p60"/>
            <p:cNvSpPr/>
            <p:nvPr/>
          </p:nvSpPr>
          <p:spPr>
            <a:xfrm rot="-6062124">
              <a:off x="8497779" y="819593"/>
              <a:ext cx="130811" cy="111574"/>
            </a:xfrm>
            <a:custGeom>
              <a:avLst/>
              <a:gdLst/>
              <a:ahLst/>
              <a:cxnLst/>
              <a:rect l="l" t="t" r="r" b="b"/>
              <a:pathLst>
                <a:path w="5864" h="5001" extrusionOk="0">
                  <a:moveTo>
                    <a:pt x="5138" y="1"/>
                  </a:moveTo>
                  <a:cubicBezTo>
                    <a:pt x="5019" y="1"/>
                    <a:pt x="4875" y="105"/>
                    <a:pt x="4894" y="255"/>
                  </a:cubicBezTo>
                  <a:cubicBezTo>
                    <a:pt x="5149" y="1674"/>
                    <a:pt x="5140" y="3146"/>
                    <a:pt x="5385" y="4572"/>
                  </a:cubicBezTo>
                  <a:lnTo>
                    <a:pt x="5385" y="4572"/>
                  </a:lnTo>
                  <a:cubicBezTo>
                    <a:pt x="4736" y="4508"/>
                    <a:pt x="4087" y="4488"/>
                    <a:pt x="3438" y="4488"/>
                  </a:cubicBezTo>
                  <a:cubicBezTo>
                    <a:pt x="2383" y="4488"/>
                    <a:pt x="1328" y="4541"/>
                    <a:pt x="274" y="4541"/>
                  </a:cubicBezTo>
                  <a:cubicBezTo>
                    <a:pt x="0" y="4541"/>
                    <a:pt x="0" y="4966"/>
                    <a:pt x="274" y="4966"/>
                  </a:cubicBezTo>
                  <a:cubicBezTo>
                    <a:pt x="1406" y="4966"/>
                    <a:pt x="2539" y="4894"/>
                    <a:pt x="3671" y="4894"/>
                  </a:cubicBezTo>
                  <a:cubicBezTo>
                    <a:pt x="4332" y="4894"/>
                    <a:pt x="4993" y="4918"/>
                    <a:pt x="5654" y="4997"/>
                  </a:cubicBezTo>
                  <a:cubicBezTo>
                    <a:pt x="5664" y="4999"/>
                    <a:pt x="5675" y="5001"/>
                    <a:pt x="5685" y="5001"/>
                  </a:cubicBezTo>
                  <a:cubicBezTo>
                    <a:pt x="5790" y="5001"/>
                    <a:pt x="5864" y="4865"/>
                    <a:pt x="5836" y="4754"/>
                  </a:cubicBezTo>
                  <a:cubicBezTo>
                    <a:pt x="5532" y="3234"/>
                    <a:pt x="5562" y="1653"/>
                    <a:pt x="5289" y="133"/>
                  </a:cubicBezTo>
                  <a:cubicBezTo>
                    <a:pt x="5277" y="41"/>
                    <a:pt x="5212" y="1"/>
                    <a:pt x="5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2108;p60"/>
            <p:cNvSpPr/>
            <p:nvPr/>
          </p:nvSpPr>
          <p:spPr>
            <a:xfrm rot="-6062124">
              <a:off x="8474202" y="924814"/>
              <a:ext cx="85750" cy="65124"/>
            </a:xfrm>
            <a:custGeom>
              <a:avLst/>
              <a:gdLst/>
              <a:ahLst/>
              <a:cxnLst/>
              <a:rect l="l" t="t" r="r" b="b"/>
              <a:pathLst>
                <a:path w="3844" h="2919" extrusionOk="0">
                  <a:moveTo>
                    <a:pt x="3631" y="1"/>
                  </a:moveTo>
                  <a:cubicBezTo>
                    <a:pt x="3524" y="1"/>
                    <a:pt x="3418" y="62"/>
                    <a:pt x="3418" y="183"/>
                  </a:cubicBezTo>
                  <a:lnTo>
                    <a:pt x="3418" y="2482"/>
                  </a:lnTo>
                  <a:lnTo>
                    <a:pt x="3418" y="2482"/>
                  </a:lnTo>
                  <a:cubicBezTo>
                    <a:pt x="2385" y="2334"/>
                    <a:pt x="1353" y="2286"/>
                    <a:pt x="348" y="2007"/>
                  </a:cubicBezTo>
                  <a:cubicBezTo>
                    <a:pt x="328" y="2003"/>
                    <a:pt x="310" y="2001"/>
                    <a:pt x="293" y="2001"/>
                  </a:cubicBezTo>
                  <a:cubicBezTo>
                    <a:pt x="63" y="2001"/>
                    <a:pt x="0" y="2348"/>
                    <a:pt x="226" y="2432"/>
                  </a:cubicBezTo>
                  <a:cubicBezTo>
                    <a:pt x="1321" y="2706"/>
                    <a:pt x="2476" y="2736"/>
                    <a:pt x="3570" y="2919"/>
                  </a:cubicBezTo>
                  <a:cubicBezTo>
                    <a:pt x="3691" y="2919"/>
                    <a:pt x="3843" y="2858"/>
                    <a:pt x="3843" y="2706"/>
                  </a:cubicBezTo>
                  <a:lnTo>
                    <a:pt x="3843" y="183"/>
                  </a:lnTo>
                  <a:cubicBezTo>
                    <a:pt x="3843" y="62"/>
                    <a:pt x="3737" y="1"/>
                    <a:pt x="3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Google Shape;2109;p60"/>
            <p:cNvSpPr/>
            <p:nvPr/>
          </p:nvSpPr>
          <p:spPr>
            <a:xfrm rot="-5400000">
              <a:off x="8404797" y="288499"/>
              <a:ext cx="478050" cy="362828"/>
            </a:xfrm>
            <a:custGeom>
              <a:avLst/>
              <a:gdLst/>
              <a:ahLst/>
              <a:cxnLst/>
              <a:rect l="l" t="t" r="r" b="b"/>
              <a:pathLst>
                <a:path w="21430" h="16263" extrusionOk="0">
                  <a:moveTo>
                    <a:pt x="6005" y="1"/>
                  </a:moveTo>
                  <a:cubicBezTo>
                    <a:pt x="3421" y="1"/>
                    <a:pt x="7632" y="5385"/>
                    <a:pt x="8116" y="6050"/>
                  </a:cubicBezTo>
                  <a:cubicBezTo>
                    <a:pt x="7027" y="5914"/>
                    <a:pt x="5329" y="4339"/>
                    <a:pt x="4113" y="4339"/>
                  </a:cubicBezTo>
                  <a:cubicBezTo>
                    <a:pt x="3971" y="4339"/>
                    <a:pt x="3836" y="4361"/>
                    <a:pt x="3709" y="4408"/>
                  </a:cubicBezTo>
                  <a:cubicBezTo>
                    <a:pt x="1885" y="5077"/>
                    <a:pt x="4803" y="7418"/>
                    <a:pt x="5137" y="7965"/>
                  </a:cubicBezTo>
                  <a:cubicBezTo>
                    <a:pt x="5069" y="7976"/>
                    <a:pt x="4994" y="7981"/>
                    <a:pt x="4915" y="7981"/>
                  </a:cubicBezTo>
                  <a:cubicBezTo>
                    <a:pt x="4173" y="7981"/>
                    <a:pt x="2998" y="7541"/>
                    <a:pt x="2048" y="7541"/>
                  </a:cubicBezTo>
                  <a:cubicBezTo>
                    <a:pt x="1435" y="7541"/>
                    <a:pt x="916" y="7724"/>
                    <a:pt x="669" y="8329"/>
                  </a:cubicBezTo>
                  <a:cubicBezTo>
                    <a:pt x="0" y="9940"/>
                    <a:pt x="3313" y="11582"/>
                    <a:pt x="4377" y="12007"/>
                  </a:cubicBezTo>
                  <a:cubicBezTo>
                    <a:pt x="7478" y="13162"/>
                    <a:pt x="10517" y="13861"/>
                    <a:pt x="13739" y="14591"/>
                  </a:cubicBezTo>
                  <a:cubicBezTo>
                    <a:pt x="15320" y="14986"/>
                    <a:pt x="16900" y="15351"/>
                    <a:pt x="18481" y="15624"/>
                  </a:cubicBezTo>
                  <a:cubicBezTo>
                    <a:pt x="19484" y="15776"/>
                    <a:pt x="20396" y="16232"/>
                    <a:pt x="21369" y="16263"/>
                  </a:cubicBezTo>
                  <a:lnTo>
                    <a:pt x="21429" y="16232"/>
                  </a:lnTo>
                  <a:cubicBezTo>
                    <a:pt x="18937" y="13497"/>
                    <a:pt x="16414" y="10670"/>
                    <a:pt x="14043" y="7782"/>
                  </a:cubicBezTo>
                  <a:cubicBezTo>
                    <a:pt x="12858" y="6384"/>
                    <a:pt x="11642" y="4834"/>
                    <a:pt x="10335" y="3527"/>
                  </a:cubicBezTo>
                  <a:cubicBezTo>
                    <a:pt x="9488" y="2741"/>
                    <a:pt x="7349" y="1"/>
                    <a:pt x="6070" y="1"/>
                  </a:cubicBezTo>
                  <a:cubicBezTo>
                    <a:pt x="6063" y="1"/>
                    <a:pt x="6056" y="1"/>
                    <a:pt x="6049" y="1"/>
                  </a:cubicBezTo>
                  <a:cubicBezTo>
                    <a:pt x="6034" y="1"/>
                    <a:pt x="6020" y="1"/>
                    <a:pt x="6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2110;p60"/>
            <p:cNvSpPr/>
            <p:nvPr/>
          </p:nvSpPr>
          <p:spPr>
            <a:xfrm rot="-5400000">
              <a:off x="8436467" y="132274"/>
              <a:ext cx="307085" cy="467729"/>
            </a:xfrm>
            <a:custGeom>
              <a:avLst/>
              <a:gdLst/>
              <a:ahLst/>
              <a:cxnLst/>
              <a:rect l="l" t="t" r="r" b="b"/>
              <a:pathLst>
                <a:path w="13766" h="20965" extrusionOk="0">
                  <a:moveTo>
                    <a:pt x="11347" y="1"/>
                  </a:moveTo>
                  <a:cubicBezTo>
                    <a:pt x="11181" y="1"/>
                    <a:pt x="11005" y="45"/>
                    <a:pt x="10818" y="144"/>
                  </a:cubicBezTo>
                  <a:cubicBezTo>
                    <a:pt x="9450" y="873"/>
                    <a:pt x="9571" y="4217"/>
                    <a:pt x="9754" y="5554"/>
                  </a:cubicBezTo>
                  <a:cubicBezTo>
                    <a:pt x="9190" y="4604"/>
                    <a:pt x="7784" y="928"/>
                    <a:pt x="6388" y="928"/>
                  </a:cubicBezTo>
                  <a:cubicBezTo>
                    <a:pt x="6355" y="928"/>
                    <a:pt x="6322" y="930"/>
                    <a:pt x="6289" y="934"/>
                  </a:cubicBezTo>
                  <a:cubicBezTo>
                    <a:pt x="4526" y="1147"/>
                    <a:pt x="5529" y="4734"/>
                    <a:pt x="5681" y="5737"/>
                  </a:cubicBezTo>
                  <a:cubicBezTo>
                    <a:pt x="4252" y="5402"/>
                    <a:pt x="3279" y="3518"/>
                    <a:pt x="1517" y="3457"/>
                  </a:cubicBezTo>
                  <a:cubicBezTo>
                    <a:pt x="1485" y="3456"/>
                    <a:pt x="1454" y="3455"/>
                    <a:pt x="1424" y="3455"/>
                  </a:cubicBezTo>
                  <a:cubicBezTo>
                    <a:pt x="1" y="3455"/>
                    <a:pt x="97" y="4848"/>
                    <a:pt x="513" y="5949"/>
                  </a:cubicBezTo>
                  <a:cubicBezTo>
                    <a:pt x="1365" y="8442"/>
                    <a:pt x="3310" y="10752"/>
                    <a:pt x="4982" y="12758"/>
                  </a:cubicBezTo>
                  <a:cubicBezTo>
                    <a:pt x="6380" y="14339"/>
                    <a:pt x="7748" y="16010"/>
                    <a:pt x="9267" y="17439"/>
                  </a:cubicBezTo>
                  <a:cubicBezTo>
                    <a:pt x="10027" y="18138"/>
                    <a:pt x="10818" y="18776"/>
                    <a:pt x="11517" y="19506"/>
                  </a:cubicBezTo>
                  <a:cubicBezTo>
                    <a:pt x="12003" y="19962"/>
                    <a:pt x="12398" y="20691"/>
                    <a:pt x="13006" y="20965"/>
                  </a:cubicBezTo>
                  <a:lnTo>
                    <a:pt x="13128" y="20934"/>
                  </a:lnTo>
                  <a:cubicBezTo>
                    <a:pt x="13705" y="18412"/>
                    <a:pt x="13614" y="15676"/>
                    <a:pt x="13614" y="13153"/>
                  </a:cubicBezTo>
                  <a:cubicBezTo>
                    <a:pt x="13584" y="11725"/>
                    <a:pt x="13584" y="10235"/>
                    <a:pt x="13523" y="8807"/>
                  </a:cubicBezTo>
                  <a:cubicBezTo>
                    <a:pt x="13462" y="7165"/>
                    <a:pt x="13766" y="5402"/>
                    <a:pt x="13492" y="3761"/>
                  </a:cubicBezTo>
                  <a:cubicBezTo>
                    <a:pt x="13330" y="2816"/>
                    <a:pt x="12665" y="1"/>
                    <a:pt x="11347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2111;p60"/>
            <p:cNvSpPr/>
            <p:nvPr/>
          </p:nvSpPr>
          <p:spPr>
            <a:xfrm rot="-5400000">
              <a:off x="8490852" y="438195"/>
              <a:ext cx="571630" cy="147514"/>
            </a:xfrm>
            <a:custGeom>
              <a:avLst/>
              <a:gdLst/>
              <a:ahLst/>
              <a:cxnLst/>
              <a:rect l="l" t="t" r="r" b="b"/>
              <a:pathLst>
                <a:path w="25625" h="6612" extrusionOk="0">
                  <a:moveTo>
                    <a:pt x="4638" y="0"/>
                  </a:moveTo>
                  <a:cubicBezTo>
                    <a:pt x="4395" y="0"/>
                    <a:pt x="4155" y="13"/>
                    <a:pt x="3922" y="42"/>
                  </a:cubicBezTo>
                  <a:cubicBezTo>
                    <a:pt x="3192" y="133"/>
                    <a:pt x="2189" y="528"/>
                    <a:pt x="2493" y="1410"/>
                  </a:cubicBezTo>
                  <a:cubicBezTo>
                    <a:pt x="2797" y="2261"/>
                    <a:pt x="4195" y="2747"/>
                    <a:pt x="4621" y="3537"/>
                  </a:cubicBezTo>
                  <a:cubicBezTo>
                    <a:pt x="3709" y="3720"/>
                    <a:pt x="1" y="3750"/>
                    <a:pt x="1703" y="5391"/>
                  </a:cubicBezTo>
                  <a:cubicBezTo>
                    <a:pt x="2858" y="6486"/>
                    <a:pt x="4681" y="6334"/>
                    <a:pt x="6110" y="6364"/>
                  </a:cubicBezTo>
                  <a:cubicBezTo>
                    <a:pt x="8799" y="6475"/>
                    <a:pt x="11514" y="6611"/>
                    <a:pt x="14208" y="6611"/>
                  </a:cubicBezTo>
                  <a:cubicBezTo>
                    <a:pt x="14467" y="6611"/>
                    <a:pt x="14727" y="6610"/>
                    <a:pt x="14986" y="6607"/>
                  </a:cubicBezTo>
                  <a:cubicBezTo>
                    <a:pt x="15236" y="6605"/>
                    <a:pt x="15487" y="6604"/>
                    <a:pt x="15739" y="6604"/>
                  </a:cubicBezTo>
                  <a:cubicBezTo>
                    <a:pt x="16398" y="6604"/>
                    <a:pt x="17062" y="6610"/>
                    <a:pt x="17729" y="6610"/>
                  </a:cubicBezTo>
                  <a:cubicBezTo>
                    <a:pt x="20404" y="6610"/>
                    <a:pt x="23115" y="6524"/>
                    <a:pt x="25624" y="5665"/>
                  </a:cubicBezTo>
                  <a:lnTo>
                    <a:pt x="25351" y="5331"/>
                  </a:lnTo>
                  <a:cubicBezTo>
                    <a:pt x="24439" y="4844"/>
                    <a:pt x="23344" y="4996"/>
                    <a:pt x="22372" y="4692"/>
                  </a:cubicBezTo>
                  <a:cubicBezTo>
                    <a:pt x="20852" y="4145"/>
                    <a:pt x="19332" y="3902"/>
                    <a:pt x="17843" y="3477"/>
                  </a:cubicBezTo>
                  <a:cubicBezTo>
                    <a:pt x="14682" y="2717"/>
                    <a:pt x="11672" y="1470"/>
                    <a:pt x="8542" y="680"/>
                  </a:cubicBezTo>
                  <a:cubicBezTo>
                    <a:pt x="7363" y="373"/>
                    <a:pt x="5946" y="0"/>
                    <a:pt x="4638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Google Shape;2112;p60"/>
            <p:cNvSpPr/>
            <p:nvPr/>
          </p:nvSpPr>
          <p:spPr>
            <a:xfrm rot="-5400000">
              <a:off x="8538129" y="157220"/>
              <a:ext cx="224525" cy="349821"/>
            </a:xfrm>
            <a:custGeom>
              <a:avLst/>
              <a:gdLst/>
              <a:ahLst/>
              <a:cxnLst/>
              <a:rect l="l" t="t" r="r" b="b"/>
              <a:pathLst>
                <a:path w="10065" h="15680" extrusionOk="0">
                  <a:moveTo>
                    <a:pt x="7686" y="0"/>
                  </a:moveTo>
                  <a:cubicBezTo>
                    <a:pt x="7579" y="0"/>
                    <a:pt x="7473" y="69"/>
                    <a:pt x="7473" y="205"/>
                  </a:cubicBezTo>
                  <a:cubicBezTo>
                    <a:pt x="7503" y="2971"/>
                    <a:pt x="8020" y="5707"/>
                    <a:pt x="8537" y="8412"/>
                  </a:cubicBezTo>
                  <a:cubicBezTo>
                    <a:pt x="8780" y="9719"/>
                    <a:pt x="8993" y="11057"/>
                    <a:pt x="9236" y="12364"/>
                  </a:cubicBezTo>
                  <a:cubicBezTo>
                    <a:pt x="9358" y="12971"/>
                    <a:pt x="9479" y="13579"/>
                    <a:pt x="9540" y="14187"/>
                  </a:cubicBezTo>
                  <a:cubicBezTo>
                    <a:pt x="9552" y="14381"/>
                    <a:pt x="9540" y="14564"/>
                    <a:pt x="9533" y="14744"/>
                  </a:cubicBezTo>
                  <a:lnTo>
                    <a:pt x="9533" y="14744"/>
                  </a:lnTo>
                  <a:cubicBezTo>
                    <a:pt x="8969" y="13936"/>
                    <a:pt x="8529" y="13044"/>
                    <a:pt x="7990" y="12212"/>
                  </a:cubicBezTo>
                  <a:cubicBezTo>
                    <a:pt x="7230" y="11026"/>
                    <a:pt x="6379" y="9871"/>
                    <a:pt x="5528" y="8716"/>
                  </a:cubicBezTo>
                  <a:cubicBezTo>
                    <a:pt x="3826" y="6436"/>
                    <a:pt x="2002" y="4248"/>
                    <a:pt x="452" y="1847"/>
                  </a:cubicBezTo>
                  <a:cubicBezTo>
                    <a:pt x="407" y="1784"/>
                    <a:pt x="347" y="1759"/>
                    <a:pt x="287" y="1759"/>
                  </a:cubicBezTo>
                  <a:cubicBezTo>
                    <a:pt x="143" y="1759"/>
                    <a:pt x="1" y="1909"/>
                    <a:pt x="87" y="2059"/>
                  </a:cubicBezTo>
                  <a:cubicBezTo>
                    <a:pt x="1667" y="4491"/>
                    <a:pt x="3552" y="6710"/>
                    <a:pt x="5254" y="9050"/>
                  </a:cubicBezTo>
                  <a:cubicBezTo>
                    <a:pt x="6105" y="10205"/>
                    <a:pt x="6956" y="11330"/>
                    <a:pt x="7716" y="12546"/>
                  </a:cubicBezTo>
                  <a:cubicBezTo>
                    <a:pt x="8354" y="13549"/>
                    <a:pt x="8871" y="14674"/>
                    <a:pt x="9662" y="15616"/>
                  </a:cubicBezTo>
                  <a:cubicBezTo>
                    <a:pt x="9707" y="15661"/>
                    <a:pt x="9755" y="15680"/>
                    <a:pt x="9802" y="15680"/>
                  </a:cubicBezTo>
                  <a:cubicBezTo>
                    <a:pt x="9944" y="15680"/>
                    <a:pt x="10065" y="15503"/>
                    <a:pt x="9996" y="15342"/>
                  </a:cubicBezTo>
                  <a:cubicBezTo>
                    <a:pt x="9874" y="15069"/>
                    <a:pt x="9965" y="14795"/>
                    <a:pt x="9965" y="14491"/>
                  </a:cubicBezTo>
                  <a:cubicBezTo>
                    <a:pt x="9965" y="14218"/>
                    <a:pt x="9935" y="13914"/>
                    <a:pt x="9874" y="13640"/>
                  </a:cubicBezTo>
                  <a:cubicBezTo>
                    <a:pt x="9813" y="13123"/>
                    <a:pt x="9722" y="12607"/>
                    <a:pt x="9601" y="12120"/>
                  </a:cubicBezTo>
                  <a:cubicBezTo>
                    <a:pt x="9358" y="10844"/>
                    <a:pt x="9175" y="9567"/>
                    <a:pt x="8932" y="8321"/>
                  </a:cubicBezTo>
                  <a:cubicBezTo>
                    <a:pt x="8415" y="5616"/>
                    <a:pt x="7899" y="2941"/>
                    <a:pt x="7899" y="205"/>
                  </a:cubicBezTo>
                  <a:cubicBezTo>
                    <a:pt x="7899" y="69"/>
                    <a:pt x="7792" y="0"/>
                    <a:pt x="7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Google Shape;2113;p60"/>
            <p:cNvSpPr/>
            <p:nvPr/>
          </p:nvSpPr>
          <p:spPr>
            <a:xfrm rot="-5400000">
              <a:off x="8584105" y="136588"/>
              <a:ext cx="133667" cy="316780"/>
            </a:xfrm>
            <a:custGeom>
              <a:avLst/>
              <a:gdLst/>
              <a:ahLst/>
              <a:cxnLst/>
              <a:rect l="l" t="t" r="r" b="b"/>
              <a:pathLst>
                <a:path w="5992" h="14199" extrusionOk="0">
                  <a:moveTo>
                    <a:pt x="268" y="1"/>
                  </a:moveTo>
                  <a:cubicBezTo>
                    <a:pt x="137" y="1"/>
                    <a:pt x="0" y="146"/>
                    <a:pt x="63" y="291"/>
                  </a:cubicBezTo>
                  <a:cubicBezTo>
                    <a:pt x="215" y="565"/>
                    <a:pt x="276" y="899"/>
                    <a:pt x="367" y="1203"/>
                  </a:cubicBezTo>
                  <a:cubicBezTo>
                    <a:pt x="458" y="1477"/>
                    <a:pt x="549" y="1750"/>
                    <a:pt x="671" y="2024"/>
                  </a:cubicBezTo>
                  <a:cubicBezTo>
                    <a:pt x="883" y="2541"/>
                    <a:pt x="1096" y="3088"/>
                    <a:pt x="1339" y="3605"/>
                  </a:cubicBezTo>
                  <a:cubicBezTo>
                    <a:pt x="1856" y="4729"/>
                    <a:pt x="2373" y="5823"/>
                    <a:pt x="2738" y="7009"/>
                  </a:cubicBezTo>
                  <a:cubicBezTo>
                    <a:pt x="3558" y="9410"/>
                    <a:pt x="4531" y="11751"/>
                    <a:pt x="5564" y="14091"/>
                  </a:cubicBezTo>
                  <a:cubicBezTo>
                    <a:pt x="5593" y="14167"/>
                    <a:pt x="5648" y="14198"/>
                    <a:pt x="5708" y="14198"/>
                  </a:cubicBezTo>
                  <a:cubicBezTo>
                    <a:pt x="5839" y="14198"/>
                    <a:pt x="5992" y="14045"/>
                    <a:pt x="5929" y="13878"/>
                  </a:cubicBezTo>
                  <a:cubicBezTo>
                    <a:pt x="5382" y="12662"/>
                    <a:pt x="4835" y="11416"/>
                    <a:pt x="4318" y="10200"/>
                  </a:cubicBezTo>
                  <a:cubicBezTo>
                    <a:pt x="3862" y="9015"/>
                    <a:pt x="3467" y="7830"/>
                    <a:pt x="3042" y="6614"/>
                  </a:cubicBezTo>
                  <a:cubicBezTo>
                    <a:pt x="2677" y="5519"/>
                    <a:pt x="2190" y="4456"/>
                    <a:pt x="1704" y="3392"/>
                  </a:cubicBezTo>
                  <a:cubicBezTo>
                    <a:pt x="1461" y="2845"/>
                    <a:pt x="1218" y="2267"/>
                    <a:pt x="975" y="1720"/>
                  </a:cubicBezTo>
                  <a:cubicBezTo>
                    <a:pt x="792" y="1173"/>
                    <a:pt x="671" y="595"/>
                    <a:pt x="427" y="109"/>
                  </a:cubicBezTo>
                  <a:cubicBezTo>
                    <a:pt x="389" y="32"/>
                    <a:pt x="32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Google Shape;2114;p60"/>
            <p:cNvSpPr/>
            <p:nvPr/>
          </p:nvSpPr>
          <p:spPr>
            <a:xfrm rot="-5400000">
              <a:off x="8551530" y="237856"/>
              <a:ext cx="287901" cy="256610"/>
            </a:xfrm>
            <a:custGeom>
              <a:avLst/>
              <a:gdLst/>
              <a:ahLst/>
              <a:cxnLst/>
              <a:rect l="l" t="t" r="r" b="b"/>
              <a:pathLst>
                <a:path w="12906" h="11502" extrusionOk="0">
                  <a:moveTo>
                    <a:pt x="273" y="0"/>
                  </a:moveTo>
                  <a:cubicBezTo>
                    <a:pt x="133" y="0"/>
                    <a:pt x="1" y="153"/>
                    <a:pt x="84" y="320"/>
                  </a:cubicBezTo>
                  <a:cubicBezTo>
                    <a:pt x="1452" y="2752"/>
                    <a:pt x="3489" y="4758"/>
                    <a:pt x="5525" y="6643"/>
                  </a:cubicBezTo>
                  <a:cubicBezTo>
                    <a:pt x="6559" y="7554"/>
                    <a:pt x="7562" y="8497"/>
                    <a:pt x="8717" y="9257"/>
                  </a:cubicBezTo>
                  <a:cubicBezTo>
                    <a:pt x="9963" y="10047"/>
                    <a:pt x="11270" y="10685"/>
                    <a:pt x="12516" y="11475"/>
                  </a:cubicBezTo>
                  <a:cubicBezTo>
                    <a:pt x="12548" y="11494"/>
                    <a:pt x="12580" y="11502"/>
                    <a:pt x="12610" y="11502"/>
                  </a:cubicBezTo>
                  <a:cubicBezTo>
                    <a:pt x="12782" y="11502"/>
                    <a:pt x="12906" y="11240"/>
                    <a:pt x="12699" y="11111"/>
                  </a:cubicBezTo>
                  <a:cubicBezTo>
                    <a:pt x="11513" y="10351"/>
                    <a:pt x="10237" y="9713"/>
                    <a:pt x="9051" y="8953"/>
                  </a:cubicBezTo>
                  <a:cubicBezTo>
                    <a:pt x="7866" y="8223"/>
                    <a:pt x="6863" y="7281"/>
                    <a:pt x="5829" y="6339"/>
                  </a:cubicBezTo>
                  <a:cubicBezTo>
                    <a:pt x="3793" y="4515"/>
                    <a:pt x="1787" y="2539"/>
                    <a:pt x="449" y="108"/>
                  </a:cubicBezTo>
                  <a:cubicBezTo>
                    <a:pt x="402" y="32"/>
                    <a:pt x="337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2115;p60"/>
            <p:cNvSpPr/>
            <p:nvPr/>
          </p:nvSpPr>
          <p:spPr>
            <a:xfrm rot="-5400000">
              <a:off x="8559545" y="339250"/>
              <a:ext cx="381280" cy="147112"/>
            </a:xfrm>
            <a:custGeom>
              <a:avLst/>
              <a:gdLst/>
              <a:ahLst/>
              <a:cxnLst/>
              <a:rect l="l" t="t" r="r" b="b"/>
              <a:pathLst>
                <a:path w="17092" h="6594" extrusionOk="0">
                  <a:moveTo>
                    <a:pt x="469" y="110"/>
                  </a:moveTo>
                  <a:cubicBezTo>
                    <a:pt x="479" y="115"/>
                    <a:pt x="489" y="121"/>
                    <a:pt x="499" y="126"/>
                  </a:cubicBezTo>
                  <a:cubicBezTo>
                    <a:pt x="484" y="126"/>
                    <a:pt x="477" y="118"/>
                    <a:pt x="469" y="110"/>
                  </a:cubicBezTo>
                  <a:close/>
                  <a:moveTo>
                    <a:pt x="262" y="0"/>
                  </a:moveTo>
                  <a:cubicBezTo>
                    <a:pt x="124" y="0"/>
                    <a:pt x="0" y="132"/>
                    <a:pt x="104" y="278"/>
                  </a:cubicBezTo>
                  <a:cubicBezTo>
                    <a:pt x="226" y="490"/>
                    <a:pt x="499" y="521"/>
                    <a:pt x="712" y="612"/>
                  </a:cubicBezTo>
                  <a:cubicBezTo>
                    <a:pt x="1047" y="734"/>
                    <a:pt x="1411" y="886"/>
                    <a:pt x="1746" y="1007"/>
                  </a:cubicBezTo>
                  <a:cubicBezTo>
                    <a:pt x="2475" y="1250"/>
                    <a:pt x="3174" y="1493"/>
                    <a:pt x="3904" y="1737"/>
                  </a:cubicBezTo>
                  <a:cubicBezTo>
                    <a:pt x="5332" y="2223"/>
                    <a:pt x="6791" y="2648"/>
                    <a:pt x="8250" y="3104"/>
                  </a:cubicBezTo>
                  <a:cubicBezTo>
                    <a:pt x="11138" y="4047"/>
                    <a:pt x="14026" y="5050"/>
                    <a:pt x="16670" y="6569"/>
                  </a:cubicBezTo>
                  <a:cubicBezTo>
                    <a:pt x="16704" y="6586"/>
                    <a:pt x="16737" y="6594"/>
                    <a:pt x="16769" y="6594"/>
                  </a:cubicBezTo>
                  <a:cubicBezTo>
                    <a:pt x="16964" y="6594"/>
                    <a:pt x="17092" y="6309"/>
                    <a:pt x="16883" y="6205"/>
                  </a:cubicBezTo>
                  <a:cubicBezTo>
                    <a:pt x="14329" y="4715"/>
                    <a:pt x="11503" y="3712"/>
                    <a:pt x="8706" y="2831"/>
                  </a:cubicBezTo>
                  <a:cubicBezTo>
                    <a:pt x="7278" y="2375"/>
                    <a:pt x="5849" y="1949"/>
                    <a:pt x="4420" y="1463"/>
                  </a:cubicBezTo>
                  <a:cubicBezTo>
                    <a:pt x="3691" y="1250"/>
                    <a:pt x="2992" y="1007"/>
                    <a:pt x="2262" y="734"/>
                  </a:cubicBezTo>
                  <a:cubicBezTo>
                    <a:pt x="1928" y="612"/>
                    <a:pt x="1563" y="490"/>
                    <a:pt x="1229" y="369"/>
                  </a:cubicBezTo>
                  <a:cubicBezTo>
                    <a:pt x="949" y="257"/>
                    <a:pt x="670" y="94"/>
                    <a:pt x="391" y="45"/>
                  </a:cubicBezTo>
                  <a:lnTo>
                    <a:pt x="391" y="45"/>
                  </a:lnTo>
                  <a:cubicBezTo>
                    <a:pt x="351" y="14"/>
                    <a:pt x="306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Google Shape;2116;p60"/>
            <p:cNvSpPr/>
            <p:nvPr/>
          </p:nvSpPr>
          <p:spPr>
            <a:xfrm rot="-5400000">
              <a:off x="8593134" y="416451"/>
              <a:ext cx="420407" cy="38440"/>
            </a:xfrm>
            <a:custGeom>
              <a:avLst/>
              <a:gdLst/>
              <a:ahLst/>
              <a:cxnLst/>
              <a:rect l="l" t="t" r="r" b="b"/>
              <a:pathLst>
                <a:path w="18846" h="1723" extrusionOk="0">
                  <a:moveTo>
                    <a:pt x="6444" y="1"/>
                  </a:moveTo>
                  <a:cubicBezTo>
                    <a:pt x="5877" y="1"/>
                    <a:pt x="5309" y="8"/>
                    <a:pt x="4742" y="19"/>
                  </a:cubicBezTo>
                  <a:cubicBezTo>
                    <a:pt x="3252" y="49"/>
                    <a:pt x="1763" y="141"/>
                    <a:pt x="243" y="141"/>
                  </a:cubicBezTo>
                  <a:cubicBezTo>
                    <a:pt x="0" y="171"/>
                    <a:pt x="0" y="566"/>
                    <a:pt x="243" y="566"/>
                  </a:cubicBezTo>
                  <a:cubicBezTo>
                    <a:pt x="1763" y="536"/>
                    <a:pt x="3252" y="444"/>
                    <a:pt x="4742" y="414"/>
                  </a:cubicBezTo>
                  <a:cubicBezTo>
                    <a:pt x="5129" y="406"/>
                    <a:pt x="5517" y="403"/>
                    <a:pt x="5905" y="403"/>
                  </a:cubicBezTo>
                  <a:cubicBezTo>
                    <a:pt x="7067" y="403"/>
                    <a:pt x="8230" y="437"/>
                    <a:pt x="9392" y="505"/>
                  </a:cubicBezTo>
                  <a:cubicBezTo>
                    <a:pt x="12493" y="657"/>
                    <a:pt x="15502" y="1387"/>
                    <a:pt x="18572" y="1721"/>
                  </a:cubicBezTo>
                  <a:cubicBezTo>
                    <a:pt x="18581" y="1722"/>
                    <a:pt x="18590" y="1723"/>
                    <a:pt x="18599" y="1723"/>
                  </a:cubicBezTo>
                  <a:cubicBezTo>
                    <a:pt x="18845" y="1723"/>
                    <a:pt x="18836" y="1325"/>
                    <a:pt x="18572" y="1296"/>
                  </a:cubicBezTo>
                  <a:cubicBezTo>
                    <a:pt x="15502" y="992"/>
                    <a:pt x="12493" y="232"/>
                    <a:pt x="9392" y="80"/>
                  </a:cubicBezTo>
                  <a:cubicBezTo>
                    <a:pt x="8410" y="22"/>
                    <a:pt x="7427" y="1"/>
                    <a:pt x="6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0" name="Google Shape;2117;p60"/>
          <p:cNvSpPr/>
          <p:nvPr/>
        </p:nvSpPr>
        <p:spPr>
          <a:xfrm>
            <a:off x="11171059" y="109925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2118;p60"/>
          <p:cNvSpPr/>
          <p:nvPr/>
        </p:nvSpPr>
        <p:spPr>
          <a:xfrm>
            <a:off x="11584159" y="730838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2119;p60"/>
          <p:cNvSpPr/>
          <p:nvPr/>
        </p:nvSpPr>
        <p:spPr>
          <a:xfrm>
            <a:off x="10638759" y="300213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6"/>
          <a:srcRect l="35847" t="56723"/>
          <a:stretch>
            <a:fillRect/>
          </a:stretch>
        </p:blipFill>
        <p:spPr>
          <a:xfrm>
            <a:off x="11713634" y="-2223736"/>
            <a:ext cx="3444138" cy="2967922"/>
          </a:xfrm>
          <a:prstGeom prst="rect">
            <a:avLst/>
          </a:prstGeom>
        </p:spPr>
      </p:pic>
      <p:pic>
        <p:nvPicPr>
          <p:cNvPr id="126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836626" y="2117041"/>
            <a:ext cx="1010905" cy="771964"/>
          </a:xfrm>
          <a:prstGeom prst="rect">
            <a:avLst/>
          </a:prstGeom>
        </p:spPr>
      </p:pic>
      <p:sp>
        <p:nvSpPr>
          <p:cNvPr id="249" name="Rectangle: Rounded Corners 248"/>
          <p:cNvSpPr/>
          <p:nvPr/>
        </p:nvSpPr>
        <p:spPr>
          <a:xfrm>
            <a:off x="801359" y="496424"/>
            <a:ext cx="9603882" cy="204396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23650" y="702916"/>
            <a:ext cx="9181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</p:txBody>
      </p:sp>
      <p:pic>
        <p:nvPicPr>
          <p:cNvPr id="260" name="Picture 259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63065" y="5911383"/>
            <a:ext cx="2800387" cy="1090998"/>
          </a:xfrm>
          <a:prstGeom prst="rect">
            <a:avLst/>
          </a:prstGeom>
        </p:spPr>
      </p:pic>
      <p:pic>
        <p:nvPicPr>
          <p:cNvPr id="2" name="tải xuống (6)">
            <a:hlinkClick r:id="" action="ppaction://media"/>
            <a:extLst>
              <a:ext uri="{FF2B5EF4-FFF2-40B4-BE49-F238E27FC236}">
                <a16:creationId xmlns:a16="http://schemas.microsoft.com/office/drawing/2014/main" id="{F0B9B58B-BA4D-81FC-F124-7AC996ECD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562864" y="1589024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9 -0.14167 L 0.0349 -0.1412 C 0.01341 -0.13773 -0.00872 -0.14028 -0.02942 -0.13079 C -0.05156 -0.12037 -0.04192 -0.10602 -0.05325 -0.09028 C -0.05742 -0.08449 -0.06666 -0.07685 -0.06666 -0.07639 L -0.07265 -0.05787 L -0.09205 0.01458 C -0.10586 0.08009 -0.09856 0.0537 -0.11146 0.0956 C -0.11471 0.12268 -0.11132 0.10231 -0.125 0.14167 C -0.12721 0.14815 -0.1289 0.1544 -0.13086 0.16018 C -0.13294 0.16551 -0.13554 0.1706 -0.13685 0.17639 C -0.14218 0.19838 -0.13932 0.18981 -0.1444 0.20347 C -0.1483 0.23148 -0.14218 0.19861 -0.15182 0.21968 C -0.15338 0.22268 -0.1526 0.22708 -0.15338 0.23032 C -0.15403 0.23333 -0.15521 0.23611 -0.15625 0.23843 C -0.1582 0.24259 -0.16054 0.2456 -0.16224 0.24931 C -0.1651 0.25532 -0.16679 0.26273 -0.16979 0.26829 C -0.17148 0.2713 -0.17382 0.27199 -0.17578 0.27361 C -0.17734 0.27523 -0.1789 0.27685 -0.18021 0.27893 C -0.18398 0.28495 -0.18619 0.2919 -0.19062 0.29514 C -0.19271 0.29676 -0.19479 0.29722 -0.19661 0.29792 C -0.19817 0.3 -0.19961 0.30231 -0.20117 0.30324 C -0.20312 0.30486 -0.20521 0.30486 -0.20703 0.30602 C -0.20937 0.30764 -0.21119 0.30995 -0.21302 0.31134 C -0.21458 0.31273 -0.21627 0.31296 -0.21757 0.31412 C -0.21927 0.31574 -0.22057 0.31852 -0.222 0.31944 C -0.225 0.32176 -0.22799 0.32315 -0.23099 0.32477 C -0.23242 0.32593 -0.23398 0.32685 -0.23541 0.32755 C -0.2375 0.32847 -0.23958 0.32917 -0.2414 0.33032 C -0.25 0.33634 -0.24479 0.33565 -0.24882 0.33565 L -0.24882 0.33611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9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2" grpId="0" animBg="1"/>
      <p:bldP spid="249" grpId="0" animBg="1"/>
      <p:bldP spid="2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9"/>
          <p:cNvSpPr/>
          <p:nvPr/>
        </p:nvSpPr>
        <p:spPr>
          <a:xfrm>
            <a:off x="1315086" y="666214"/>
            <a:ext cx="3446100" cy="78857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altLang="vi-V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nhẩm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9877425" y="177800"/>
            <a:ext cx="2314575" cy="1276985"/>
          </a:xfrm>
          <a:prstGeom prst="rect">
            <a:avLst/>
          </a:prstGeom>
        </p:spPr>
      </p:pic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9538" y="-293770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8261026" y="105956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7985151" y="30459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8803004" y="363855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7370" y="444500"/>
            <a:ext cx="1439545" cy="1201420"/>
            <a:chOff x="590" y="437"/>
            <a:chExt cx="2267" cy="1892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9AF701-A8A7-44F8-97F8-4A51AE4D20DA}"/>
              </a:ext>
            </a:extLst>
          </p:cNvPr>
          <p:cNvSpPr txBox="1"/>
          <p:nvPr/>
        </p:nvSpPr>
        <p:spPr>
          <a:xfrm>
            <a:off x="547370" y="2112410"/>
            <a:ext cx="1158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a) 6 x 3             7 x 5             9 x 4             8 x 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7ED7DD-4977-4EE0-8B5A-D22D1264A9BE}"/>
              </a:ext>
            </a:extLst>
          </p:cNvPr>
          <p:cNvGrpSpPr/>
          <p:nvPr/>
        </p:nvGrpSpPr>
        <p:grpSpPr>
          <a:xfrm>
            <a:off x="3976396" y="4099260"/>
            <a:ext cx="4008755" cy="2217420"/>
            <a:chOff x="-708" y="6666"/>
            <a:chExt cx="6313" cy="3492"/>
          </a:xfrm>
        </p:grpSpPr>
        <p:grpSp>
          <p:nvGrpSpPr>
            <p:cNvPr id="23" name="组合 2">
              <a:extLst>
                <a:ext uri="{FF2B5EF4-FFF2-40B4-BE49-F238E27FC236}">
                  <a16:creationId xmlns:a16="http://schemas.microsoft.com/office/drawing/2014/main" id="{2997F7E7-7DD2-41A7-83E0-5AD9A070D55E}"/>
                </a:ext>
              </a:extLst>
            </p:cNvPr>
            <p:cNvGrpSpPr/>
            <p:nvPr/>
          </p:nvGrpSpPr>
          <p:grpSpPr>
            <a:xfrm>
              <a:off x="430" y="6666"/>
              <a:ext cx="4042" cy="3492"/>
              <a:chOff x="-100229" y="2095168"/>
              <a:chExt cx="5132439" cy="5158534"/>
            </a:xfrm>
          </p:grpSpPr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AC05F7B7-0AB7-426B-AAF9-5594505131F1}"/>
                  </a:ext>
                </a:extLst>
              </p:cNvPr>
              <p:cNvSpPr/>
              <p:nvPr/>
            </p:nvSpPr>
            <p:spPr>
              <a:xfrm>
                <a:off x="-100229" y="2095168"/>
                <a:ext cx="5132439" cy="5158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Rectangle 4">
                <a:extLst>
                  <a:ext uri="{FF2B5EF4-FFF2-40B4-BE49-F238E27FC236}">
                    <a16:creationId xmlns:a16="http://schemas.microsoft.com/office/drawing/2014/main" id="{B1D60968-95B2-4EC2-B0BE-7C1794C4CCE0}"/>
                  </a:ext>
                </a:extLst>
              </p:cNvPr>
              <p:cNvSpPr/>
              <p:nvPr/>
            </p:nvSpPr>
            <p:spPr>
              <a:xfrm>
                <a:off x="34223" y="2247318"/>
                <a:ext cx="4856896" cy="4849588"/>
              </a:xfrm>
              <a:prstGeom prst="ellipse">
                <a:avLst/>
              </a:prstGeom>
              <a:noFill/>
              <a:ln w="38100" cap="rnd">
                <a:solidFill>
                  <a:srgbClr val="1FC2A4"/>
                </a:solidFill>
                <a:prstDash val="dash"/>
                <a:round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4" name="Rounded Rectangle 1">
              <a:extLst>
                <a:ext uri="{FF2B5EF4-FFF2-40B4-BE49-F238E27FC236}">
                  <a16:creationId xmlns:a16="http://schemas.microsoft.com/office/drawing/2014/main" id="{87D95533-6EEE-4910-B0DE-FEF412581289}"/>
                </a:ext>
              </a:extLst>
            </p:cNvPr>
            <p:cNvSpPr/>
            <p:nvPr/>
          </p:nvSpPr>
          <p:spPr>
            <a:xfrm>
              <a:off x="-708" y="7259"/>
              <a:ext cx="6313" cy="2306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 vào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bảng</a:t>
              </a:r>
              <a:endPara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B7A80F5-08D3-450D-9158-72D0C53E5D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1" b="43303" l="35050" r="100000">
                        <a14:foregroundMark x1="47841" y1="15345" x2="35050" y2="19246"/>
                      </a14:backgroundRemoval>
                    </a14:imgEffect>
                  </a14:imgLayer>
                </a14:imgProps>
              </a:ext>
            </a:extLst>
          </a:blip>
          <a:srcRect l="41112" t="-2038" r="-5265" b="58761"/>
          <a:stretch>
            <a:fillRect/>
          </a:stretch>
        </p:blipFill>
        <p:spPr>
          <a:xfrm flipH="1">
            <a:off x="2980398" y="4691760"/>
            <a:ext cx="1991995" cy="16586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0AFD2C-B2E4-4206-98C1-28E7E451EDDC}"/>
              </a:ext>
            </a:extLst>
          </p:cNvPr>
          <p:cNvSpPr txBox="1"/>
          <p:nvPr/>
        </p:nvSpPr>
        <p:spPr>
          <a:xfrm>
            <a:off x="547369" y="3174481"/>
            <a:ext cx="1158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b) 8 x 7             3 x 9             5 x 6             4 x 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18212-5B2F-465F-AA1E-785B4E3FC507}"/>
              </a:ext>
            </a:extLst>
          </p:cNvPr>
          <p:cNvSpPr txBox="1"/>
          <p:nvPr/>
        </p:nvSpPr>
        <p:spPr>
          <a:xfrm>
            <a:off x="2280744" y="2112410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FF8FD8-7334-495F-A7AC-4275EFBAF841}"/>
              </a:ext>
            </a:extLst>
          </p:cNvPr>
          <p:cNvSpPr txBox="1"/>
          <p:nvPr/>
        </p:nvSpPr>
        <p:spPr>
          <a:xfrm>
            <a:off x="4972393" y="2129260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99C25E-6FA5-431A-BA83-0A59BF59FE43}"/>
              </a:ext>
            </a:extLst>
          </p:cNvPr>
          <p:cNvSpPr txBox="1"/>
          <p:nvPr/>
        </p:nvSpPr>
        <p:spPr>
          <a:xfrm>
            <a:off x="7543470" y="2154805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997802-88AB-4D35-8EF8-50B568E9AA0D}"/>
              </a:ext>
            </a:extLst>
          </p:cNvPr>
          <p:cNvSpPr txBox="1"/>
          <p:nvPr/>
        </p:nvSpPr>
        <p:spPr>
          <a:xfrm>
            <a:off x="10441782" y="2129444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80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B750C3-E58A-47DD-885B-A97999D62C66}"/>
              </a:ext>
            </a:extLst>
          </p:cNvPr>
          <p:cNvSpPr txBox="1"/>
          <p:nvPr/>
        </p:nvSpPr>
        <p:spPr>
          <a:xfrm>
            <a:off x="2280744" y="3150754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56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47FB6A-440A-4E29-B2DB-B4CF109C2D23}"/>
              </a:ext>
            </a:extLst>
          </p:cNvPr>
          <p:cNvSpPr txBox="1"/>
          <p:nvPr/>
        </p:nvSpPr>
        <p:spPr>
          <a:xfrm>
            <a:off x="4972393" y="3160116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F2E683-3895-485A-9D05-CB367F3B863E}"/>
              </a:ext>
            </a:extLst>
          </p:cNvPr>
          <p:cNvSpPr txBox="1"/>
          <p:nvPr/>
        </p:nvSpPr>
        <p:spPr>
          <a:xfrm>
            <a:off x="7561375" y="3186497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398617-C3D4-4DB0-8062-9BF9237EE84D}"/>
              </a:ext>
            </a:extLst>
          </p:cNvPr>
          <p:cNvSpPr txBox="1"/>
          <p:nvPr/>
        </p:nvSpPr>
        <p:spPr>
          <a:xfrm>
            <a:off x="10410251" y="3174481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66 -0.30694 L -0.21966 -0.30671 C -0.20299 -0.3044 -0.18594 -0.30602 -0.16979 -0.3 C -0.15273 -0.29329 -0.16015 -0.28403 -0.15143 -0.27384 C -0.14818 -0.27014 -0.14114 -0.26481 -0.14114 -0.26458 L -0.13646 -0.25255 L -0.12135 -0.20648 C -0.11094 -0.16458 -0.11653 -0.18148 -0.10651 -0.15463 C -0.10403 -0.13704 -0.10664 -0.15023 -0.09596 -0.125 C -0.09427 -0.12083 -0.0931 -0.11667 -0.09153 -0.11296 C -0.08997 -0.10949 -0.08776 -0.10625 -0.08685 -0.10255 C -0.08268 -0.08866 -0.08502 -0.09398 -0.08099 -0.08542 C -0.07812 -0.06736 -0.08268 -0.08842 -0.07526 -0.075 C -0.07409 -0.07292 -0.07461 -0.07014 -0.07409 -0.06805 C -0.07344 -0.06597 -0.07265 -0.06435 -0.07174 -0.06273 C -0.07044 -0.06018 -0.06836 -0.0581 -0.06706 -0.05579 C -0.06497 -0.05185 -0.0638 -0.04722 -0.06133 -0.04375 C -0.06002 -0.04167 -0.0582 -0.0412 -0.0569 -0.04028 C -0.0556 -0.03912 -0.0543 -0.03796 -0.05325 -0.0368 C -0.05052 -0.03287 -0.0487 -0.02847 -0.04518 -0.02639 C -0.04375 -0.02523 -0.04206 -0.025 -0.04049 -0.02454 C -0.03932 -0.02338 -0.03828 -0.02176 -0.03711 -0.02106 C -0.03555 -0.02014 -0.03398 -0.02014 -0.03242 -0.01944 C -0.03073 -0.01829 -0.02943 -0.0169 -0.02799 -0.01597 C -0.02682 -0.01505 -0.02539 -0.01481 -0.02435 -0.01412 C -0.02318 -0.01319 -0.02213 -0.01134 -0.02096 -0.01065 C -0.01862 -0.00926 -0.0164 -0.00833 -0.01406 -0.00717 C -0.01289 -0.00671 -0.01159 -0.00602 -0.01041 -0.00555 C -0.00898 -0.00486 -0.00742 -0.0044 -0.00599 -0.0037 C 0.00078 -1.11111E-6 -0.00325 -0.00023 -0.00013 -0.00023 L -0.00013 -1.11111E-6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9"/>
          <p:cNvSpPr/>
          <p:nvPr/>
        </p:nvSpPr>
        <p:spPr>
          <a:xfrm>
            <a:off x="610274" y="535855"/>
            <a:ext cx="11266027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alt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phép tính nào dưới đây có kết quả bé hơn 8?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8211" y="1091676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11039151" y="74841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11777111" y="274191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10490199" y="165100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-109499" y="-225320"/>
            <a:ext cx="1439545" cy="1201420"/>
            <a:chOff x="590" y="437"/>
            <a:chExt cx="2267" cy="1892"/>
          </a:xfrm>
        </p:grpSpPr>
        <p:pic>
          <p:nvPicPr>
            <p:cNvPr id="74" name="图片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264399-703D-48E6-AA7A-CDC5F75DF283}"/>
              </a:ext>
            </a:extLst>
          </p:cNvPr>
          <p:cNvGrpSpPr/>
          <p:nvPr/>
        </p:nvGrpSpPr>
        <p:grpSpPr>
          <a:xfrm>
            <a:off x="2029706" y="1899451"/>
            <a:ext cx="3372769" cy="1613974"/>
            <a:chOff x="610273" y="1999275"/>
            <a:chExt cx="3372769" cy="16139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8BAAE1-B883-4405-BF20-7284C2238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32520B-A7BE-4A8E-B334-4FF714248102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49 : 7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013D21-1DA3-479C-BE4E-324C092EFB18}"/>
              </a:ext>
            </a:extLst>
          </p:cNvPr>
          <p:cNvGrpSpPr/>
          <p:nvPr/>
        </p:nvGrpSpPr>
        <p:grpSpPr>
          <a:xfrm>
            <a:off x="7117430" y="1888929"/>
            <a:ext cx="3372769" cy="1613974"/>
            <a:chOff x="610273" y="1999275"/>
            <a:chExt cx="3372769" cy="16139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EA2DD77-66BB-4A40-AD95-6802BCBC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2982F3-01DB-44A1-AE44-3374DA3E992D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48 : 8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E06586-1ECF-4AE7-B593-0BF523971592}"/>
              </a:ext>
            </a:extLst>
          </p:cNvPr>
          <p:cNvGrpSpPr/>
          <p:nvPr/>
        </p:nvGrpSpPr>
        <p:grpSpPr>
          <a:xfrm>
            <a:off x="610273" y="4327470"/>
            <a:ext cx="3372769" cy="1613974"/>
            <a:chOff x="610273" y="1999275"/>
            <a:chExt cx="3372769" cy="161397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23BDD01-4CE8-4B0B-8B0D-545572524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3CCED82-F7DD-4EF3-987E-A92C630BD7AA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30 : 6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3C85EF-C099-46A7-A843-7810C0D19427}"/>
              </a:ext>
            </a:extLst>
          </p:cNvPr>
          <p:cNvGrpSpPr/>
          <p:nvPr/>
        </p:nvGrpSpPr>
        <p:grpSpPr>
          <a:xfrm>
            <a:off x="4556902" y="4337992"/>
            <a:ext cx="3372769" cy="1613974"/>
            <a:chOff x="610273" y="1999275"/>
            <a:chExt cx="3372769" cy="161397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2E6DC56-A3C3-474E-8247-304DBCFB8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F0599E-5FA7-427D-82CE-D5E2F4D9C830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54 : 6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08CC8A0-9405-4C3C-8E9E-B60F8EBB1AAF}"/>
              </a:ext>
            </a:extLst>
          </p:cNvPr>
          <p:cNvGrpSpPr/>
          <p:nvPr/>
        </p:nvGrpSpPr>
        <p:grpSpPr>
          <a:xfrm>
            <a:off x="8404342" y="4327470"/>
            <a:ext cx="3372769" cy="1613974"/>
            <a:chOff x="610273" y="1999275"/>
            <a:chExt cx="3372769" cy="161397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333B3D6-691B-4DA8-A527-174B7B107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6953C06-5BCC-44E9-8D30-0089A32BFDD9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72 : 9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F435A19-6ABC-4F3A-BA2C-B3B29C66E16A}"/>
              </a:ext>
            </a:extLst>
          </p:cNvPr>
          <p:cNvSpPr txBox="1"/>
          <p:nvPr/>
        </p:nvSpPr>
        <p:spPr>
          <a:xfrm>
            <a:off x="2397032" y="1576552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25D482-320B-40A7-8EE0-65DCC7EEC031}"/>
              </a:ext>
            </a:extLst>
          </p:cNvPr>
          <p:cNvSpPr txBox="1"/>
          <p:nvPr/>
        </p:nvSpPr>
        <p:spPr>
          <a:xfrm>
            <a:off x="7490842" y="1653792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809BA7-D5BC-4EBC-B1FC-7E8BC13CCC95}"/>
              </a:ext>
            </a:extLst>
          </p:cNvPr>
          <p:cNvSpPr txBox="1"/>
          <p:nvPr/>
        </p:nvSpPr>
        <p:spPr>
          <a:xfrm>
            <a:off x="997628" y="3948086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F87B69-4304-487F-9344-395DED9B3DF2}"/>
              </a:ext>
            </a:extLst>
          </p:cNvPr>
          <p:cNvSpPr txBox="1"/>
          <p:nvPr/>
        </p:nvSpPr>
        <p:spPr>
          <a:xfrm>
            <a:off x="4935411" y="3869655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BB5362-270A-4A40-9EBD-9C0EA6EECA53}"/>
              </a:ext>
            </a:extLst>
          </p:cNvPr>
          <p:cNvSpPr txBox="1"/>
          <p:nvPr/>
        </p:nvSpPr>
        <p:spPr>
          <a:xfrm>
            <a:off x="8743019" y="3921547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FFE17C-D7CC-4169-96FE-CB48FA13F2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90" y="1281722"/>
            <a:ext cx="1077809" cy="91255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F315534-470A-44BD-A973-6EFBED808ECF}"/>
              </a:ext>
            </a:extLst>
          </p:cNvPr>
          <p:cNvCxnSpPr>
            <a:cxnSpLocks/>
          </p:cNvCxnSpPr>
          <p:nvPr/>
        </p:nvCxnSpPr>
        <p:spPr>
          <a:xfrm flipV="1">
            <a:off x="7665820" y="1091676"/>
            <a:ext cx="3260496" cy="289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E30CBBE3-79D0-4FF9-9426-E7713A2926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22" y="1313853"/>
            <a:ext cx="1077809" cy="9125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8998244-E5BA-445B-BC11-18495A84E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57" y="3743413"/>
            <a:ext cx="1077809" cy="912559"/>
          </a:xfrm>
          <a:prstGeom prst="rect">
            <a:avLst/>
          </a:prstGeom>
        </p:spPr>
      </p:pic>
      <p:pic>
        <p:nvPicPr>
          <p:cNvPr id="46" name="Picture 45" descr="Picture11">
            <a:hlinkClick r:id="rId8" action="ppaction://hlinksldjump"/>
            <a:extLst>
              <a:ext uri="{FF2B5EF4-FFF2-40B4-BE49-F238E27FC236}">
                <a16:creationId xmlns:a16="http://schemas.microsoft.com/office/drawing/2014/main" id="{86A63105-AA05-4F98-894B-E70B48507C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0566" y="5833162"/>
            <a:ext cx="3060065" cy="109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ldLvl="0" animBg="1"/>
      <p:bldP spid="7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9"/>
          <p:cNvSpPr/>
          <p:nvPr/>
        </p:nvSpPr>
        <p:spPr>
          <a:xfrm>
            <a:off x="1169223" y="429942"/>
            <a:ext cx="1264670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10712613" y="304594"/>
            <a:ext cx="2314575" cy="1276985"/>
          </a:xfrm>
          <a:prstGeom prst="rect">
            <a:avLst/>
          </a:prstGeom>
        </p:spPr>
      </p:pic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09538" y="-293770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8261026" y="105956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7985151" y="30459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11108402" y="180308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842" y="169513"/>
            <a:ext cx="1439545" cy="1201420"/>
            <a:chOff x="590" y="437"/>
            <a:chExt cx="2267" cy="1892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40" name="Picture 39" descr="Picture11">
            <a:hlinkClick r:id="rId8" action="ppaction://hlinksldjump"/>
            <a:extLst>
              <a:ext uri="{FF2B5EF4-FFF2-40B4-BE49-F238E27FC236}">
                <a16:creationId xmlns:a16="http://schemas.microsoft.com/office/drawing/2014/main" id="{5A78DA11-A177-4CD8-9D42-95C41A301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3262" y="5468017"/>
            <a:ext cx="3060065" cy="109728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FA1C832-1F0A-6F32-732E-F521575EDB0D}"/>
              </a:ext>
            </a:extLst>
          </p:cNvPr>
          <p:cNvSpPr/>
          <p:nvPr/>
        </p:nvSpPr>
        <p:spPr>
          <a:xfrm>
            <a:off x="812813" y="2006257"/>
            <a:ext cx="747898" cy="7151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7FF8C8-14D6-66BD-14CD-2614A48A0714}"/>
              </a:ext>
            </a:extLst>
          </p:cNvPr>
          <p:cNvGrpSpPr/>
          <p:nvPr/>
        </p:nvGrpSpPr>
        <p:grpSpPr>
          <a:xfrm>
            <a:off x="1949211" y="1634119"/>
            <a:ext cx="3793046" cy="1271813"/>
            <a:chOff x="1094422" y="1676591"/>
            <a:chExt cx="3793046" cy="12718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1B2657-AA19-D6EE-2F3D-251C19976F9F}"/>
                </a:ext>
              </a:extLst>
            </p:cNvPr>
            <p:cNvSpPr/>
            <p:nvPr/>
          </p:nvSpPr>
          <p:spPr>
            <a:xfrm>
              <a:off x="1094422" y="1850135"/>
              <a:ext cx="1076173" cy="1098269"/>
            </a:xfrm>
            <a:prstGeom prst="rect">
              <a:avLst/>
            </a:prstGeom>
            <a:solidFill>
              <a:schemeClr val="bg1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874A4B-85D7-6540-CEC7-8DF186B77968}"/>
                </a:ext>
              </a:extLst>
            </p:cNvPr>
            <p:cNvSpPr/>
            <p:nvPr/>
          </p:nvSpPr>
          <p:spPr>
            <a:xfrm>
              <a:off x="2058728" y="1676591"/>
              <a:ext cx="1695450" cy="70485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 7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026218-68BC-4B38-9DA1-29387B3D3634}"/>
                </a:ext>
              </a:extLst>
            </p:cNvPr>
            <p:cNvSpPr/>
            <p:nvPr/>
          </p:nvSpPr>
          <p:spPr>
            <a:xfrm>
              <a:off x="3754178" y="1838506"/>
              <a:ext cx="1133290" cy="110989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63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FFE7517-1202-9A9E-D46A-4BE37DF9EFA1}"/>
                </a:ext>
              </a:extLst>
            </p:cNvPr>
            <p:cNvCxnSpPr/>
            <p:nvPr/>
          </p:nvCxnSpPr>
          <p:spPr>
            <a:xfrm>
              <a:off x="2170595" y="2342965"/>
              <a:ext cx="15544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B91C0E-F2E1-734F-0AA4-2A8B6CB74E55}"/>
              </a:ext>
            </a:extLst>
          </p:cNvPr>
          <p:cNvGrpSpPr/>
          <p:nvPr/>
        </p:nvGrpSpPr>
        <p:grpSpPr>
          <a:xfrm>
            <a:off x="1908920" y="3211504"/>
            <a:ext cx="3793046" cy="1388022"/>
            <a:chOff x="1094422" y="1560382"/>
            <a:chExt cx="3793046" cy="1388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D3D634-0F01-E83B-B081-1005DA1AA7CD}"/>
                </a:ext>
              </a:extLst>
            </p:cNvPr>
            <p:cNvSpPr/>
            <p:nvPr/>
          </p:nvSpPr>
          <p:spPr>
            <a:xfrm>
              <a:off x="1094422" y="1850135"/>
              <a:ext cx="1076173" cy="1098269"/>
            </a:xfrm>
            <a:prstGeom prst="rect">
              <a:avLst/>
            </a:prstGeom>
            <a:solidFill>
              <a:srgbClr val="92D050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E0EFF7B-A29B-2F1C-30CF-182E032516D2}"/>
                </a:ext>
              </a:extLst>
            </p:cNvPr>
            <p:cNvSpPr/>
            <p:nvPr/>
          </p:nvSpPr>
          <p:spPr>
            <a:xfrm>
              <a:off x="2464923" y="1560382"/>
              <a:ext cx="885519" cy="704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 ?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2E0F85E-0849-A340-4BEF-FBE2479DFAD6}"/>
                </a:ext>
              </a:extLst>
            </p:cNvPr>
            <p:cNvSpPr/>
            <p:nvPr/>
          </p:nvSpPr>
          <p:spPr>
            <a:xfrm>
              <a:off x="3754178" y="1838506"/>
              <a:ext cx="1133290" cy="110989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36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0A6D9E0-048A-7649-9922-D4CF9F2DE9BD}"/>
                </a:ext>
              </a:extLst>
            </p:cNvPr>
            <p:cNvCxnSpPr/>
            <p:nvPr/>
          </p:nvCxnSpPr>
          <p:spPr>
            <a:xfrm>
              <a:off x="2170595" y="2342965"/>
              <a:ext cx="15544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85F4D856-B317-ED9B-1ECC-22673B235DCE}"/>
              </a:ext>
            </a:extLst>
          </p:cNvPr>
          <p:cNvSpPr/>
          <p:nvPr/>
        </p:nvSpPr>
        <p:spPr>
          <a:xfrm>
            <a:off x="812813" y="3600091"/>
            <a:ext cx="747898" cy="7151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A815F7-AE20-156C-7D41-7E88E207562A}"/>
              </a:ext>
            </a:extLst>
          </p:cNvPr>
          <p:cNvGrpSpPr/>
          <p:nvPr/>
        </p:nvGrpSpPr>
        <p:grpSpPr>
          <a:xfrm>
            <a:off x="7429278" y="3211504"/>
            <a:ext cx="3793046" cy="1388022"/>
            <a:chOff x="1094422" y="1560382"/>
            <a:chExt cx="3793046" cy="13880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3DACA0-0BBC-9496-04C8-E2D991DB6863}"/>
                </a:ext>
              </a:extLst>
            </p:cNvPr>
            <p:cNvSpPr/>
            <p:nvPr/>
          </p:nvSpPr>
          <p:spPr>
            <a:xfrm>
              <a:off x="1094422" y="1850135"/>
              <a:ext cx="1076173" cy="1098269"/>
            </a:xfrm>
            <a:prstGeom prst="rect">
              <a:avLst/>
            </a:prstGeom>
            <a:solidFill>
              <a:srgbClr val="FFC000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35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F3C787B-6F7D-C38C-3927-39394B9AE378}"/>
                </a:ext>
              </a:extLst>
            </p:cNvPr>
            <p:cNvSpPr/>
            <p:nvPr/>
          </p:nvSpPr>
          <p:spPr>
            <a:xfrm>
              <a:off x="2464923" y="1560382"/>
              <a:ext cx="885519" cy="704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?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2D47AD0-3F0B-76D6-0BED-B6FD5C78CC8F}"/>
                </a:ext>
              </a:extLst>
            </p:cNvPr>
            <p:cNvSpPr/>
            <p:nvPr/>
          </p:nvSpPr>
          <p:spPr>
            <a:xfrm>
              <a:off x="3754178" y="1838506"/>
              <a:ext cx="1133290" cy="11098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743AC46-3C4E-6179-8400-B826C94F3E15}"/>
                </a:ext>
              </a:extLst>
            </p:cNvPr>
            <p:cNvCxnSpPr/>
            <p:nvPr/>
          </p:nvCxnSpPr>
          <p:spPr>
            <a:xfrm>
              <a:off x="2170595" y="2342965"/>
              <a:ext cx="15544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43373CBB-9F00-9BCA-4B6A-845B82ABBAED}"/>
              </a:ext>
            </a:extLst>
          </p:cNvPr>
          <p:cNvSpPr/>
          <p:nvPr/>
        </p:nvSpPr>
        <p:spPr>
          <a:xfrm>
            <a:off x="6333171" y="3600091"/>
            <a:ext cx="747898" cy="7151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AA39524-396E-CDC5-1E55-33309E6CDA8C}"/>
              </a:ext>
            </a:extLst>
          </p:cNvPr>
          <p:cNvSpPr/>
          <p:nvPr/>
        </p:nvSpPr>
        <p:spPr>
          <a:xfrm>
            <a:off x="6376296" y="2006256"/>
            <a:ext cx="747898" cy="7151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60DE17-9C83-0181-C144-0977B1C0A2AC}"/>
              </a:ext>
            </a:extLst>
          </p:cNvPr>
          <p:cNvGrpSpPr/>
          <p:nvPr/>
        </p:nvGrpSpPr>
        <p:grpSpPr>
          <a:xfrm>
            <a:off x="7429278" y="1648144"/>
            <a:ext cx="3793046" cy="1271813"/>
            <a:chOff x="1094422" y="1676591"/>
            <a:chExt cx="3793046" cy="127181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D75C82-51F0-9B21-A365-628E5DBB084B}"/>
                </a:ext>
              </a:extLst>
            </p:cNvPr>
            <p:cNvSpPr/>
            <p:nvPr/>
          </p:nvSpPr>
          <p:spPr>
            <a:xfrm>
              <a:off x="1094422" y="1850135"/>
              <a:ext cx="1076173" cy="1098269"/>
            </a:xfrm>
            <a:prstGeom prst="rect">
              <a:avLst/>
            </a:prstGeom>
            <a:solidFill>
              <a:schemeClr val="bg1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AE6540A-9E35-EE9F-D2A6-518DADA45D34}"/>
                </a:ext>
              </a:extLst>
            </p:cNvPr>
            <p:cNvSpPr/>
            <p:nvPr/>
          </p:nvSpPr>
          <p:spPr>
            <a:xfrm>
              <a:off x="2058728" y="1676591"/>
              <a:ext cx="1695450" cy="70485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8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93A69F0-20F4-AB2B-6701-09C2531F871E}"/>
                </a:ext>
              </a:extLst>
            </p:cNvPr>
            <p:cNvSpPr/>
            <p:nvPr/>
          </p:nvSpPr>
          <p:spPr>
            <a:xfrm>
              <a:off x="3754178" y="1838506"/>
              <a:ext cx="1133290" cy="11098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30A5D55-B3A6-3113-95DE-ADE6AF9BECE4}"/>
                </a:ext>
              </a:extLst>
            </p:cNvPr>
            <p:cNvCxnSpPr/>
            <p:nvPr/>
          </p:nvCxnSpPr>
          <p:spPr>
            <a:xfrm>
              <a:off x="2170595" y="2342965"/>
              <a:ext cx="15544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98B9F27-537B-776C-4577-26B15ED3CC40}"/>
              </a:ext>
            </a:extLst>
          </p:cNvPr>
          <p:cNvSpPr/>
          <p:nvPr/>
        </p:nvSpPr>
        <p:spPr>
          <a:xfrm>
            <a:off x="1949211" y="1807663"/>
            <a:ext cx="1076173" cy="1098269"/>
          </a:xfrm>
          <a:prstGeom prst="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E06003-8F0B-6806-7D32-8D7A04F4CB53}"/>
              </a:ext>
            </a:extLst>
          </p:cNvPr>
          <p:cNvSpPr/>
          <p:nvPr/>
        </p:nvSpPr>
        <p:spPr>
          <a:xfrm>
            <a:off x="7435182" y="1821687"/>
            <a:ext cx="1076173" cy="1098269"/>
          </a:xfrm>
          <a:prstGeom prst="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DDE0DE-4000-203A-A329-2AF7F1D7787F}"/>
              </a:ext>
            </a:extLst>
          </p:cNvPr>
          <p:cNvSpPr/>
          <p:nvPr/>
        </p:nvSpPr>
        <p:spPr>
          <a:xfrm>
            <a:off x="3279421" y="3211504"/>
            <a:ext cx="885519" cy="7048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EBE83A1-C98C-D64E-3E27-CF4BD8E69378}"/>
              </a:ext>
            </a:extLst>
          </p:cNvPr>
          <p:cNvSpPr/>
          <p:nvPr/>
        </p:nvSpPr>
        <p:spPr>
          <a:xfrm>
            <a:off x="8799779" y="3211504"/>
            <a:ext cx="885519" cy="7048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</a:t>
            </a:r>
          </a:p>
        </p:txBody>
      </p:sp>
    </p:spTree>
    <p:extLst>
      <p:ext uri="{BB962C8B-B14F-4D97-AF65-F5344CB8AC3E}">
        <p14:creationId xmlns:p14="http://schemas.microsoft.com/office/powerpoint/2010/main" val="3166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  <p:bldP spid="24" grpId="0" animBg="1"/>
      <p:bldP spid="30" grpId="0" animBg="1"/>
      <p:bldP spid="31" grpId="0" animBg="1"/>
      <p:bldP spid="37" grpId="0" animBg="1"/>
      <p:bldP spid="38" grpId="0" animBg="1"/>
      <p:bldP spid="39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E5623511-2320-494A-BC40-617134D28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9877425" y="177800"/>
            <a:ext cx="2314575" cy="1276985"/>
          </a:xfrm>
          <a:prstGeom prst="rect">
            <a:avLst/>
          </a:prstGeom>
        </p:spPr>
      </p:pic>
      <p:pic>
        <p:nvPicPr>
          <p:cNvPr id="42" name="Picture 12" descr="Etoile_1">
            <a:extLst>
              <a:ext uri="{FF2B5EF4-FFF2-40B4-BE49-F238E27FC236}">
                <a16:creationId xmlns:a16="http://schemas.microsoft.com/office/drawing/2014/main" id="{A0F4FC1B-9519-41B2-86E7-7FEC08FF8A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9538" y="-293770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83F0CB-5863-426B-8C62-23F0FF6784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1" b="43303" l="35050" r="100000">
                        <a14:foregroundMark x1="47841" y1="15345" x2="35050" y2="19246"/>
                      </a14:backgroundRemoval>
                    </a14:imgEffect>
                  </a14:imgLayer>
                </a14:imgProps>
              </a:ext>
            </a:extLst>
          </a:blip>
          <a:srcRect l="41112" t="-2038" r="-5265" b="58761"/>
          <a:stretch>
            <a:fillRect/>
          </a:stretch>
        </p:blipFill>
        <p:spPr>
          <a:xfrm flipH="1">
            <a:off x="352944" y="4560107"/>
            <a:ext cx="1991995" cy="1658620"/>
          </a:xfrm>
          <a:prstGeom prst="rect">
            <a:avLst/>
          </a:prstGeom>
        </p:spPr>
      </p:pic>
      <p:pic>
        <p:nvPicPr>
          <p:cNvPr id="14" name="Picture 13" descr="Picture11">
            <a:hlinkClick r:id="rId7" action="ppaction://hlinksldjump"/>
            <a:extLst>
              <a:ext uri="{FF2B5EF4-FFF2-40B4-BE49-F238E27FC236}">
                <a16:creationId xmlns:a16="http://schemas.microsoft.com/office/drawing/2014/main" id="{4FB0B7A2-E9D6-4C65-A04B-0E23A52F20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0738" y="5389417"/>
            <a:ext cx="3060065" cy="1097280"/>
          </a:xfrm>
          <a:prstGeom prst="rect">
            <a:avLst/>
          </a:prstGeom>
        </p:spPr>
      </p:pic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A7C5FAA1-91EB-45C5-95D4-ECAEBDB15283}"/>
              </a:ext>
            </a:extLst>
          </p:cNvPr>
          <p:cNvSpPr/>
          <p:nvPr/>
        </p:nvSpPr>
        <p:spPr>
          <a:xfrm>
            <a:off x="1480649" y="425657"/>
            <a:ext cx="8646397" cy="1736646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lvl="0" algn="just">
              <a:defRPr/>
            </a:pP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Khi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chuẩn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bị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buổi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chúc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mừng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sinh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nhật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cho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Nam,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Việt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xếp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li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vào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5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bàn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.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Mỗi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bàn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Việt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xếp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6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cái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li.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Hỏi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Việt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xếp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tất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cả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bao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nhiêu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cái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li?</a:t>
            </a:r>
            <a:endParaRPr kumimoji="0" lang="en-US" alt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76F087-47CF-46BC-B3AC-120F1ABBD135}"/>
              </a:ext>
            </a:extLst>
          </p:cNvPr>
          <p:cNvGrpSpPr/>
          <p:nvPr/>
        </p:nvGrpSpPr>
        <p:grpSpPr>
          <a:xfrm>
            <a:off x="136491" y="544375"/>
            <a:ext cx="1439545" cy="1201420"/>
            <a:chOff x="590" y="437"/>
            <a:chExt cx="2267" cy="1892"/>
          </a:xfrm>
        </p:grpSpPr>
        <p:pic>
          <p:nvPicPr>
            <p:cNvPr id="17" name="图片 26">
              <a:extLst>
                <a:ext uri="{FF2B5EF4-FFF2-40B4-BE49-F238E27FC236}">
                  <a16:creationId xmlns:a16="http://schemas.microsoft.com/office/drawing/2014/main" id="{611D579C-7523-4E2F-8EDA-D3578A9C4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26" name="Rounded Rectangle 9">
              <a:extLst>
                <a:ext uri="{FF2B5EF4-FFF2-40B4-BE49-F238E27FC236}">
                  <a16:creationId xmlns:a16="http://schemas.microsoft.com/office/drawing/2014/main" id="{D22F09AC-FB7A-4619-B832-D5AD864C3481}"/>
                </a:ext>
              </a:extLst>
            </p:cNvPr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913E53-2168-4A0C-9EE7-ABDD09F39AA4}"/>
              </a:ext>
            </a:extLst>
          </p:cNvPr>
          <p:cNvCxnSpPr/>
          <p:nvPr/>
        </p:nvCxnSpPr>
        <p:spPr>
          <a:xfrm>
            <a:off x="2863741" y="1473835"/>
            <a:ext cx="35945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9A6F3A-A06E-4B28-86DE-294B41137091}"/>
              </a:ext>
            </a:extLst>
          </p:cNvPr>
          <p:cNvCxnSpPr>
            <a:cxnSpLocks/>
          </p:cNvCxnSpPr>
          <p:nvPr/>
        </p:nvCxnSpPr>
        <p:spPr>
          <a:xfrm>
            <a:off x="6876290" y="1505540"/>
            <a:ext cx="14479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A9480E-1615-45E0-B01A-2F50F330E171}"/>
              </a:ext>
            </a:extLst>
          </p:cNvPr>
          <p:cNvCxnSpPr>
            <a:cxnSpLocks/>
          </p:cNvCxnSpPr>
          <p:nvPr/>
        </p:nvCxnSpPr>
        <p:spPr>
          <a:xfrm>
            <a:off x="1699749" y="1999526"/>
            <a:ext cx="1129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017916-4620-4534-AD44-DE66B08F762E}"/>
              </a:ext>
            </a:extLst>
          </p:cNvPr>
          <p:cNvCxnSpPr>
            <a:cxnSpLocks/>
          </p:cNvCxnSpPr>
          <p:nvPr/>
        </p:nvCxnSpPr>
        <p:spPr>
          <a:xfrm>
            <a:off x="4513468" y="1989016"/>
            <a:ext cx="46620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650CAB-6834-4018-B52C-CAF23C7728E8}"/>
              </a:ext>
            </a:extLst>
          </p:cNvPr>
          <p:cNvSpPr txBox="1"/>
          <p:nvPr/>
        </p:nvSpPr>
        <p:spPr>
          <a:xfrm>
            <a:off x="4603531" y="2459421"/>
            <a:ext cx="3806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giải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D431D1-FCBE-46EB-9C4F-7F800379385E}"/>
              </a:ext>
            </a:extLst>
          </p:cNvPr>
          <p:cNvSpPr txBox="1"/>
          <p:nvPr/>
        </p:nvSpPr>
        <p:spPr>
          <a:xfrm>
            <a:off x="1480649" y="3360361"/>
            <a:ext cx="941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Số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cái</a:t>
            </a:r>
            <a:r>
              <a:rPr lang="en-US" sz="4000" dirty="0">
                <a:solidFill>
                  <a:srgbClr val="FF0000"/>
                </a:solidFill>
              </a:rPr>
              <a:t> li </a:t>
            </a:r>
            <a:r>
              <a:rPr lang="en-US" sz="4000" dirty="0" err="1">
                <a:solidFill>
                  <a:srgbClr val="FF0000"/>
                </a:solidFill>
              </a:rPr>
              <a:t>mà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Việt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xếp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1087BC-8D0A-4E2B-B22A-D5AAC0D5478A}"/>
              </a:ext>
            </a:extLst>
          </p:cNvPr>
          <p:cNvSpPr txBox="1"/>
          <p:nvPr/>
        </p:nvSpPr>
        <p:spPr>
          <a:xfrm>
            <a:off x="1576036" y="4206164"/>
            <a:ext cx="941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</a:rPr>
              <a:t>6  x 5 = 30 (cái li)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5A1B53-76D0-4C85-AC56-84DB2AB55BC2}"/>
              </a:ext>
            </a:extLst>
          </p:cNvPr>
          <p:cNvSpPr txBox="1"/>
          <p:nvPr/>
        </p:nvSpPr>
        <p:spPr>
          <a:xfrm>
            <a:off x="3568031" y="4915708"/>
            <a:ext cx="941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</a:rPr>
              <a:t>Đáp số: 30 cái li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66 -0.30694 L -0.21966 -0.30671 C -0.203 -0.3044 -0.18594 -0.30602 -0.16966 -0.3 C -0.15274 -0.29329 -0.16016 -0.28403 -0.15144 -0.27384 C -0.14818 -0.27014 -0.14115 -0.26482 -0.14115 -0.26458 L -0.13646 -0.25255 L -0.12123 -0.20648 C -0.11094 -0.16458 -0.11641 -0.18148 -0.10651 -0.15463 C -0.10404 -0.13704 -0.10664 -0.15023 -0.09597 -0.125 C -0.09427 -0.12083 -0.0931 -0.11667 -0.09154 -0.11296 C -0.08998 -0.10949 -0.08776 -0.10625 -0.08685 -0.10255 C -0.08269 -0.08866 -0.08503 -0.09398 -0.08099 -0.08542 C -0.07813 -0.06736 -0.08269 -0.08843 -0.07526 -0.075 C -0.07409 -0.07292 -0.07461 -0.07014 -0.07409 -0.06806 C -0.07344 -0.06597 -0.07266 -0.06435 -0.07175 -0.06273 C -0.07045 -0.06019 -0.06836 -0.0581 -0.06706 -0.05579 C -0.06498 -0.05185 -0.06381 -0.04722 -0.06133 -0.04375 C -0.06003 -0.04167 -0.05821 -0.0412 -0.0569 -0.04028 C -0.0556 -0.03912 -0.0543 -0.03796 -0.05326 -0.03681 C -0.05052 -0.03287 -0.0487 -0.02847 -0.04519 -0.02639 C -0.04375 -0.02523 -0.04206 -0.025 -0.0405 -0.02454 C -0.03933 -0.02338 -0.03828 -0.02176 -0.03711 -0.02107 C -0.03555 -0.02014 -0.03399 -0.02014 -0.03242 -0.01944 C -0.03073 -0.01829 -0.02943 -0.0169 -0.028 -0.01597 C -0.02683 -0.01505 -0.02539 -0.01482 -0.02435 -0.01412 C -0.02318 -0.01319 -0.02214 -0.01134 -0.02097 -0.01065 C -0.01862 -0.00926 -0.01641 -0.00833 -0.01407 -0.00718 C -0.01289 -0.00671 -0.01159 -0.00602 -0.01042 -0.00556 C -0.00899 -0.00486 -0.00742 -0.0044 -0.00599 -0.0037 C 0.00078 3.7037E-7 -0.00326 -0.00023 -0.00013 -0.00023 L -0.00013 3.7037E-7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Romeo and Juliet Slideshow by Slidesgo">
  <a:themeElements>
    <a:clrScheme name="Simple Light">
      <a:dk1>
        <a:srgbClr val="FE668E"/>
      </a:dk1>
      <a:lt1>
        <a:srgbClr val="FFFFFF"/>
      </a:lt1>
      <a:dk2>
        <a:srgbClr val="434343"/>
      </a:dk2>
      <a:lt2>
        <a:srgbClr val="FDF0F7"/>
      </a:lt2>
      <a:accent1>
        <a:srgbClr val="F2D7E4"/>
      </a:accent1>
      <a:accent2>
        <a:srgbClr val="BFD9BF"/>
      </a:accent2>
      <a:accent3>
        <a:srgbClr val="A9C3A7"/>
      </a:accent3>
      <a:accent4>
        <a:srgbClr val="FFAB40"/>
      </a:accent4>
      <a:accent5>
        <a:srgbClr val="9FC5E8"/>
      </a:accent5>
      <a:accent6>
        <a:srgbClr val="F4912F"/>
      </a:accent6>
      <a:hlink>
        <a:srgbClr val="FE66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404</Words>
  <Application>Microsoft Office PowerPoint</Application>
  <PresentationFormat>Widescreen</PresentationFormat>
  <Paragraphs>80</Paragraphs>
  <Slides>11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#9Slide07 IcielNabila</vt:lpstr>
      <vt:lpstr>Arial</vt:lpstr>
      <vt:lpstr>Calibri</vt:lpstr>
      <vt:lpstr>Cambria</vt:lpstr>
      <vt:lpstr>Fredoka One</vt:lpstr>
      <vt:lpstr>Raleway</vt:lpstr>
      <vt:lpstr>Romeo and Juliet Slideshow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52</cp:revision>
  <dcterms:created xsi:type="dcterms:W3CDTF">2022-07-02T08:20:57Z</dcterms:created>
  <dcterms:modified xsi:type="dcterms:W3CDTF">2025-10-09T05:40:57Z</dcterms:modified>
</cp:coreProperties>
</file>