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7"/>
  </p:notesMasterIdLst>
  <p:sldIdLst>
    <p:sldId id="575" r:id="rId2"/>
    <p:sldId id="257" r:id="rId3"/>
    <p:sldId id="578" r:id="rId4"/>
    <p:sldId id="579" r:id="rId5"/>
    <p:sldId id="576" r:id="rId6"/>
  </p:sldIdLst>
  <p:sldSz cx="9144000" cy="5143500" type="screen16x9"/>
  <p:notesSz cx="6858000" cy="9144000"/>
  <p:embeddedFontLst>
    <p:embeddedFont>
      <p:font typeface="Baloo 2 Medium" panose="020B0604020202020204" charset="0"/>
      <p:regular r:id="rId8"/>
      <p:bold r:id="rId9"/>
    </p:embeddedFont>
    <p:embeddedFont>
      <p:font typeface="Itim" panose="020B0604020202020204" charset="-34"/>
      <p:regular r:id="rId10"/>
    </p:embeddedFont>
    <p:embeddedFont>
      <p:font typeface="Roboto Condensed Light" panose="02000000000000000000" pitchFamily="2" charset="0"/>
      <p:regular r:id="rId11"/>
      <p:italic r:id="rId12"/>
    </p:embeddedFont>
    <p:embeddedFont>
      <p:font typeface="Tahoma" panose="020B060403050404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265"/>
    <a:srgbClr val="F9D72F"/>
    <a:srgbClr val="FECCC2"/>
    <a:srgbClr val="FEA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0918A9-B589-4D6B-BB5B-783D4951A91F}">
  <a:tblStyle styleId="{900918A9-B589-4D6B-BB5B-783D4951A9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8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04421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0293e8918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0293e8918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19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6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501150" y="425250"/>
            <a:ext cx="8141700" cy="429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215875"/>
            <a:ext cx="7704000" cy="3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588165" y="1124216"/>
            <a:ext cx="735094" cy="593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300" b="1" dirty="0">
                <a:solidFill>
                  <a:schemeClr val="bg1"/>
                </a:solidFill>
                <a:latin typeface="Baloo 2 Medium" panose="020B0604020202020204" charset="0"/>
                <a:cs typeface="Baloo 2 Medium" panose="020B0604020202020204" charset="0"/>
              </a:rPr>
              <a:t>8</a:t>
            </a:r>
            <a:endParaRPr lang="en-US" sz="3300" b="1" dirty="0">
              <a:solidFill>
                <a:schemeClr val="bg1"/>
              </a:solidFill>
              <a:latin typeface="Baloo 2 Medium" panose="020B0604020202020204" charset="0"/>
              <a:cs typeface="Baloo 2 Medium" panose="020B060402020202020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" t="43805" r="79771" b="18395"/>
          <a:stretch/>
        </p:blipFill>
        <p:spPr>
          <a:xfrm>
            <a:off x="8263477" y="99909"/>
            <a:ext cx="675008" cy="88601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59" t="29862" r="38758" b="17202"/>
          <a:stretch/>
        </p:blipFill>
        <p:spPr>
          <a:xfrm flipH="1">
            <a:off x="6972267" y="144740"/>
            <a:ext cx="590636" cy="97409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62" t="47022" r="2690" b="18212"/>
          <a:stretch/>
        </p:blipFill>
        <p:spPr>
          <a:xfrm>
            <a:off x="6344035" y="195442"/>
            <a:ext cx="590637" cy="85304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32" t="28077" r="19166" b="18134"/>
          <a:stretch/>
        </p:blipFill>
        <p:spPr>
          <a:xfrm>
            <a:off x="7662293" y="129833"/>
            <a:ext cx="560370" cy="1009679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3FFA5FC7-BC33-44D6-BF68-CB7A2CFABC2A}"/>
              </a:ext>
            </a:extLst>
          </p:cNvPr>
          <p:cNvGrpSpPr/>
          <p:nvPr/>
        </p:nvGrpSpPr>
        <p:grpSpPr>
          <a:xfrm>
            <a:off x="124322" y="152017"/>
            <a:ext cx="5103597" cy="707886"/>
            <a:chOff x="-3423527" y="-102444"/>
            <a:chExt cx="4372911" cy="891906"/>
          </a:xfrm>
          <a:solidFill>
            <a:srgbClr val="002060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9EEFFD5-0674-47C4-B167-F97056A0AE19}"/>
                </a:ext>
              </a:extLst>
            </p:cNvPr>
            <p:cNvSpPr/>
            <p:nvPr/>
          </p:nvSpPr>
          <p:spPr>
            <a:xfrm>
              <a:off x="-3273304" y="-102444"/>
              <a:ext cx="4222688" cy="795412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vi-VN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 các số còn thiếu 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3FF7AC-BEBC-4A6B-916A-B3022597D30C}"/>
                </a:ext>
              </a:extLst>
            </p:cNvPr>
            <p:cNvSpPr/>
            <p:nvPr/>
          </p:nvSpPr>
          <p:spPr>
            <a:xfrm>
              <a:off x="-3423527" y="-66982"/>
              <a:ext cx="590632" cy="85644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5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  <a:endParaRPr lang="en-US" sz="3500" b="1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AE42CAB-697A-48F0-B383-4AA627B67648}"/>
              </a:ext>
            </a:extLst>
          </p:cNvPr>
          <p:cNvSpPr/>
          <p:nvPr/>
        </p:nvSpPr>
        <p:spPr>
          <a:xfrm>
            <a:off x="8263477" y="1118710"/>
            <a:ext cx="735094" cy="593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300" b="1" dirty="0">
                <a:solidFill>
                  <a:schemeClr val="bg1"/>
                </a:solidFill>
                <a:latin typeface="Baloo 2 Medium" panose="020B0604020202020204" charset="0"/>
                <a:cs typeface="Baloo 2 Medium" panose="020B0604020202020204" charset="0"/>
              </a:rPr>
              <a:t>80</a:t>
            </a:r>
            <a:endParaRPr lang="en-US" sz="3300" b="1" dirty="0">
              <a:solidFill>
                <a:schemeClr val="bg1"/>
              </a:solidFill>
              <a:latin typeface="Baloo 2 Medium" panose="020B0604020202020204" charset="0"/>
              <a:cs typeface="Baloo 2 Medium" panose="020B060402020202020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94F8E66-FCDC-47DB-9F51-007BC0A309BD}"/>
              </a:ext>
            </a:extLst>
          </p:cNvPr>
          <p:cNvSpPr/>
          <p:nvPr/>
        </p:nvSpPr>
        <p:spPr>
          <a:xfrm>
            <a:off x="1484691" y="1124216"/>
            <a:ext cx="735094" cy="593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300" b="1" dirty="0">
                <a:solidFill>
                  <a:schemeClr val="bg1"/>
                </a:solidFill>
                <a:latin typeface="Baloo 2 Medium" panose="020B0604020202020204" charset="0"/>
                <a:cs typeface="Baloo 2 Medium" panose="020B0604020202020204" charset="0"/>
              </a:rPr>
              <a:t>16</a:t>
            </a:r>
            <a:endParaRPr lang="en-US" sz="3300" b="1" dirty="0">
              <a:solidFill>
                <a:schemeClr val="bg1"/>
              </a:solidFill>
              <a:latin typeface="Baloo 2 Medium" panose="020B0604020202020204" charset="0"/>
              <a:cs typeface="Baloo 2 Medium" panose="020B060402020202020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4A87E27-D27B-4E82-8FE0-C9B03DBEEEBF}"/>
              </a:ext>
            </a:extLst>
          </p:cNvPr>
          <p:cNvSpPr/>
          <p:nvPr/>
        </p:nvSpPr>
        <p:spPr>
          <a:xfrm>
            <a:off x="2381217" y="1124216"/>
            <a:ext cx="735094" cy="593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300" b="1" dirty="0">
                <a:solidFill>
                  <a:schemeClr val="bg1"/>
                </a:solidFill>
                <a:latin typeface="Baloo 2 Medium" panose="020B0604020202020204" charset="0"/>
                <a:cs typeface="Baloo 2 Medium" panose="020B0604020202020204" charset="0"/>
              </a:rPr>
              <a:t>24</a:t>
            </a:r>
            <a:endParaRPr lang="en-US" sz="3300" b="1" dirty="0">
              <a:solidFill>
                <a:schemeClr val="bg1"/>
              </a:solidFill>
              <a:latin typeface="Baloo 2 Medium" panose="020B0604020202020204" charset="0"/>
              <a:cs typeface="Baloo 2 Medium" panose="020B060402020202020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4B85B55-BECE-4A7A-A63C-072724FE8442}"/>
              </a:ext>
            </a:extLst>
          </p:cNvPr>
          <p:cNvSpPr/>
          <p:nvPr/>
        </p:nvSpPr>
        <p:spPr>
          <a:xfrm>
            <a:off x="6554598" y="1119372"/>
            <a:ext cx="735094" cy="593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300" b="1" dirty="0">
                <a:solidFill>
                  <a:schemeClr val="bg1"/>
                </a:solidFill>
                <a:latin typeface="Baloo 2 Medium" panose="020B0604020202020204" charset="0"/>
                <a:cs typeface="Baloo 2 Medium" panose="020B0604020202020204" charset="0"/>
              </a:rPr>
              <a:t>64</a:t>
            </a:r>
            <a:endParaRPr lang="en-US" sz="3300" b="1" dirty="0">
              <a:solidFill>
                <a:schemeClr val="bg1"/>
              </a:solidFill>
              <a:latin typeface="Baloo 2 Medium" panose="020B0604020202020204" charset="0"/>
              <a:cs typeface="Baloo 2 Medium" panose="020B060402020202020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577FDC8-2423-4148-9AA0-E58844C093E6}"/>
              </a:ext>
            </a:extLst>
          </p:cNvPr>
          <p:cNvSpPr/>
          <p:nvPr/>
        </p:nvSpPr>
        <p:spPr>
          <a:xfrm>
            <a:off x="4901230" y="1114540"/>
            <a:ext cx="735094" cy="593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300" b="1" dirty="0">
                <a:solidFill>
                  <a:schemeClr val="bg1"/>
                </a:solidFill>
                <a:latin typeface="Baloo 2 Medium" panose="020B0604020202020204" charset="0"/>
                <a:cs typeface="Baloo 2 Medium" panose="020B0604020202020204" charset="0"/>
              </a:rPr>
              <a:t>48</a:t>
            </a:r>
            <a:endParaRPr lang="en-US" sz="3300" b="1" dirty="0">
              <a:solidFill>
                <a:schemeClr val="bg1"/>
              </a:solidFill>
              <a:latin typeface="Baloo 2 Medium" panose="020B0604020202020204" charset="0"/>
              <a:cs typeface="Baloo 2 Medium" panose="020B060402020202020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EB92E5F8-17B1-44F7-9E38-6E26F61A7FAF}"/>
              </a:ext>
            </a:extLst>
          </p:cNvPr>
          <p:cNvSpPr/>
          <p:nvPr/>
        </p:nvSpPr>
        <p:spPr>
          <a:xfrm>
            <a:off x="588165" y="2303202"/>
            <a:ext cx="735094" cy="593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300" b="1" dirty="0">
                <a:solidFill>
                  <a:schemeClr val="bg1"/>
                </a:solidFill>
                <a:latin typeface="Baloo 2 Medium" panose="020B0604020202020204" charset="0"/>
                <a:cs typeface="Baloo 2 Medium" panose="020B0604020202020204" charset="0"/>
              </a:rPr>
              <a:t>80</a:t>
            </a:r>
            <a:endParaRPr lang="en-US" sz="3300" b="1" dirty="0">
              <a:solidFill>
                <a:schemeClr val="bg1"/>
              </a:solidFill>
              <a:latin typeface="Baloo 2 Medium" panose="020B0604020202020204" charset="0"/>
              <a:cs typeface="Baloo 2 Medium" panose="020B0604020202020204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639C424C-C3BC-472B-AC95-6E66D4672BB9}"/>
              </a:ext>
            </a:extLst>
          </p:cNvPr>
          <p:cNvSpPr/>
          <p:nvPr/>
        </p:nvSpPr>
        <p:spPr>
          <a:xfrm>
            <a:off x="8263477" y="2297696"/>
            <a:ext cx="735094" cy="593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300" b="1" dirty="0">
                <a:solidFill>
                  <a:schemeClr val="bg1"/>
                </a:solidFill>
                <a:latin typeface="Baloo 2 Medium" panose="020B0604020202020204" charset="0"/>
                <a:cs typeface="Baloo 2 Medium" panose="020B0604020202020204" charset="0"/>
              </a:rPr>
              <a:t>8</a:t>
            </a:r>
            <a:endParaRPr lang="en-US" sz="3300" b="1" dirty="0">
              <a:solidFill>
                <a:schemeClr val="bg1"/>
              </a:solidFill>
              <a:latin typeface="Baloo 2 Medium" panose="020B0604020202020204" charset="0"/>
              <a:cs typeface="Baloo 2 Medium" panose="020B0604020202020204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5C43F57-7971-4B5B-89B1-1066AE554F3A}"/>
              </a:ext>
            </a:extLst>
          </p:cNvPr>
          <p:cNvSpPr/>
          <p:nvPr/>
        </p:nvSpPr>
        <p:spPr>
          <a:xfrm>
            <a:off x="1484691" y="2303202"/>
            <a:ext cx="735094" cy="593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300" b="1" dirty="0">
                <a:solidFill>
                  <a:schemeClr val="bg1"/>
                </a:solidFill>
                <a:latin typeface="Baloo 2 Medium" panose="020B0604020202020204" charset="0"/>
                <a:cs typeface="Baloo 2 Medium" panose="020B0604020202020204" charset="0"/>
              </a:rPr>
              <a:t>72</a:t>
            </a:r>
            <a:endParaRPr lang="en-US" sz="3300" b="1" dirty="0">
              <a:solidFill>
                <a:schemeClr val="bg1"/>
              </a:solidFill>
              <a:latin typeface="Baloo 2 Medium" panose="020B0604020202020204" charset="0"/>
              <a:cs typeface="Baloo 2 Medium" panose="020B060402020202020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FAD5AAE-9DDE-464B-951A-01C91AFA6A80}"/>
              </a:ext>
            </a:extLst>
          </p:cNvPr>
          <p:cNvSpPr/>
          <p:nvPr/>
        </p:nvSpPr>
        <p:spPr>
          <a:xfrm>
            <a:off x="2381217" y="2303202"/>
            <a:ext cx="735094" cy="593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300" b="1" dirty="0">
                <a:solidFill>
                  <a:schemeClr val="bg1"/>
                </a:solidFill>
                <a:latin typeface="Baloo 2 Medium" panose="020B0604020202020204" charset="0"/>
                <a:cs typeface="Baloo 2 Medium" panose="020B0604020202020204" charset="0"/>
              </a:rPr>
              <a:t>64</a:t>
            </a:r>
            <a:endParaRPr lang="en-US" sz="3300" b="1" dirty="0">
              <a:solidFill>
                <a:schemeClr val="bg1"/>
              </a:solidFill>
              <a:latin typeface="Baloo 2 Medium" panose="020B0604020202020204" charset="0"/>
              <a:cs typeface="Baloo 2 Medium" panose="020B060402020202020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AED503D-4DC4-448A-A4B3-02A91DBCCEAC}"/>
              </a:ext>
            </a:extLst>
          </p:cNvPr>
          <p:cNvSpPr/>
          <p:nvPr/>
        </p:nvSpPr>
        <p:spPr>
          <a:xfrm>
            <a:off x="5729602" y="2322642"/>
            <a:ext cx="735094" cy="593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300" b="1" dirty="0">
                <a:solidFill>
                  <a:schemeClr val="bg1"/>
                </a:solidFill>
                <a:latin typeface="Baloo 2 Medium" panose="020B0604020202020204" charset="0"/>
                <a:cs typeface="Baloo 2 Medium" panose="020B0604020202020204" charset="0"/>
              </a:rPr>
              <a:t>32</a:t>
            </a:r>
            <a:endParaRPr lang="en-US" sz="3300" b="1" dirty="0">
              <a:solidFill>
                <a:schemeClr val="bg1"/>
              </a:solidFill>
              <a:latin typeface="Baloo 2 Medium" panose="020B0604020202020204" charset="0"/>
              <a:cs typeface="Baloo 2 Medium" panose="020B0604020202020204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0C1C8D1-81E2-43C8-A6DA-CC7997E9841F}"/>
              </a:ext>
            </a:extLst>
          </p:cNvPr>
          <p:cNvSpPr/>
          <p:nvPr/>
        </p:nvSpPr>
        <p:spPr>
          <a:xfrm>
            <a:off x="4067536" y="2292621"/>
            <a:ext cx="735094" cy="593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300" b="1" dirty="0">
                <a:solidFill>
                  <a:schemeClr val="bg1"/>
                </a:solidFill>
                <a:latin typeface="Baloo 2 Medium" panose="020B0604020202020204" charset="0"/>
                <a:cs typeface="Baloo 2 Medium" panose="020B0604020202020204" charset="0"/>
              </a:rPr>
              <a:t>48</a:t>
            </a:r>
            <a:endParaRPr lang="en-US" sz="3300" b="1" dirty="0">
              <a:solidFill>
                <a:schemeClr val="bg1"/>
              </a:solidFill>
              <a:latin typeface="Baloo 2 Medium" panose="020B0604020202020204" charset="0"/>
              <a:cs typeface="Baloo 2 Medium" panose="020B060402020202020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BDCE1-BA69-4D37-B242-8E2D7BB71B76}"/>
              </a:ext>
            </a:extLst>
          </p:cNvPr>
          <p:cNvSpPr/>
          <p:nvPr/>
        </p:nvSpPr>
        <p:spPr>
          <a:xfrm>
            <a:off x="-128723" y="1240957"/>
            <a:ext cx="8002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a)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  <a:latin typeface="Baloo 2 Medium" panose="020B0604020202020204" charset="0"/>
              <a:cs typeface="Baloo 2 Medium" panose="020B060402020202020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74EA02D-0656-4C70-9C68-18A61ED1DE97}"/>
              </a:ext>
            </a:extLst>
          </p:cNvPr>
          <p:cNvSpPr/>
          <p:nvPr/>
        </p:nvSpPr>
        <p:spPr>
          <a:xfrm>
            <a:off x="-128724" y="2402227"/>
            <a:ext cx="8002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Baloo 2 Medium" panose="020B0604020202020204" charset="0"/>
                <a:cs typeface="Baloo 2 Medium" panose="020B0604020202020204" charset="0"/>
              </a:rPr>
              <a:t>b</a:t>
            </a:r>
            <a:r>
              <a:rPr lang="vi-VN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)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  <a:latin typeface="Baloo 2 Medium" panose="020B0604020202020204" charset="0"/>
              <a:cs typeface="Baloo 2 Medium" panose="020B060402020202020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A9B3F75-B582-4119-91B8-4004FC5B3628}"/>
              </a:ext>
            </a:extLst>
          </p:cNvPr>
          <p:cNvGrpSpPr/>
          <p:nvPr/>
        </p:nvGrpSpPr>
        <p:grpSpPr>
          <a:xfrm>
            <a:off x="129737" y="3235739"/>
            <a:ext cx="1951305" cy="679741"/>
            <a:chOff x="-3416193" y="-196216"/>
            <a:chExt cx="2643006" cy="989987"/>
          </a:xfrm>
          <a:solidFill>
            <a:srgbClr val="002060"/>
          </a:solidFill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2962D5EE-EFB3-479F-9C18-E9FA0E07BD79}"/>
                </a:ext>
              </a:extLst>
            </p:cNvPr>
            <p:cNvSpPr/>
            <p:nvPr/>
          </p:nvSpPr>
          <p:spPr>
            <a:xfrm>
              <a:off x="-3273303" y="-102445"/>
              <a:ext cx="2500116" cy="891905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vi-VN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 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4F8B65E-B58F-406E-9EA0-40D06D169A36}"/>
                </a:ext>
              </a:extLst>
            </p:cNvPr>
            <p:cNvSpPr/>
            <p:nvPr/>
          </p:nvSpPr>
          <p:spPr>
            <a:xfrm>
              <a:off x="-3416193" y="-196216"/>
              <a:ext cx="919004" cy="98998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5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  <a:endParaRPr lang="en-US" sz="3500" b="1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D439C54-FA3A-4E5F-B935-0561C93176EE}"/>
              </a:ext>
            </a:extLst>
          </p:cNvPr>
          <p:cNvSpPr/>
          <p:nvPr/>
        </p:nvSpPr>
        <p:spPr>
          <a:xfrm>
            <a:off x="1208995" y="4115846"/>
            <a:ext cx="900987" cy="7941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300" b="1" dirty="0">
                <a:latin typeface="Baloo 2 Medium" panose="020B0604020202020204" charset="0"/>
                <a:cs typeface="Baloo 2 Medium" panose="020B0604020202020204" charset="0"/>
              </a:rPr>
              <a:t>8</a:t>
            </a:r>
            <a:endParaRPr lang="en-US" sz="3300" b="1" dirty="0">
              <a:latin typeface="Baloo 2 Medium" panose="020B0604020202020204" charset="0"/>
              <a:cs typeface="Baloo 2 Medium" panose="020B060402020202020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B9DE5D-26CC-4AE4-9CD0-C390E55CE610}"/>
              </a:ext>
            </a:extLst>
          </p:cNvPr>
          <p:cNvCxnSpPr>
            <a:stCxn id="11" idx="6"/>
          </p:cNvCxnSpPr>
          <p:nvPr/>
        </p:nvCxnSpPr>
        <p:spPr>
          <a:xfrm flipV="1">
            <a:off x="2109982" y="4512914"/>
            <a:ext cx="2020698" cy="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9FFC7FD-A844-4970-BBAC-C7A8497544BB}"/>
              </a:ext>
            </a:extLst>
          </p:cNvPr>
          <p:cNvSpPr/>
          <p:nvPr/>
        </p:nvSpPr>
        <p:spPr>
          <a:xfrm>
            <a:off x="4096476" y="4115847"/>
            <a:ext cx="935191" cy="79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FF22A2D-4F6C-4088-A850-E1E1E8BC5ECB}"/>
              </a:ext>
            </a:extLst>
          </p:cNvPr>
          <p:cNvCxnSpPr/>
          <p:nvPr/>
        </p:nvCxnSpPr>
        <p:spPr>
          <a:xfrm flipV="1">
            <a:off x="5047523" y="4529071"/>
            <a:ext cx="2020698" cy="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68E5238-DD74-4AE4-93D9-DC2F427B213B}"/>
              </a:ext>
            </a:extLst>
          </p:cNvPr>
          <p:cNvSpPr/>
          <p:nvPr/>
        </p:nvSpPr>
        <p:spPr>
          <a:xfrm>
            <a:off x="6796261" y="3812767"/>
            <a:ext cx="1594888" cy="97777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Google Shape;403;p37">
            <a:extLst>
              <a:ext uri="{FF2B5EF4-FFF2-40B4-BE49-F238E27FC236}">
                <a16:creationId xmlns:a16="http://schemas.microsoft.com/office/drawing/2014/main" id="{46860943-C0CE-4B2B-B2EB-12D9E198E2D5}"/>
              </a:ext>
            </a:extLst>
          </p:cNvPr>
          <p:cNvSpPr txBox="1">
            <a:spLocks/>
          </p:cNvSpPr>
          <p:nvPr/>
        </p:nvSpPr>
        <p:spPr>
          <a:xfrm>
            <a:off x="-788004" y="4051196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300" b="1" dirty="0">
                <a:latin typeface="Baloo 2 Medium" panose="020B0604020202020204" charset="0"/>
                <a:cs typeface="Baloo 2 Medium" panose="020B0604020202020204" charset="0"/>
              </a:rPr>
              <a:t>x 3</a:t>
            </a:r>
            <a:endParaRPr lang="en-US" sz="3300" b="1" dirty="0">
              <a:latin typeface="Baloo 2 Medium" panose="020B0604020202020204" charset="0"/>
              <a:cs typeface="Baloo 2 Medium" panose="020B0604020202020204" charset="0"/>
            </a:endParaRPr>
          </a:p>
        </p:txBody>
      </p:sp>
      <p:sp>
        <p:nvSpPr>
          <p:cNvPr id="84" name="Google Shape;403;p37">
            <a:extLst>
              <a:ext uri="{FF2B5EF4-FFF2-40B4-BE49-F238E27FC236}">
                <a16:creationId xmlns:a16="http://schemas.microsoft.com/office/drawing/2014/main" id="{1B4582B0-99F2-440D-80DE-95C6FCCFCF82}"/>
              </a:ext>
            </a:extLst>
          </p:cNvPr>
          <p:cNvSpPr txBox="1">
            <a:spLocks/>
          </p:cNvSpPr>
          <p:nvPr/>
        </p:nvSpPr>
        <p:spPr>
          <a:xfrm>
            <a:off x="2081042" y="4058437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300" b="1" dirty="0">
                <a:latin typeface="Baloo 2 Medium" panose="020B0604020202020204" charset="0"/>
                <a:cs typeface="Baloo 2 Medium" panose="020B0604020202020204" charset="0"/>
              </a:rPr>
              <a:t>+ 16</a:t>
            </a:r>
            <a:endParaRPr lang="en-US" sz="3300" b="1" dirty="0">
              <a:latin typeface="Baloo 2 Medium" panose="020B0604020202020204" charset="0"/>
              <a:cs typeface="Baloo 2 Medium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7862" y="1126656"/>
            <a:ext cx="753921" cy="590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/>
          <p:cNvSpPr/>
          <p:nvPr/>
        </p:nvSpPr>
        <p:spPr>
          <a:xfrm>
            <a:off x="4045677" y="1112800"/>
            <a:ext cx="753921" cy="590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/>
          <p:cNvSpPr/>
          <p:nvPr/>
        </p:nvSpPr>
        <p:spPr>
          <a:xfrm>
            <a:off x="5735945" y="1119726"/>
            <a:ext cx="753921" cy="590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/>
          <p:cNvSpPr/>
          <p:nvPr/>
        </p:nvSpPr>
        <p:spPr>
          <a:xfrm>
            <a:off x="7405431" y="1147434"/>
            <a:ext cx="753921" cy="590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/>
          <p:cNvSpPr/>
          <p:nvPr/>
        </p:nvSpPr>
        <p:spPr>
          <a:xfrm>
            <a:off x="3255961" y="2286983"/>
            <a:ext cx="753921" cy="590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 41"/>
          <p:cNvSpPr/>
          <p:nvPr/>
        </p:nvSpPr>
        <p:spPr>
          <a:xfrm>
            <a:off x="4863101" y="2335473"/>
            <a:ext cx="753921" cy="590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/>
          <p:cNvSpPr/>
          <p:nvPr/>
        </p:nvSpPr>
        <p:spPr>
          <a:xfrm>
            <a:off x="6574151" y="2290444"/>
            <a:ext cx="753921" cy="590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Rectangle 45"/>
          <p:cNvSpPr/>
          <p:nvPr/>
        </p:nvSpPr>
        <p:spPr>
          <a:xfrm>
            <a:off x="7453921" y="2276588"/>
            <a:ext cx="753921" cy="590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/>
          <p:cNvSpPr/>
          <p:nvPr/>
        </p:nvSpPr>
        <p:spPr>
          <a:xfrm>
            <a:off x="4170369" y="4250882"/>
            <a:ext cx="753921" cy="590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Rectangle 48"/>
          <p:cNvSpPr/>
          <p:nvPr/>
        </p:nvSpPr>
        <p:spPr>
          <a:xfrm>
            <a:off x="7221858" y="4185071"/>
            <a:ext cx="753921" cy="590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3255961" y="1112800"/>
            <a:ext cx="715822" cy="590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38900" y="1147434"/>
            <a:ext cx="763729" cy="556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35945" y="1126656"/>
            <a:ext cx="728751" cy="576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05431" y="1139513"/>
            <a:ext cx="753921" cy="56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55961" y="2322642"/>
            <a:ext cx="715822" cy="544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863101" y="2335473"/>
            <a:ext cx="753921" cy="555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74150" y="2303202"/>
            <a:ext cx="715541" cy="564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53921" y="2322642"/>
            <a:ext cx="705431" cy="544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170369" y="4185071"/>
            <a:ext cx="753921" cy="656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231850" y="4210626"/>
            <a:ext cx="720620" cy="539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224558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9" grpId="0" animBg="1"/>
      <p:bldP spid="59" grpId="0" animBg="1"/>
      <p:bldP spid="60" grpId="0" animBg="1"/>
      <p:bldP spid="61" grpId="0" animBg="1"/>
      <p:bldP spid="62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10" grpId="0"/>
      <p:bldP spid="76" grpId="0"/>
      <p:bldP spid="11" grpId="0" animBg="1"/>
      <p:bldP spid="15" grpId="0" animBg="1"/>
      <p:bldP spid="16" grpId="0" animBg="1"/>
      <p:bldP spid="83" grpId="0"/>
      <p:bldP spid="84" grpId="0"/>
      <p:bldP spid="4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4" grpId="0" animBg="1"/>
      <p:bldP spid="46" grpId="0" animBg="1"/>
      <p:bldP spid="48" grpId="0" animBg="1"/>
      <p:bldP spid="49" grpId="0" animBg="1"/>
      <p:bldP spid="5" grpId="0" animBg="1"/>
      <p:bldP spid="6" grpId="0" animBg="1"/>
      <p:bldP spid="7" grpId="0" animBg="1"/>
      <p:bldP spid="9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37"/>
          <p:cNvGrpSpPr/>
          <p:nvPr/>
        </p:nvGrpSpPr>
        <p:grpSpPr>
          <a:xfrm>
            <a:off x="709942" y="4117041"/>
            <a:ext cx="315440" cy="304214"/>
            <a:chOff x="2082875" y="4326875"/>
            <a:chExt cx="377050" cy="363675"/>
          </a:xfrm>
        </p:grpSpPr>
        <p:sp>
          <p:nvSpPr>
            <p:cNvPr id="427" name="Google Shape;427;p37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37"/>
          <p:cNvGrpSpPr/>
          <p:nvPr/>
        </p:nvGrpSpPr>
        <p:grpSpPr>
          <a:xfrm>
            <a:off x="56857" y="4288736"/>
            <a:ext cx="513591" cy="695834"/>
            <a:chOff x="4367313" y="3599613"/>
            <a:chExt cx="723775" cy="980600"/>
          </a:xfrm>
        </p:grpSpPr>
        <p:sp>
          <p:nvSpPr>
            <p:cNvPr id="431" name="Google Shape;431;p37"/>
            <p:cNvSpPr/>
            <p:nvPr/>
          </p:nvSpPr>
          <p:spPr>
            <a:xfrm>
              <a:off x="4375263" y="3607738"/>
              <a:ext cx="707875" cy="964350"/>
            </a:xfrm>
            <a:custGeom>
              <a:avLst/>
              <a:gdLst/>
              <a:ahLst/>
              <a:cxnLst/>
              <a:rect l="l" t="t" r="r" b="b"/>
              <a:pathLst>
                <a:path w="28315" h="38574" extrusionOk="0">
                  <a:moveTo>
                    <a:pt x="17877" y="0"/>
                  </a:moveTo>
                  <a:cubicBezTo>
                    <a:pt x="14619" y="0"/>
                    <a:pt x="11466" y="1749"/>
                    <a:pt x="9814" y="4820"/>
                  </a:cubicBezTo>
                  <a:lnTo>
                    <a:pt x="5067" y="13670"/>
                  </a:lnTo>
                  <a:cubicBezTo>
                    <a:pt x="4775" y="14189"/>
                    <a:pt x="4966" y="14844"/>
                    <a:pt x="5494" y="15126"/>
                  </a:cubicBezTo>
                  <a:cubicBezTo>
                    <a:pt x="5659" y="15214"/>
                    <a:pt x="5836" y="15255"/>
                    <a:pt x="6010" y="15255"/>
                  </a:cubicBezTo>
                  <a:cubicBezTo>
                    <a:pt x="6394" y="15255"/>
                    <a:pt x="6764" y="15052"/>
                    <a:pt x="6958" y="14689"/>
                  </a:cubicBezTo>
                  <a:lnTo>
                    <a:pt x="11706" y="5848"/>
                  </a:lnTo>
                  <a:cubicBezTo>
                    <a:pt x="12969" y="3498"/>
                    <a:pt x="15383" y="2159"/>
                    <a:pt x="17876" y="2159"/>
                  </a:cubicBezTo>
                  <a:cubicBezTo>
                    <a:pt x="18992" y="2159"/>
                    <a:pt x="20123" y="2427"/>
                    <a:pt x="21174" y="2992"/>
                  </a:cubicBezTo>
                  <a:cubicBezTo>
                    <a:pt x="24576" y="4820"/>
                    <a:pt x="25859" y="9059"/>
                    <a:pt x="24030" y="12461"/>
                  </a:cubicBezTo>
                  <a:lnTo>
                    <a:pt x="12561" y="33798"/>
                  </a:lnTo>
                  <a:cubicBezTo>
                    <a:pt x="11640" y="35403"/>
                    <a:pt x="9962" y="36306"/>
                    <a:pt x="8231" y="36306"/>
                  </a:cubicBezTo>
                  <a:cubicBezTo>
                    <a:pt x="7431" y="36306"/>
                    <a:pt x="6620" y="36114"/>
                    <a:pt x="5867" y="35708"/>
                  </a:cubicBezTo>
                  <a:cubicBezTo>
                    <a:pt x="3484" y="34435"/>
                    <a:pt x="2547" y="31488"/>
                    <a:pt x="3757" y="29069"/>
                  </a:cubicBezTo>
                  <a:lnTo>
                    <a:pt x="12361" y="13061"/>
                  </a:lnTo>
                  <a:cubicBezTo>
                    <a:pt x="12661" y="12479"/>
                    <a:pt x="13189" y="12051"/>
                    <a:pt x="13816" y="11860"/>
                  </a:cubicBezTo>
                  <a:cubicBezTo>
                    <a:pt x="14049" y="11793"/>
                    <a:pt x="14287" y="11759"/>
                    <a:pt x="14525" y="11759"/>
                  </a:cubicBezTo>
                  <a:cubicBezTo>
                    <a:pt x="14929" y="11759"/>
                    <a:pt x="15329" y="11857"/>
                    <a:pt x="15690" y="12051"/>
                  </a:cubicBezTo>
                  <a:cubicBezTo>
                    <a:pt x="16900" y="12697"/>
                    <a:pt x="17345" y="14207"/>
                    <a:pt x="16690" y="15407"/>
                  </a:cubicBezTo>
                  <a:lnTo>
                    <a:pt x="11561" y="25321"/>
                  </a:lnTo>
                  <a:cubicBezTo>
                    <a:pt x="11288" y="25849"/>
                    <a:pt x="11497" y="26504"/>
                    <a:pt x="12034" y="26777"/>
                  </a:cubicBezTo>
                  <a:cubicBezTo>
                    <a:pt x="12191" y="26858"/>
                    <a:pt x="12359" y="26896"/>
                    <a:pt x="12526" y="26896"/>
                  </a:cubicBezTo>
                  <a:cubicBezTo>
                    <a:pt x="12918" y="26896"/>
                    <a:pt x="13297" y="26683"/>
                    <a:pt x="13489" y="26313"/>
                  </a:cubicBezTo>
                  <a:lnTo>
                    <a:pt x="18591" y="16408"/>
                  </a:lnTo>
                  <a:cubicBezTo>
                    <a:pt x="19901" y="14152"/>
                    <a:pt x="19073" y="11260"/>
                    <a:pt x="16781" y="10023"/>
                  </a:cubicBezTo>
                  <a:cubicBezTo>
                    <a:pt x="16085" y="9652"/>
                    <a:pt x="15339" y="9476"/>
                    <a:pt x="14604" y="9476"/>
                  </a:cubicBezTo>
                  <a:cubicBezTo>
                    <a:pt x="12908" y="9476"/>
                    <a:pt x="11272" y="10412"/>
                    <a:pt x="10460" y="12042"/>
                  </a:cubicBezTo>
                  <a:lnTo>
                    <a:pt x="1865" y="28050"/>
                  </a:lnTo>
                  <a:cubicBezTo>
                    <a:pt x="0" y="31524"/>
                    <a:pt x="1301" y="35863"/>
                    <a:pt x="4775" y="37737"/>
                  </a:cubicBezTo>
                  <a:cubicBezTo>
                    <a:pt x="5821" y="38282"/>
                    <a:pt x="6977" y="38573"/>
                    <a:pt x="8159" y="38573"/>
                  </a:cubicBezTo>
                  <a:cubicBezTo>
                    <a:pt x="10788" y="38573"/>
                    <a:pt x="13216" y="37136"/>
                    <a:pt x="14462" y="34817"/>
                  </a:cubicBezTo>
                  <a:lnTo>
                    <a:pt x="25922" y="13470"/>
                  </a:lnTo>
                  <a:cubicBezTo>
                    <a:pt x="28314" y="9023"/>
                    <a:pt x="26641" y="3483"/>
                    <a:pt x="22193" y="1091"/>
                  </a:cubicBezTo>
                  <a:cubicBezTo>
                    <a:pt x="20817" y="351"/>
                    <a:pt x="19337" y="0"/>
                    <a:pt x="17877" y="0"/>
                  </a:cubicBezTo>
                  <a:close/>
                </a:path>
              </a:pathLst>
            </a:custGeom>
            <a:solidFill>
              <a:srgbClr val="F05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4367313" y="3599613"/>
              <a:ext cx="723775" cy="980600"/>
            </a:xfrm>
            <a:custGeom>
              <a:avLst/>
              <a:gdLst/>
              <a:ahLst/>
              <a:cxnLst/>
              <a:rect l="l" t="t" r="r" b="b"/>
              <a:pathLst>
                <a:path w="28951" h="39224" extrusionOk="0">
                  <a:moveTo>
                    <a:pt x="18090" y="646"/>
                  </a:moveTo>
                  <a:cubicBezTo>
                    <a:pt x="20729" y="646"/>
                    <a:pt x="23288" y="1818"/>
                    <a:pt x="25013" y="3934"/>
                  </a:cubicBezTo>
                  <a:cubicBezTo>
                    <a:pt x="27296" y="6726"/>
                    <a:pt x="27678" y="10628"/>
                    <a:pt x="25977" y="13811"/>
                  </a:cubicBezTo>
                  <a:lnTo>
                    <a:pt x="14517" y="35158"/>
                  </a:lnTo>
                  <a:cubicBezTo>
                    <a:pt x="13266" y="37495"/>
                    <a:pt x="10866" y="38825"/>
                    <a:pt x="8390" y="38825"/>
                  </a:cubicBezTo>
                  <a:cubicBezTo>
                    <a:pt x="7280" y="38825"/>
                    <a:pt x="6156" y="38558"/>
                    <a:pt x="5112" y="37996"/>
                  </a:cubicBezTo>
                  <a:cubicBezTo>
                    <a:pt x="1728" y="36177"/>
                    <a:pt x="464" y="31965"/>
                    <a:pt x="2283" y="28591"/>
                  </a:cubicBezTo>
                  <a:lnTo>
                    <a:pt x="10878" y="12574"/>
                  </a:lnTo>
                  <a:cubicBezTo>
                    <a:pt x="11433" y="11537"/>
                    <a:pt x="12370" y="10773"/>
                    <a:pt x="13489" y="10437"/>
                  </a:cubicBezTo>
                  <a:cubicBezTo>
                    <a:pt x="13907" y="10309"/>
                    <a:pt x="14335" y="10246"/>
                    <a:pt x="14762" y="10237"/>
                  </a:cubicBezTo>
                  <a:cubicBezTo>
                    <a:pt x="18109" y="10246"/>
                    <a:pt x="20228" y="13811"/>
                    <a:pt x="18655" y="16758"/>
                  </a:cubicBezTo>
                  <a:lnTo>
                    <a:pt x="13534" y="26654"/>
                  </a:lnTo>
                  <a:cubicBezTo>
                    <a:pt x="13380" y="26956"/>
                    <a:pt x="13071" y="27126"/>
                    <a:pt x="12752" y="27126"/>
                  </a:cubicBezTo>
                  <a:cubicBezTo>
                    <a:pt x="12620" y="27126"/>
                    <a:pt x="12486" y="27097"/>
                    <a:pt x="12361" y="27036"/>
                  </a:cubicBezTo>
                  <a:cubicBezTo>
                    <a:pt x="12161" y="26927"/>
                    <a:pt x="12006" y="26745"/>
                    <a:pt x="11933" y="26517"/>
                  </a:cubicBezTo>
                  <a:cubicBezTo>
                    <a:pt x="11852" y="26299"/>
                    <a:pt x="11879" y="26054"/>
                    <a:pt x="11988" y="25844"/>
                  </a:cubicBezTo>
                  <a:lnTo>
                    <a:pt x="17109" y="15930"/>
                  </a:lnTo>
                  <a:cubicBezTo>
                    <a:pt x="17900" y="14630"/>
                    <a:pt x="17445" y="12920"/>
                    <a:pt x="16090" y="12192"/>
                  </a:cubicBezTo>
                  <a:cubicBezTo>
                    <a:pt x="15687" y="11974"/>
                    <a:pt x="15254" y="11871"/>
                    <a:pt x="14828" y="11871"/>
                  </a:cubicBezTo>
                  <a:cubicBezTo>
                    <a:pt x="13832" y="11871"/>
                    <a:pt x="12871" y="12434"/>
                    <a:pt x="12406" y="13402"/>
                  </a:cubicBezTo>
                  <a:lnTo>
                    <a:pt x="3811" y="29410"/>
                  </a:lnTo>
                  <a:cubicBezTo>
                    <a:pt x="2456" y="31938"/>
                    <a:pt x="3411" y="35085"/>
                    <a:pt x="5940" y="36449"/>
                  </a:cubicBezTo>
                  <a:cubicBezTo>
                    <a:pt x="6720" y="36865"/>
                    <a:pt x="7559" y="37062"/>
                    <a:pt x="8386" y="37062"/>
                  </a:cubicBezTo>
                  <a:cubicBezTo>
                    <a:pt x="10241" y="37062"/>
                    <a:pt x="12036" y="36072"/>
                    <a:pt x="12979" y="34330"/>
                  </a:cubicBezTo>
                  <a:lnTo>
                    <a:pt x="24440" y="12993"/>
                  </a:lnTo>
                  <a:cubicBezTo>
                    <a:pt x="26222" y="9500"/>
                    <a:pt x="24885" y="5234"/>
                    <a:pt x="21438" y="3379"/>
                  </a:cubicBezTo>
                  <a:cubicBezTo>
                    <a:pt x="20353" y="2799"/>
                    <a:pt x="19185" y="2523"/>
                    <a:pt x="18035" y="2523"/>
                  </a:cubicBezTo>
                  <a:cubicBezTo>
                    <a:pt x="15519" y="2523"/>
                    <a:pt x="13083" y="3840"/>
                    <a:pt x="11761" y="6180"/>
                  </a:cubicBezTo>
                  <a:lnTo>
                    <a:pt x="7013" y="15021"/>
                  </a:lnTo>
                  <a:cubicBezTo>
                    <a:pt x="6841" y="15279"/>
                    <a:pt x="6556" y="15421"/>
                    <a:pt x="6266" y="15421"/>
                  </a:cubicBezTo>
                  <a:cubicBezTo>
                    <a:pt x="6127" y="15421"/>
                    <a:pt x="5987" y="15389"/>
                    <a:pt x="5858" y="15321"/>
                  </a:cubicBezTo>
                  <a:cubicBezTo>
                    <a:pt x="5457" y="15103"/>
                    <a:pt x="5294" y="14612"/>
                    <a:pt x="5476" y="14193"/>
                  </a:cubicBezTo>
                  <a:lnTo>
                    <a:pt x="10214" y="5353"/>
                  </a:lnTo>
                  <a:cubicBezTo>
                    <a:pt x="11342" y="3261"/>
                    <a:pt x="13252" y="1696"/>
                    <a:pt x="15526" y="1023"/>
                  </a:cubicBezTo>
                  <a:cubicBezTo>
                    <a:pt x="16372" y="769"/>
                    <a:pt x="17235" y="646"/>
                    <a:pt x="18090" y="646"/>
                  </a:cubicBezTo>
                  <a:close/>
                  <a:moveTo>
                    <a:pt x="18233" y="1"/>
                  </a:moveTo>
                  <a:cubicBezTo>
                    <a:pt x="14808" y="1"/>
                    <a:pt x="11504" y="1888"/>
                    <a:pt x="9869" y="5171"/>
                  </a:cubicBezTo>
                  <a:lnTo>
                    <a:pt x="5121" y="14011"/>
                  </a:lnTo>
                  <a:cubicBezTo>
                    <a:pt x="4748" y="14639"/>
                    <a:pt x="4966" y="15448"/>
                    <a:pt x="5612" y="15794"/>
                  </a:cubicBezTo>
                  <a:cubicBezTo>
                    <a:pt x="5803" y="15898"/>
                    <a:pt x="6008" y="15946"/>
                    <a:pt x="6211" y="15946"/>
                  </a:cubicBezTo>
                  <a:cubicBezTo>
                    <a:pt x="6685" y="15946"/>
                    <a:pt x="7145" y="15680"/>
                    <a:pt x="7368" y="15221"/>
                  </a:cubicBezTo>
                  <a:lnTo>
                    <a:pt x="12115" y="6371"/>
                  </a:lnTo>
                  <a:cubicBezTo>
                    <a:pt x="13380" y="4232"/>
                    <a:pt x="15643" y="3031"/>
                    <a:pt x="17972" y="3031"/>
                  </a:cubicBezTo>
                  <a:cubicBezTo>
                    <a:pt x="19060" y="3031"/>
                    <a:pt x="20162" y="3293"/>
                    <a:pt x="21183" y="3843"/>
                  </a:cubicBezTo>
                  <a:cubicBezTo>
                    <a:pt x="24394" y="5562"/>
                    <a:pt x="25677" y="9518"/>
                    <a:pt x="24085" y="12793"/>
                  </a:cubicBezTo>
                  <a:lnTo>
                    <a:pt x="12625" y="34139"/>
                  </a:lnTo>
                  <a:cubicBezTo>
                    <a:pt x="11765" y="35753"/>
                    <a:pt x="10112" y="36668"/>
                    <a:pt x="8402" y="36668"/>
                  </a:cubicBezTo>
                  <a:cubicBezTo>
                    <a:pt x="7634" y="36668"/>
                    <a:pt x="6855" y="36484"/>
                    <a:pt x="6131" y="36095"/>
                  </a:cubicBezTo>
                  <a:cubicBezTo>
                    <a:pt x="3793" y="34849"/>
                    <a:pt x="2920" y="31938"/>
                    <a:pt x="4166" y="29601"/>
                  </a:cubicBezTo>
                  <a:lnTo>
                    <a:pt x="12779" y="13593"/>
                  </a:lnTo>
                  <a:cubicBezTo>
                    <a:pt x="13061" y="13065"/>
                    <a:pt x="13543" y="12665"/>
                    <a:pt x="14116" y="12492"/>
                  </a:cubicBezTo>
                  <a:cubicBezTo>
                    <a:pt x="14343" y="12424"/>
                    <a:pt x="14567" y="12392"/>
                    <a:pt x="14783" y="12392"/>
                  </a:cubicBezTo>
                  <a:cubicBezTo>
                    <a:pt x="16410" y="12392"/>
                    <a:pt x="17612" y="14191"/>
                    <a:pt x="16745" y="15748"/>
                  </a:cubicBezTo>
                  <a:lnTo>
                    <a:pt x="11624" y="25662"/>
                  </a:lnTo>
                  <a:cubicBezTo>
                    <a:pt x="11306" y="26290"/>
                    <a:pt x="11551" y="27063"/>
                    <a:pt x="12170" y="27381"/>
                  </a:cubicBezTo>
                  <a:cubicBezTo>
                    <a:pt x="12359" y="27480"/>
                    <a:pt x="12561" y="27527"/>
                    <a:pt x="12760" y="27527"/>
                  </a:cubicBezTo>
                  <a:cubicBezTo>
                    <a:pt x="13222" y="27527"/>
                    <a:pt x="13669" y="27275"/>
                    <a:pt x="13898" y="26836"/>
                  </a:cubicBezTo>
                  <a:lnTo>
                    <a:pt x="19010" y="16931"/>
                  </a:lnTo>
                  <a:cubicBezTo>
                    <a:pt x="20265" y="14593"/>
                    <a:pt x="19383" y="11674"/>
                    <a:pt x="17036" y="10419"/>
                  </a:cubicBezTo>
                  <a:cubicBezTo>
                    <a:pt x="16332" y="10035"/>
                    <a:pt x="15549" y="9839"/>
                    <a:pt x="14762" y="9839"/>
                  </a:cubicBezTo>
                  <a:cubicBezTo>
                    <a:pt x="14298" y="9839"/>
                    <a:pt x="13832" y="9907"/>
                    <a:pt x="13380" y="10046"/>
                  </a:cubicBezTo>
                  <a:cubicBezTo>
                    <a:pt x="12152" y="10410"/>
                    <a:pt x="11124" y="11246"/>
                    <a:pt x="10524" y="12374"/>
                  </a:cubicBezTo>
                  <a:lnTo>
                    <a:pt x="1919" y="28400"/>
                  </a:lnTo>
                  <a:cubicBezTo>
                    <a:pt x="0" y="31975"/>
                    <a:pt x="1346" y="36422"/>
                    <a:pt x="4921" y="38341"/>
                  </a:cubicBezTo>
                  <a:cubicBezTo>
                    <a:pt x="5985" y="38914"/>
                    <a:pt x="7177" y="39214"/>
                    <a:pt x="8386" y="39224"/>
                  </a:cubicBezTo>
                  <a:cubicBezTo>
                    <a:pt x="11097" y="39224"/>
                    <a:pt x="13598" y="37732"/>
                    <a:pt x="14880" y="35340"/>
                  </a:cubicBezTo>
                  <a:lnTo>
                    <a:pt x="26331" y="14002"/>
                  </a:lnTo>
                  <a:cubicBezTo>
                    <a:pt x="28951" y="9436"/>
                    <a:pt x="27286" y="3597"/>
                    <a:pt x="22648" y="1114"/>
                  </a:cubicBezTo>
                  <a:cubicBezTo>
                    <a:pt x="21238" y="358"/>
                    <a:pt x="19724" y="1"/>
                    <a:pt x="18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37"/>
          <p:cNvSpPr/>
          <p:nvPr/>
        </p:nvSpPr>
        <p:spPr>
          <a:xfrm rot="-1799996">
            <a:off x="556267" y="4662893"/>
            <a:ext cx="394297" cy="404883"/>
          </a:xfrm>
          <a:custGeom>
            <a:avLst/>
            <a:gdLst/>
            <a:ahLst/>
            <a:cxnLst/>
            <a:rect l="l" t="t" r="r" b="b"/>
            <a:pathLst>
              <a:path w="18438" h="18933" extrusionOk="0">
                <a:moveTo>
                  <a:pt x="13871" y="2322"/>
                </a:moveTo>
                <a:lnTo>
                  <a:pt x="16545" y="16902"/>
                </a:lnTo>
                <a:lnTo>
                  <a:pt x="2584" y="11936"/>
                </a:lnTo>
                <a:lnTo>
                  <a:pt x="13871" y="2322"/>
                </a:lnTo>
                <a:close/>
                <a:moveTo>
                  <a:pt x="14403" y="1"/>
                </a:moveTo>
                <a:cubicBezTo>
                  <a:pt x="14226" y="1"/>
                  <a:pt x="14045" y="58"/>
                  <a:pt x="13889" y="185"/>
                </a:cubicBezTo>
                <a:lnTo>
                  <a:pt x="474" y="11600"/>
                </a:lnTo>
                <a:cubicBezTo>
                  <a:pt x="1" y="12000"/>
                  <a:pt x="137" y="12764"/>
                  <a:pt x="728" y="12973"/>
                </a:cubicBezTo>
                <a:lnTo>
                  <a:pt x="17318" y="18885"/>
                </a:lnTo>
                <a:cubicBezTo>
                  <a:pt x="17386" y="18915"/>
                  <a:pt x="17460" y="18933"/>
                  <a:pt x="17541" y="18933"/>
                </a:cubicBezTo>
                <a:cubicBezTo>
                  <a:pt x="17557" y="18933"/>
                  <a:pt x="17574" y="18932"/>
                  <a:pt x="17591" y="18930"/>
                </a:cubicBezTo>
                <a:cubicBezTo>
                  <a:pt x="17782" y="18930"/>
                  <a:pt x="17964" y="18867"/>
                  <a:pt x="18110" y="18739"/>
                </a:cubicBezTo>
                <a:cubicBezTo>
                  <a:pt x="18337" y="18558"/>
                  <a:pt x="18437" y="18266"/>
                  <a:pt x="18383" y="17975"/>
                </a:cubicBezTo>
                <a:lnTo>
                  <a:pt x="15199" y="667"/>
                </a:lnTo>
                <a:cubicBezTo>
                  <a:pt x="15125" y="255"/>
                  <a:pt x="14772" y="1"/>
                  <a:pt x="144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88665-7B0E-4E13-8FBF-349230A69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50" t="33961" r="23584" b="39555"/>
          <a:stretch/>
        </p:blipFill>
        <p:spPr>
          <a:xfrm>
            <a:off x="1180494" y="848957"/>
            <a:ext cx="7054504" cy="3837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B1EEB13-16C9-4082-A575-E55EC2C256E4}"/>
              </a:ext>
            </a:extLst>
          </p:cNvPr>
          <p:cNvGrpSpPr/>
          <p:nvPr/>
        </p:nvGrpSpPr>
        <p:grpSpPr>
          <a:xfrm>
            <a:off x="124322" y="152017"/>
            <a:ext cx="6745777" cy="707886"/>
            <a:chOff x="-3423527" y="-102444"/>
            <a:chExt cx="4372911" cy="891906"/>
          </a:xfrm>
          <a:solidFill>
            <a:srgbClr val="002060"/>
          </a:solidFill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BA1AA0B9-7744-4B67-AF61-846E19D04411}"/>
                </a:ext>
              </a:extLst>
            </p:cNvPr>
            <p:cNvSpPr/>
            <p:nvPr/>
          </p:nvSpPr>
          <p:spPr>
            <a:xfrm>
              <a:off x="-3273304" y="-102444"/>
              <a:ext cx="4222688" cy="795412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vi-VN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 kết quả cho mỗi phép tính 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3DBAEF-185F-4161-AC28-75B2257DA825}"/>
                </a:ext>
              </a:extLst>
            </p:cNvPr>
            <p:cNvSpPr/>
            <p:nvPr/>
          </p:nvSpPr>
          <p:spPr>
            <a:xfrm>
              <a:off x="-3423527" y="-66983"/>
              <a:ext cx="512368" cy="85644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5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  <a:endParaRPr lang="en-US" sz="3500" b="1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401" name="Google Shape;401;p37"/>
          <p:cNvSpPr/>
          <p:nvPr/>
        </p:nvSpPr>
        <p:spPr>
          <a:xfrm rot="5400000">
            <a:off x="7399340" y="443869"/>
            <a:ext cx="472589" cy="498672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37"/>
          <p:cNvGrpSpPr/>
          <p:nvPr/>
        </p:nvGrpSpPr>
        <p:grpSpPr>
          <a:xfrm>
            <a:off x="8058387" y="1037739"/>
            <a:ext cx="249851" cy="227342"/>
            <a:chOff x="2082875" y="4326875"/>
            <a:chExt cx="377050" cy="363675"/>
          </a:xfrm>
        </p:grpSpPr>
        <p:sp>
          <p:nvSpPr>
            <p:cNvPr id="405" name="Google Shape;405;p37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37"/>
          <p:cNvSpPr/>
          <p:nvPr/>
        </p:nvSpPr>
        <p:spPr>
          <a:xfrm>
            <a:off x="8714892" y="542536"/>
            <a:ext cx="198345" cy="180039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37"/>
          <p:cNvGrpSpPr/>
          <p:nvPr/>
        </p:nvGrpSpPr>
        <p:grpSpPr>
          <a:xfrm>
            <a:off x="7788912" y="69547"/>
            <a:ext cx="1268393" cy="1051560"/>
            <a:chOff x="1109450" y="611950"/>
            <a:chExt cx="1750125" cy="1537675"/>
          </a:xfrm>
        </p:grpSpPr>
        <p:sp>
          <p:nvSpPr>
            <p:cNvPr id="410" name="Google Shape;410;p37"/>
            <p:cNvSpPr/>
            <p:nvPr/>
          </p:nvSpPr>
          <p:spPr>
            <a:xfrm>
              <a:off x="1114550" y="616250"/>
              <a:ext cx="1740650" cy="1529175"/>
            </a:xfrm>
            <a:custGeom>
              <a:avLst/>
              <a:gdLst/>
              <a:ahLst/>
              <a:cxnLst/>
              <a:rect l="l" t="t" r="r" b="b"/>
              <a:pathLst>
                <a:path w="69626" h="61167" extrusionOk="0">
                  <a:moveTo>
                    <a:pt x="40136" y="12538"/>
                  </a:moveTo>
                  <a:lnTo>
                    <a:pt x="52565" y="42925"/>
                  </a:lnTo>
                  <a:lnTo>
                    <a:pt x="18069" y="24806"/>
                  </a:lnTo>
                  <a:lnTo>
                    <a:pt x="40136" y="12538"/>
                  </a:lnTo>
                  <a:close/>
                  <a:moveTo>
                    <a:pt x="43957" y="1"/>
                  </a:moveTo>
                  <a:cubicBezTo>
                    <a:pt x="43693" y="1"/>
                    <a:pt x="43424" y="66"/>
                    <a:pt x="43173" y="203"/>
                  </a:cubicBezTo>
                  <a:lnTo>
                    <a:pt x="1132" y="23581"/>
                  </a:lnTo>
                  <a:cubicBezTo>
                    <a:pt x="0" y="24210"/>
                    <a:pt x="17" y="25835"/>
                    <a:pt x="1166" y="26439"/>
                  </a:cubicBezTo>
                  <a:lnTo>
                    <a:pt x="66908" y="60977"/>
                  </a:lnTo>
                  <a:cubicBezTo>
                    <a:pt x="67160" y="61108"/>
                    <a:pt x="67416" y="61167"/>
                    <a:pt x="67663" y="61167"/>
                  </a:cubicBezTo>
                  <a:cubicBezTo>
                    <a:pt x="68735" y="61167"/>
                    <a:pt x="69625" y="60061"/>
                    <a:pt x="69162" y="58927"/>
                  </a:cubicBezTo>
                  <a:lnTo>
                    <a:pt x="45462" y="1003"/>
                  </a:lnTo>
                  <a:cubicBezTo>
                    <a:pt x="45198" y="373"/>
                    <a:pt x="44590" y="1"/>
                    <a:pt x="43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1109450" y="611950"/>
              <a:ext cx="1750125" cy="1537675"/>
            </a:xfrm>
            <a:custGeom>
              <a:avLst/>
              <a:gdLst/>
              <a:ahLst/>
              <a:cxnLst/>
              <a:rect l="l" t="t" r="r" b="b"/>
              <a:pathLst>
                <a:path w="70005" h="61507" extrusionOk="0">
                  <a:moveTo>
                    <a:pt x="40255" y="12957"/>
                  </a:moveTo>
                  <a:lnTo>
                    <a:pt x="52437" y="42740"/>
                  </a:lnTo>
                  <a:lnTo>
                    <a:pt x="18622" y="24978"/>
                  </a:lnTo>
                  <a:lnTo>
                    <a:pt x="40255" y="12957"/>
                  </a:lnTo>
                  <a:close/>
                  <a:moveTo>
                    <a:pt x="40335" y="12543"/>
                  </a:moveTo>
                  <a:cubicBezTo>
                    <a:pt x="40308" y="12543"/>
                    <a:pt x="40280" y="12547"/>
                    <a:pt x="40255" y="12557"/>
                  </a:cubicBezTo>
                  <a:lnTo>
                    <a:pt x="18188" y="24833"/>
                  </a:lnTo>
                  <a:cubicBezTo>
                    <a:pt x="18137" y="24858"/>
                    <a:pt x="18103" y="24918"/>
                    <a:pt x="18103" y="24978"/>
                  </a:cubicBezTo>
                  <a:cubicBezTo>
                    <a:pt x="18103" y="25046"/>
                    <a:pt x="18146" y="25097"/>
                    <a:pt x="18197" y="25131"/>
                  </a:cubicBezTo>
                  <a:lnTo>
                    <a:pt x="52684" y="43251"/>
                  </a:lnTo>
                  <a:lnTo>
                    <a:pt x="52769" y="43268"/>
                  </a:lnTo>
                  <a:cubicBezTo>
                    <a:pt x="52812" y="43268"/>
                    <a:pt x="52854" y="43251"/>
                    <a:pt x="52888" y="43225"/>
                  </a:cubicBezTo>
                  <a:cubicBezTo>
                    <a:pt x="52931" y="43174"/>
                    <a:pt x="52948" y="43106"/>
                    <a:pt x="52931" y="43038"/>
                  </a:cubicBezTo>
                  <a:lnTo>
                    <a:pt x="40485" y="12642"/>
                  </a:lnTo>
                  <a:cubicBezTo>
                    <a:pt x="40468" y="12600"/>
                    <a:pt x="40434" y="12566"/>
                    <a:pt x="40391" y="12549"/>
                  </a:cubicBezTo>
                  <a:cubicBezTo>
                    <a:pt x="40374" y="12545"/>
                    <a:pt x="40355" y="12543"/>
                    <a:pt x="40335" y="12543"/>
                  </a:cubicBezTo>
                  <a:close/>
                  <a:moveTo>
                    <a:pt x="44168" y="341"/>
                  </a:moveTo>
                  <a:cubicBezTo>
                    <a:pt x="44330" y="341"/>
                    <a:pt x="44500" y="367"/>
                    <a:pt x="44653" y="418"/>
                  </a:cubicBezTo>
                  <a:cubicBezTo>
                    <a:pt x="45045" y="554"/>
                    <a:pt x="45351" y="852"/>
                    <a:pt x="45504" y="1235"/>
                  </a:cubicBezTo>
                  <a:lnTo>
                    <a:pt x="69213" y="59167"/>
                  </a:lnTo>
                  <a:cubicBezTo>
                    <a:pt x="69451" y="59729"/>
                    <a:pt x="69307" y="60384"/>
                    <a:pt x="68839" y="60783"/>
                  </a:cubicBezTo>
                  <a:cubicBezTo>
                    <a:pt x="68566" y="61036"/>
                    <a:pt x="68216" y="61166"/>
                    <a:pt x="67863" y="61166"/>
                  </a:cubicBezTo>
                  <a:cubicBezTo>
                    <a:pt x="67632" y="61166"/>
                    <a:pt x="67400" y="61110"/>
                    <a:pt x="67188" y="60996"/>
                  </a:cubicBezTo>
                  <a:lnTo>
                    <a:pt x="1438" y="26458"/>
                  </a:lnTo>
                  <a:cubicBezTo>
                    <a:pt x="970" y="26211"/>
                    <a:pt x="672" y="25726"/>
                    <a:pt x="664" y="25190"/>
                  </a:cubicBezTo>
                  <a:cubicBezTo>
                    <a:pt x="655" y="24663"/>
                    <a:pt x="944" y="24169"/>
                    <a:pt x="1412" y="23906"/>
                  </a:cubicBezTo>
                  <a:lnTo>
                    <a:pt x="43462" y="520"/>
                  </a:lnTo>
                  <a:cubicBezTo>
                    <a:pt x="43675" y="401"/>
                    <a:pt x="43922" y="341"/>
                    <a:pt x="44168" y="341"/>
                  </a:cubicBezTo>
                  <a:close/>
                  <a:moveTo>
                    <a:pt x="44186" y="1"/>
                  </a:moveTo>
                  <a:cubicBezTo>
                    <a:pt x="43882" y="1"/>
                    <a:pt x="43580" y="77"/>
                    <a:pt x="43309" y="222"/>
                  </a:cubicBezTo>
                  <a:lnTo>
                    <a:pt x="1251" y="23608"/>
                  </a:lnTo>
                  <a:cubicBezTo>
                    <a:pt x="0" y="24297"/>
                    <a:pt x="17" y="26092"/>
                    <a:pt x="1285" y="26755"/>
                  </a:cubicBezTo>
                  <a:lnTo>
                    <a:pt x="67044" y="61294"/>
                  </a:lnTo>
                  <a:cubicBezTo>
                    <a:pt x="67299" y="61430"/>
                    <a:pt x="67580" y="61507"/>
                    <a:pt x="67869" y="61507"/>
                  </a:cubicBezTo>
                  <a:cubicBezTo>
                    <a:pt x="69137" y="61507"/>
                    <a:pt x="70004" y="60213"/>
                    <a:pt x="69519" y="59039"/>
                  </a:cubicBezTo>
                  <a:lnTo>
                    <a:pt x="45827" y="1107"/>
                  </a:lnTo>
                  <a:cubicBezTo>
                    <a:pt x="45632" y="639"/>
                    <a:pt x="45240" y="265"/>
                    <a:pt x="44764" y="95"/>
                  </a:cubicBezTo>
                  <a:cubicBezTo>
                    <a:pt x="44575" y="32"/>
                    <a:pt x="44380" y="1"/>
                    <a:pt x="44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1275550" y="1237775"/>
              <a:ext cx="1442175" cy="799125"/>
            </a:xfrm>
            <a:custGeom>
              <a:avLst/>
              <a:gdLst/>
              <a:ahLst/>
              <a:cxnLst/>
              <a:rect l="l" t="t" r="r" b="b"/>
              <a:pathLst>
                <a:path w="57687" h="31965" extrusionOk="0">
                  <a:moveTo>
                    <a:pt x="1351" y="1"/>
                  </a:moveTo>
                  <a:cubicBezTo>
                    <a:pt x="1294" y="1"/>
                    <a:pt x="1237" y="31"/>
                    <a:pt x="1208" y="89"/>
                  </a:cubicBezTo>
                  <a:lnTo>
                    <a:pt x="51" y="2301"/>
                  </a:lnTo>
                  <a:cubicBezTo>
                    <a:pt x="0" y="2378"/>
                    <a:pt x="34" y="2480"/>
                    <a:pt x="128" y="2522"/>
                  </a:cubicBezTo>
                  <a:lnTo>
                    <a:pt x="56257" y="31939"/>
                  </a:lnTo>
                  <a:lnTo>
                    <a:pt x="56333" y="31965"/>
                  </a:lnTo>
                  <a:cubicBezTo>
                    <a:pt x="56402" y="31965"/>
                    <a:pt x="56453" y="31931"/>
                    <a:pt x="56487" y="31871"/>
                  </a:cubicBezTo>
                  <a:lnTo>
                    <a:pt x="57644" y="29668"/>
                  </a:lnTo>
                  <a:cubicBezTo>
                    <a:pt x="57686" y="29583"/>
                    <a:pt x="57652" y="29481"/>
                    <a:pt x="57567" y="29438"/>
                  </a:cubicBezTo>
                  <a:cubicBezTo>
                    <a:pt x="57542" y="29426"/>
                    <a:pt x="57515" y="29420"/>
                    <a:pt x="57489" y="29420"/>
                  </a:cubicBezTo>
                  <a:cubicBezTo>
                    <a:pt x="57426" y="29420"/>
                    <a:pt x="57367" y="29452"/>
                    <a:pt x="57337" y="29506"/>
                  </a:cubicBezTo>
                  <a:lnTo>
                    <a:pt x="56257" y="31565"/>
                  </a:lnTo>
                  <a:lnTo>
                    <a:pt x="425" y="2301"/>
                  </a:lnTo>
                  <a:lnTo>
                    <a:pt x="1506" y="242"/>
                  </a:lnTo>
                  <a:cubicBezTo>
                    <a:pt x="1548" y="166"/>
                    <a:pt x="1514" y="55"/>
                    <a:pt x="1429" y="21"/>
                  </a:cubicBezTo>
                  <a:cubicBezTo>
                    <a:pt x="1405" y="8"/>
                    <a:pt x="1378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2478850" y="1869125"/>
              <a:ext cx="38325" cy="62725"/>
            </a:xfrm>
            <a:custGeom>
              <a:avLst/>
              <a:gdLst/>
              <a:ahLst/>
              <a:cxnLst/>
              <a:rect l="l" t="t" r="r" b="b"/>
              <a:pathLst>
                <a:path w="1533" h="2509" extrusionOk="0">
                  <a:moveTo>
                    <a:pt x="1339" y="0"/>
                  </a:moveTo>
                  <a:cubicBezTo>
                    <a:pt x="1292" y="0"/>
                    <a:pt x="1244" y="20"/>
                    <a:pt x="1209" y="67"/>
                  </a:cubicBezTo>
                  <a:lnTo>
                    <a:pt x="43" y="2270"/>
                  </a:lnTo>
                  <a:cubicBezTo>
                    <a:pt x="1" y="2347"/>
                    <a:pt x="35" y="2449"/>
                    <a:pt x="120" y="2491"/>
                  </a:cubicBezTo>
                  <a:lnTo>
                    <a:pt x="196" y="2508"/>
                  </a:lnTo>
                  <a:cubicBezTo>
                    <a:pt x="256" y="2508"/>
                    <a:pt x="315" y="2474"/>
                    <a:pt x="341" y="2423"/>
                  </a:cubicBezTo>
                  <a:lnTo>
                    <a:pt x="1498" y="211"/>
                  </a:lnTo>
                  <a:cubicBezTo>
                    <a:pt x="1533" y="90"/>
                    <a:pt x="1438" y="0"/>
                    <a:pt x="1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2579025" y="1943475"/>
              <a:ext cx="26825" cy="40900"/>
            </a:xfrm>
            <a:custGeom>
              <a:avLst/>
              <a:gdLst/>
              <a:ahLst/>
              <a:cxnLst/>
              <a:rect l="l" t="t" r="r" b="b"/>
              <a:pathLst>
                <a:path w="1073" h="1636" extrusionOk="0">
                  <a:moveTo>
                    <a:pt x="875" y="1"/>
                  </a:moveTo>
                  <a:cubicBezTo>
                    <a:pt x="813" y="1"/>
                    <a:pt x="753" y="34"/>
                    <a:pt x="724" y="87"/>
                  </a:cubicBezTo>
                  <a:lnTo>
                    <a:pt x="35" y="1397"/>
                  </a:lnTo>
                  <a:cubicBezTo>
                    <a:pt x="1" y="1482"/>
                    <a:pt x="26" y="1585"/>
                    <a:pt x="111" y="1636"/>
                  </a:cubicBezTo>
                  <a:lnTo>
                    <a:pt x="188" y="1636"/>
                  </a:lnTo>
                  <a:cubicBezTo>
                    <a:pt x="247" y="1636"/>
                    <a:pt x="307" y="1610"/>
                    <a:pt x="332" y="1559"/>
                  </a:cubicBezTo>
                  <a:lnTo>
                    <a:pt x="1030" y="249"/>
                  </a:lnTo>
                  <a:cubicBezTo>
                    <a:pt x="1072" y="164"/>
                    <a:pt x="1038" y="62"/>
                    <a:pt x="953" y="19"/>
                  </a:cubicBezTo>
                  <a:cubicBezTo>
                    <a:pt x="928" y="7"/>
                    <a:pt x="901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2378900" y="1838375"/>
              <a:ext cx="26600" cy="41150"/>
            </a:xfrm>
            <a:custGeom>
              <a:avLst/>
              <a:gdLst/>
              <a:ahLst/>
              <a:cxnLst/>
              <a:rect l="l" t="t" r="r" b="b"/>
              <a:pathLst>
                <a:path w="1064" h="1646" extrusionOk="0">
                  <a:moveTo>
                    <a:pt x="876" y="0"/>
                  </a:moveTo>
                  <a:cubicBezTo>
                    <a:pt x="816" y="0"/>
                    <a:pt x="758" y="29"/>
                    <a:pt x="724" y="80"/>
                  </a:cubicBezTo>
                  <a:lnTo>
                    <a:pt x="43" y="1399"/>
                  </a:lnTo>
                  <a:cubicBezTo>
                    <a:pt x="0" y="1484"/>
                    <a:pt x="34" y="1578"/>
                    <a:pt x="111" y="1629"/>
                  </a:cubicBezTo>
                  <a:lnTo>
                    <a:pt x="196" y="1646"/>
                  </a:lnTo>
                  <a:cubicBezTo>
                    <a:pt x="256" y="1646"/>
                    <a:pt x="315" y="1603"/>
                    <a:pt x="341" y="1552"/>
                  </a:cubicBezTo>
                  <a:lnTo>
                    <a:pt x="1021" y="242"/>
                  </a:lnTo>
                  <a:cubicBezTo>
                    <a:pt x="1064" y="165"/>
                    <a:pt x="1038" y="63"/>
                    <a:pt x="962" y="21"/>
                  </a:cubicBezTo>
                  <a:cubicBezTo>
                    <a:pt x="934" y="7"/>
                    <a:pt x="904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2178775" y="1733325"/>
              <a:ext cx="27600" cy="41225"/>
            </a:xfrm>
            <a:custGeom>
              <a:avLst/>
              <a:gdLst/>
              <a:ahLst/>
              <a:cxnLst/>
              <a:rect l="l" t="t" r="r" b="b"/>
              <a:pathLst>
                <a:path w="1104" h="1649" extrusionOk="0">
                  <a:moveTo>
                    <a:pt x="872" y="1"/>
                  </a:moveTo>
                  <a:cubicBezTo>
                    <a:pt x="814" y="1"/>
                    <a:pt x="757" y="29"/>
                    <a:pt x="723" y="97"/>
                  </a:cubicBezTo>
                  <a:lnTo>
                    <a:pt x="43" y="1407"/>
                  </a:lnTo>
                  <a:cubicBezTo>
                    <a:pt x="0" y="1484"/>
                    <a:pt x="34" y="1586"/>
                    <a:pt x="119" y="1628"/>
                  </a:cubicBezTo>
                  <a:cubicBezTo>
                    <a:pt x="132" y="1641"/>
                    <a:pt x="149" y="1649"/>
                    <a:pt x="170" y="1649"/>
                  </a:cubicBezTo>
                  <a:cubicBezTo>
                    <a:pt x="178" y="1649"/>
                    <a:pt x="187" y="1647"/>
                    <a:pt x="196" y="1645"/>
                  </a:cubicBezTo>
                  <a:cubicBezTo>
                    <a:pt x="256" y="1645"/>
                    <a:pt x="307" y="1611"/>
                    <a:pt x="341" y="1560"/>
                  </a:cubicBezTo>
                  <a:lnTo>
                    <a:pt x="1030" y="259"/>
                  </a:lnTo>
                  <a:cubicBezTo>
                    <a:pt x="1104" y="116"/>
                    <a:pt x="987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1978650" y="1628675"/>
              <a:ext cx="26825" cy="41150"/>
            </a:xfrm>
            <a:custGeom>
              <a:avLst/>
              <a:gdLst/>
              <a:ahLst/>
              <a:cxnLst/>
              <a:rect l="l" t="t" r="r" b="b"/>
              <a:pathLst>
                <a:path w="1073" h="1646" extrusionOk="0">
                  <a:moveTo>
                    <a:pt x="873" y="0"/>
                  </a:moveTo>
                  <a:cubicBezTo>
                    <a:pt x="816" y="0"/>
                    <a:pt x="761" y="29"/>
                    <a:pt x="732" y="80"/>
                  </a:cubicBezTo>
                  <a:lnTo>
                    <a:pt x="43" y="1399"/>
                  </a:lnTo>
                  <a:cubicBezTo>
                    <a:pt x="0" y="1484"/>
                    <a:pt x="34" y="1578"/>
                    <a:pt x="119" y="1620"/>
                  </a:cubicBezTo>
                  <a:lnTo>
                    <a:pt x="187" y="1646"/>
                  </a:lnTo>
                  <a:cubicBezTo>
                    <a:pt x="255" y="1646"/>
                    <a:pt x="315" y="1603"/>
                    <a:pt x="341" y="1552"/>
                  </a:cubicBezTo>
                  <a:lnTo>
                    <a:pt x="1030" y="242"/>
                  </a:lnTo>
                  <a:cubicBezTo>
                    <a:pt x="1072" y="157"/>
                    <a:pt x="1038" y="55"/>
                    <a:pt x="953" y="21"/>
                  </a:cubicBezTo>
                  <a:cubicBezTo>
                    <a:pt x="928" y="7"/>
                    <a:pt x="900" y="0"/>
                    <a:pt x="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1778300" y="1523525"/>
              <a:ext cx="27050" cy="41250"/>
            </a:xfrm>
            <a:custGeom>
              <a:avLst/>
              <a:gdLst/>
              <a:ahLst/>
              <a:cxnLst/>
              <a:rect l="l" t="t" r="r" b="b"/>
              <a:pathLst>
                <a:path w="1082" h="1650" extrusionOk="0">
                  <a:moveTo>
                    <a:pt x="878" y="0"/>
                  </a:moveTo>
                  <a:cubicBezTo>
                    <a:pt x="818" y="0"/>
                    <a:pt x="764" y="35"/>
                    <a:pt x="741" y="93"/>
                  </a:cubicBezTo>
                  <a:lnTo>
                    <a:pt x="43" y="1403"/>
                  </a:lnTo>
                  <a:cubicBezTo>
                    <a:pt x="1" y="1488"/>
                    <a:pt x="35" y="1590"/>
                    <a:pt x="120" y="1632"/>
                  </a:cubicBezTo>
                  <a:cubicBezTo>
                    <a:pt x="145" y="1641"/>
                    <a:pt x="171" y="1649"/>
                    <a:pt x="196" y="1649"/>
                  </a:cubicBezTo>
                  <a:cubicBezTo>
                    <a:pt x="256" y="1649"/>
                    <a:pt x="315" y="1615"/>
                    <a:pt x="349" y="1564"/>
                  </a:cubicBezTo>
                  <a:lnTo>
                    <a:pt x="1039" y="254"/>
                  </a:lnTo>
                  <a:cubicBezTo>
                    <a:pt x="1081" y="169"/>
                    <a:pt x="1047" y="67"/>
                    <a:pt x="962" y="24"/>
                  </a:cubicBezTo>
                  <a:cubicBezTo>
                    <a:pt x="935" y="8"/>
                    <a:pt x="90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578175" y="1418800"/>
              <a:ext cx="27025" cy="41325"/>
            </a:xfrm>
            <a:custGeom>
              <a:avLst/>
              <a:gdLst/>
              <a:ahLst/>
              <a:cxnLst/>
              <a:rect l="l" t="t" r="r" b="b"/>
              <a:pathLst>
                <a:path w="1081" h="1653" extrusionOk="0">
                  <a:moveTo>
                    <a:pt x="885" y="1"/>
                  </a:moveTo>
                  <a:cubicBezTo>
                    <a:pt x="826" y="1"/>
                    <a:pt x="771" y="34"/>
                    <a:pt x="741" y="88"/>
                  </a:cubicBezTo>
                  <a:lnTo>
                    <a:pt x="43" y="1398"/>
                  </a:lnTo>
                  <a:cubicBezTo>
                    <a:pt x="1" y="1474"/>
                    <a:pt x="35" y="1585"/>
                    <a:pt x="120" y="1627"/>
                  </a:cubicBezTo>
                  <a:lnTo>
                    <a:pt x="196" y="1653"/>
                  </a:lnTo>
                  <a:cubicBezTo>
                    <a:pt x="264" y="1653"/>
                    <a:pt x="324" y="1610"/>
                    <a:pt x="358" y="1551"/>
                  </a:cubicBezTo>
                  <a:lnTo>
                    <a:pt x="1038" y="249"/>
                  </a:lnTo>
                  <a:cubicBezTo>
                    <a:pt x="1081" y="164"/>
                    <a:pt x="1047" y="62"/>
                    <a:pt x="962" y="20"/>
                  </a:cubicBezTo>
                  <a:cubicBezTo>
                    <a:pt x="937" y="7"/>
                    <a:pt x="911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1378275" y="1313825"/>
              <a:ext cx="26600" cy="41250"/>
            </a:xfrm>
            <a:custGeom>
              <a:avLst/>
              <a:gdLst/>
              <a:ahLst/>
              <a:cxnLst/>
              <a:rect l="l" t="t" r="r" b="b"/>
              <a:pathLst>
                <a:path w="1064" h="1650" extrusionOk="0">
                  <a:moveTo>
                    <a:pt x="875" y="1"/>
                  </a:moveTo>
                  <a:cubicBezTo>
                    <a:pt x="812" y="1"/>
                    <a:pt x="752" y="35"/>
                    <a:pt x="723" y="93"/>
                  </a:cubicBezTo>
                  <a:lnTo>
                    <a:pt x="43" y="1403"/>
                  </a:lnTo>
                  <a:cubicBezTo>
                    <a:pt x="0" y="1479"/>
                    <a:pt x="34" y="1581"/>
                    <a:pt x="111" y="1624"/>
                  </a:cubicBezTo>
                  <a:cubicBezTo>
                    <a:pt x="136" y="1641"/>
                    <a:pt x="162" y="1649"/>
                    <a:pt x="196" y="1649"/>
                  </a:cubicBezTo>
                  <a:cubicBezTo>
                    <a:pt x="255" y="1649"/>
                    <a:pt x="306" y="1615"/>
                    <a:pt x="340" y="1564"/>
                  </a:cubicBezTo>
                  <a:lnTo>
                    <a:pt x="1021" y="246"/>
                  </a:lnTo>
                  <a:cubicBezTo>
                    <a:pt x="1063" y="161"/>
                    <a:pt x="1038" y="67"/>
                    <a:pt x="961" y="25"/>
                  </a:cubicBezTo>
                  <a:cubicBezTo>
                    <a:pt x="934" y="8"/>
                    <a:pt x="904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2278725" y="1763475"/>
              <a:ext cx="38725" cy="63725"/>
            </a:xfrm>
            <a:custGeom>
              <a:avLst/>
              <a:gdLst/>
              <a:ahLst/>
              <a:cxnLst/>
              <a:rect l="l" t="t" r="r" b="b"/>
              <a:pathLst>
                <a:path w="1549" h="2549" extrusionOk="0">
                  <a:moveTo>
                    <a:pt x="1361" y="1"/>
                  </a:moveTo>
                  <a:cubicBezTo>
                    <a:pt x="1295" y="1"/>
                    <a:pt x="1231" y="34"/>
                    <a:pt x="1200" y="90"/>
                  </a:cubicBezTo>
                  <a:lnTo>
                    <a:pt x="43" y="2294"/>
                  </a:lnTo>
                  <a:cubicBezTo>
                    <a:pt x="1" y="2379"/>
                    <a:pt x="35" y="2481"/>
                    <a:pt x="120" y="2523"/>
                  </a:cubicBezTo>
                  <a:lnTo>
                    <a:pt x="196" y="2549"/>
                  </a:lnTo>
                  <a:cubicBezTo>
                    <a:pt x="256" y="2540"/>
                    <a:pt x="315" y="2506"/>
                    <a:pt x="341" y="2455"/>
                  </a:cubicBezTo>
                  <a:lnTo>
                    <a:pt x="1498" y="252"/>
                  </a:lnTo>
                  <a:cubicBezTo>
                    <a:pt x="1549" y="167"/>
                    <a:pt x="1515" y="56"/>
                    <a:pt x="1430" y="14"/>
                  </a:cubicBezTo>
                  <a:cubicBezTo>
                    <a:pt x="1407" y="5"/>
                    <a:pt x="1384" y="1"/>
                    <a:pt x="1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2078400" y="1658650"/>
              <a:ext cx="38725" cy="63500"/>
            </a:xfrm>
            <a:custGeom>
              <a:avLst/>
              <a:gdLst/>
              <a:ahLst/>
              <a:cxnLst/>
              <a:rect l="l" t="t" r="r" b="b"/>
              <a:pathLst>
                <a:path w="1549" h="2540" extrusionOk="0">
                  <a:moveTo>
                    <a:pt x="1360" y="1"/>
                  </a:moveTo>
                  <a:cubicBezTo>
                    <a:pt x="1300" y="1"/>
                    <a:pt x="1242" y="29"/>
                    <a:pt x="1208" y="81"/>
                  </a:cubicBezTo>
                  <a:lnTo>
                    <a:pt x="51" y="2293"/>
                  </a:lnTo>
                  <a:cubicBezTo>
                    <a:pt x="0" y="2378"/>
                    <a:pt x="34" y="2480"/>
                    <a:pt x="128" y="2522"/>
                  </a:cubicBezTo>
                  <a:lnTo>
                    <a:pt x="196" y="2539"/>
                  </a:lnTo>
                  <a:cubicBezTo>
                    <a:pt x="264" y="2539"/>
                    <a:pt x="323" y="2505"/>
                    <a:pt x="357" y="2454"/>
                  </a:cubicBezTo>
                  <a:lnTo>
                    <a:pt x="1506" y="243"/>
                  </a:lnTo>
                  <a:cubicBezTo>
                    <a:pt x="1548" y="166"/>
                    <a:pt x="1523" y="64"/>
                    <a:pt x="1446" y="21"/>
                  </a:cubicBezTo>
                  <a:cubicBezTo>
                    <a:pt x="1419" y="8"/>
                    <a:pt x="1389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1878675" y="1553650"/>
              <a:ext cx="38325" cy="63875"/>
            </a:xfrm>
            <a:custGeom>
              <a:avLst/>
              <a:gdLst/>
              <a:ahLst/>
              <a:cxnLst/>
              <a:rect l="l" t="t" r="r" b="b"/>
              <a:pathLst>
                <a:path w="1533" h="2555" extrusionOk="0">
                  <a:moveTo>
                    <a:pt x="1345" y="1"/>
                  </a:moveTo>
                  <a:cubicBezTo>
                    <a:pt x="1282" y="1"/>
                    <a:pt x="1222" y="35"/>
                    <a:pt x="1192" y="96"/>
                  </a:cubicBezTo>
                  <a:lnTo>
                    <a:pt x="44" y="2299"/>
                  </a:lnTo>
                  <a:cubicBezTo>
                    <a:pt x="1" y="2375"/>
                    <a:pt x="26" y="2477"/>
                    <a:pt x="103" y="2529"/>
                  </a:cubicBezTo>
                  <a:lnTo>
                    <a:pt x="188" y="2554"/>
                  </a:lnTo>
                  <a:cubicBezTo>
                    <a:pt x="256" y="2546"/>
                    <a:pt x="307" y="2511"/>
                    <a:pt x="341" y="2452"/>
                  </a:cubicBezTo>
                  <a:lnTo>
                    <a:pt x="1490" y="257"/>
                  </a:lnTo>
                  <a:cubicBezTo>
                    <a:pt x="1532" y="172"/>
                    <a:pt x="1498" y="70"/>
                    <a:pt x="1422" y="19"/>
                  </a:cubicBezTo>
                  <a:cubicBezTo>
                    <a:pt x="1397" y="7"/>
                    <a:pt x="1371" y="1"/>
                    <a:pt x="1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1678350" y="1448900"/>
              <a:ext cx="38725" cy="63550"/>
            </a:xfrm>
            <a:custGeom>
              <a:avLst/>
              <a:gdLst/>
              <a:ahLst/>
              <a:cxnLst/>
              <a:rect l="l" t="t" r="r" b="b"/>
              <a:pathLst>
                <a:path w="1549" h="2542" extrusionOk="0">
                  <a:moveTo>
                    <a:pt x="1358" y="0"/>
                  </a:moveTo>
                  <a:cubicBezTo>
                    <a:pt x="1298" y="0"/>
                    <a:pt x="1238" y="29"/>
                    <a:pt x="1208" y="83"/>
                  </a:cubicBezTo>
                  <a:lnTo>
                    <a:pt x="43" y="2295"/>
                  </a:lnTo>
                  <a:cubicBezTo>
                    <a:pt x="0" y="2380"/>
                    <a:pt x="34" y="2482"/>
                    <a:pt x="119" y="2516"/>
                  </a:cubicBezTo>
                  <a:lnTo>
                    <a:pt x="196" y="2542"/>
                  </a:lnTo>
                  <a:cubicBezTo>
                    <a:pt x="264" y="2542"/>
                    <a:pt x="315" y="2499"/>
                    <a:pt x="349" y="2448"/>
                  </a:cubicBezTo>
                  <a:lnTo>
                    <a:pt x="1506" y="245"/>
                  </a:lnTo>
                  <a:cubicBezTo>
                    <a:pt x="1549" y="160"/>
                    <a:pt x="1515" y="58"/>
                    <a:pt x="1430" y="15"/>
                  </a:cubicBezTo>
                  <a:cubicBezTo>
                    <a:pt x="1407" y="5"/>
                    <a:pt x="1383" y="0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1478225" y="1344175"/>
              <a:ext cx="38725" cy="63225"/>
            </a:xfrm>
            <a:custGeom>
              <a:avLst/>
              <a:gdLst/>
              <a:ahLst/>
              <a:cxnLst/>
              <a:rect l="l" t="t" r="r" b="b"/>
              <a:pathLst>
                <a:path w="1549" h="2529" extrusionOk="0">
                  <a:moveTo>
                    <a:pt x="1353" y="0"/>
                  </a:moveTo>
                  <a:cubicBezTo>
                    <a:pt x="1291" y="0"/>
                    <a:pt x="1232" y="35"/>
                    <a:pt x="1208" y="95"/>
                  </a:cubicBezTo>
                  <a:lnTo>
                    <a:pt x="43" y="2298"/>
                  </a:lnTo>
                  <a:cubicBezTo>
                    <a:pt x="0" y="2375"/>
                    <a:pt x="34" y="2486"/>
                    <a:pt x="119" y="2528"/>
                  </a:cubicBezTo>
                  <a:lnTo>
                    <a:pt x="196" y="2528"/>
                  </a:lnTo>
                  <a:cubicBezTo>
                    <a:pt x="256" y="2528"/>
                    <a:pt x="307" y="2503"/>
                    <a:pt x="341" y="2452"/>
                  </a:cubicBezTo>
                  <a:lnTo>
                    <a:pt x="1506" y="257"/>
                  </a:lnTo>
                  <a:cubicBezTo>
                    <a:pt x="1549" y="172"/>
                    <a:pt x="1515" y="61"/>
                    <a:pt x="1429" y="19"/>
                  </a:cubicBezTo>
                  <a:cubicBezTo>
                    <a:pt x="1405" y="6"/>
                    <a:pt x="1378" y="0"/>
                    <a:pt x="1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6DD711A0-A9A8-4196-A9DB-502CF2284FB2}"/>
              </a:ext>
            </a:extLst>
          </p:cNvPr>
          <p:cNvCxnSpPr>
            <a:cxnSpLocks/>
          </p:cNvCxnSpPr>
          <p:nvPr/>
        </p:nvCxnSpPr>
        <p:spPr>
          <a:xfrm>
            <a:off x="3253740" y="1821180"/>
            <a:ext cx="807720" cy="480060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9087BDE5-29A6-4F1C-9F8F-434DDCAF8767}"/>
              </a:ext>
            </a:extLst>
          </p:cNvPr>
          <p:cNvCxnSpPr>
            <a:cxnSpLocks/>
          </p:cNvCxnSpPr>
          <p:nvPr/>
        </p:nvCxnSpPr>
        <p:spPr>
          <a:xfrm flipV="1">
            <a:off x="2537460" y="2842261"/>
            <a:ext cx="1524000" cy="821404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68EF7848-DCEE-4C57-8ED0-58CA22C67DF2}"/>
              </a:ext>
            </a:extLst>
          </p:cNvPr>
          <p:cNvCxnSpPr>
            <a:cxnSpLocks/>
          </p:cNvCxnSpPr>
          <p:nvPr/>
        </p:nvCxnSpPr>
        <p:spPr>
          <a:xfrm rot="5400000">
            <a:off x="5143060" y="2117919"/>
            <a:ext cx="976242" cy="685799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BE97E435-5F26-4E8D-9A30-DE29F75B0EBF}"/>
              </a:ext>
            </a:extLst>
          </p:cNvPr>
          <p:cNvCxnSpPr>
            <a:cxnSpLocks/>
          </p:cNvCxnSpPr>
          <p:nvPr/>
        </p:nvCxnSpPr>
        <p:spPr>
          <a:xfrm rot="10800000">
            <a:off x="5215042" y="2061211"/>
            <a:ext cx="1985863" cy="781051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24112F9A-D5B8-4535-AB25-75976DF11B7E}"/>
              </a:ext>
            </a:extLst>
          </p:cNvPr>
          <p:cNvCxnSpPr>
            <a:cxnSpLocks/>
          </p:cNvCxnSpPr>
          <p:nvPr/>
        </p:nvCxnSpPr>
        <p:spPr>
          <a:xfrm rot="10800000">
            <a:off x="5125935" y="2684409"/>
            <a:ext cx="1446070" cy="1366616"/>
          </a:xfrm>
          <a:prstGeom prst="curvedConnector3">
            <a:avLst>
              <a:gd name="adj1" fmla="val 2681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E7D3B6-F732-4AFD-A1A3-3BFDF29F08F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C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ình ảnh Cartoon Cua Biểu Hiện Dễ Thương Vector Biển Clipart Liệu Cua PNG ,  Cua Clipart, Clip Nghệ Thuật, Cua Hoạt Hình PNG và Vector với nền trong  suốt để tải">
            <a:extLst>
              <a:ext uri="{FF2B5EF4-FFF2-40B4-BE49-F238E27FC236}">
                <a16:creationId xmlns:a16="http://schemas.microsoft.com/office/drawing/2014/main" id="{C10BA94C-19E3-4A86-9420-DD19D5DD8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40653"/>
            <a:ext cx="3794760" cy="37524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5554442" y="2125188"/>
            <a:ext cx="2668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05938" y="90465"/>
            <a:ext cx="8932123" cy="931111"/>
            <a:chOff x="-3970115" y="358486"/>
            <a:chExt cx="10935792" cy="151436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24022" y="358486"/>
              <a:ext cx="10289699" cy="151436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 con cua có 8 cái chân và 2 cái càng. Hỏi: 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970115" y="584577"/>
              <a:ext cx="938366" cy="117657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45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  <a:endParaRPr lang="en-US" sz="4500" b="1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7BF3DD-A250-4B6B-9BA1-E83C944E1CDE}"/>
              </a:ext>
            </a:extLst>
          </p:cNvPr>
          <p:cNvSpPr/>
          <p:nvPr/>
        </p:nvSpPr>
        <p:spPr>
          <a:xfrm>
            <a:off x="4302359" y="1043767"/>
            <a:ext cx="4735702" cy="1011129"/>
          </a:xfrm>
          <a:prstGeom prst="roundRect">
            <a:avLst>
              <a:gd name="adj" fmla="val 1140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450"/>
              </a:spcAft>
              <a:buAutoNum type="alphaLcParenR"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con cua có bao nhiêu cái chân ?</a:t>
            </a:r>
          </a:p>
          <a:p>
            <a:pPr marL="342900" indent="-342900">
              <a:spcAft>
                <a:spcPts val="450"/>
              </a:spcAft>
              <a:buAutoNum type="alphaLcParenR"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con cua có bao nhiêu cái càng ?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87537" y="2617713"/>
            <a:ext cx="4793636" cy="10918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a) 3 con cua có số chân là:</a:t>
            </a:r>
          </a:p>
          <a:p>
            <a:pPr algn="ctr"/>
            <a:r>
              <a:rPr lang="en-US" sz="2400"/>
              <a:t>8 x 3 = 24 ( cái)</a:t>
            </a:r>
          </a:p>
          <a:p>
            <a:pPr algn="ctr"/>
            <a:r>
              <a:rPr lang="en-US" sz="2400"/>
              <a:t>Đáp số: 24 caí chân</a:t>
            </a:r>
            <a:endParaRPr lang="vi-VN" sz="2400"/>
          </a:p>
        </p:txBody>
      </p:sp>
      <p:sp>
        <p:nvSpPr>
          <p:cNvPr id="3" name="Rounded Rectangle 2"/>
          <p:cNvSpPr/>
          <p:nvPr/>
        </p:nvSpPr>
        <p:spPr>
          <a:xfrm>
            <a:off x="4187536" y="3855027"/>
            <a:ext cx="4956464" cy="105987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b) 6 con cua có số càng là:</a:t>
            </a:r>
          </a:p>
          <a:p>
            <a:pPr algn="ctr"/>
            <a:r>
              <a:rPr lang="en-US" sz="2400"/>
              <a:t>2 x 6 = 12 ( cái )</a:t>
            </a:r>
          </a:p>
          <a:p>
            <a:pPr algn="ctr"/>
            <a:r>
              <a:rPr lang="en-US" sz="2400"/>
              <a:t>Đáp số : 12 cái càng</a:t>
            </a:r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331544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CEACD9-3BDE-488C-823D-5391B9D7DED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D3FDE357-21FD-445F-871F-63C508D0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4FE6AE-6562-4433-8A50-A5C54D3D63D2}"/>
              </a:ext>
            </a:extLst>
          </p:cNvPr>
          <p:cNvSpPr/>
          <p:nvPr/>
        </p:nvSpPr>
        <p:spPr>
          <a:xfrm>
            <a:off x="-346472" y="213361"/>
            <a:ext cx="983694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CON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HÀNH CHĂM NGOAN</a:t>
            </a:r>
            <a:endParaRPr lang="en-US" sz="4950" b="1" kern="120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22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28668"/>
      </p:ext>
    </p:extLst>
  </p:cSld>
  <p:clrMapOvr>
    <a:masterClrMapping/>
  </p:clrMapOvr>
</p:sld>
</file>

<file path=ppt/theme/theme1.xml><?xml version="1.0" encoding="utf-8"?>
<a:theme xmlns:a="http://schemas.openxmlformats.org/drawingml/2006/main" name="Math Subject for Elementary - 5th Grade: Decimals by Slidesgo">
  <a:themeElements>
    <a:clrScheme name="Simple Light">
      <a:dk1>
        <a:srgbClr val="FFFFFF"/>
      </a:dk1>
      <a:lt1>
        <a:srgbClr val="000000"/>
      </a:lt1>
      <a:dk2>
        <a:srgbClr val="BAB9C8"/>
      </a:dk2>
      <a:lt2>
        <a:srgbClr val="9F9FAA"/>
      </a:lt2>
      <a:accent1>
        <a:srgbClr val="8ED1F8"/>
      </a:accent1>
      <a:accent2>
        <a:srgbClr val="689CFD"/>
      </a:accent2>
      <a:accent3>
        <a:srgbClr val="F5A8D7"/>
      </a:accent3>
      <a:accent4>
        <a:srgbClr val="F05C64"/>
      </a:accent4>
      <a:accent5>
        <a:srgbClr val="DD4756"/>
      </a:accent5>
      <a:accent6>
        <a:srgbClr val="FBE37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140</Words>
  <Application>Microsoft Office PowerPoint</Application>
  <PresentationFormat>On-screen Show (16:9)</PresentationFormat>
  <Paragraphs>46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Baloo 2 Medium</vt:lpstr>
      <vt:lpstr>Roboto Condensed Light</vt:lpstr>
      <vt:lpstr>Arial</vt:lpstr>
      <vt:lpstr>Tahoma</vt:lpstr>
      <vt:lpstr>UTM Avo</vt:lpstr>
      <vt:lpstr>Itim</vt:lpstr>
      <vt:lpstr>Math Subject for Elementary - 5th Grade: Decimals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Elementary: Decimals</dc:title>
  <cp:lastModifiedBy>Administrator</cp:lastModifiedBy>
  <cp:revision>24</cp:revision>
  <dcterms:modified xsi:type="dcterms:W3CDTF">2025-10-07T04:53:03Z</dcterms:modified>
</cp:coreProperties>
</file>