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6" r:id="rId4"/>
    <p:sldId id="262" r:id="rId5"/>
    <p:sldId id="263" r:id="rId6"/>
    <p:sldId id="264" r:id="rId7"/>
    <p:sldId id="267" r:id="rId8"/>
    <p:sldId id="269" r:id="rId9"/>
    <p:sldId id="270" r:id="rId10"/>
    <p:sldId id="271" r:id="rId11"/>
    <p:sldId id="272" r:id="rId12"/>
    <p:sldId id="275" r:id="rId13"/>
    <p:sldId id="276" r:id="rId14"/>
    <p:sldId id="280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54477-57CB-4F4E-86EB-D83EFC250B3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7B810-A563-4FF7-8E77-19A6477A7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5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83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73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6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5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638-2F46-4142-9DFB-47EF54FB29A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C543-B224-4F01-B906-18335ECA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638-2F46-4142-9DFB-47EF54FB29A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C543-B224-4F01-B906-18335ECA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6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638-2F46-4142-9DFB-47EF54FB29A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C543-B224-4F01-B906-18335ECA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03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1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34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638-2F46-4142-9DFB-47EF54FB29A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C543-B224-4F01-B906-18335ECA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4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638-2F46-4142-9DFB-47EF54FB29A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C543-B224-4F01-B906-18335ECA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638-2F46-4142-9DFB-47EF54FB29A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C543-B224-4F01-B906-18335ECA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638-2F46-4142-9DFB-47EF54FB29A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C543-B224-4F01-B906-18335ECA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7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638-2F46-4142-9DFB-47EF54FB29A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C543-B224-4F01-B906-18335ECA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9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638-2F46-4142-9DFB-47EF54FB29A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C543-B224-4F01-B906-18335ECA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638-2F46-4142-9DFB-47EF54FB29A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C543-B224-4F01-B906-18335ECA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3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638-2F46-4142-9DFB-47EF54FB29A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C543-B224-4F01-B906-18335ECA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6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A6638-2F46-4142-9DFB-47EF54FB29A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EC543-B224-4F01-B906-18335ECA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" y="-31750"/>
            <a:ext cx="9166860" cy="6920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4B728-183A-400E-B702-162C142EA0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214829" y="-866660"/>
            <a:ext cx="10162137" cy="7647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76575A-4292-4419-AEC0-9BC89FD02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355" y="2791850"/>
            <a:ext cx="5669771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B71B2C-0B87-424F-9E31-974837FD4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152400"/>
            <a:ext cx="2846387" cy="1453989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65FA76D8-1AFE-4594-BB04-1B2B925134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41" y="3831816"/>
            <a:ext cx="2661490" cy="3548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6BC2AD-3294-4EE6-A25E-75131341AD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25" y="3428682"/>
            <a:ext cx="2893017" cy="3857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9A5856-1BA5-43CD-ADD6-4ACE84D814D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0000"/>
          <a:stretch/>
        </p:blipFill>
        <p:spPr>
          <a:xfrm>
            <a:off x="1647273" y="3149805"/>
            <a:ext cx="6053853" cy="1364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22242" y="4493044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516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5257800"/>
            <a:ext cx="8610600" cy="1219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Minhthangpc.VN\Desktop\z3754137928879_8b36f9a62d3759db1907f064991bc5a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51" r="48903" b="3637"/>
          <a:stretch/>
        </p:blipFill>
        <p:spPr bwMode="auto">
          <a:xfrm>
            <a:off x="533400" y="457200"/>
            <a:ext cx="8001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54102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Đồ cũ có thể cất làm kỉ niệm nhưng có nhiều đồ để lâu sẽ hỏng chúng ta lên chia sẻ cho những người khó khăn.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4953000"/>
            <a:ext cx="8534400" cy="13849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Minhthangpc.VN\Desktop\z3754137928879_8b36f9a62d3759db1907f064991bc5a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b="11257"/>
          <a:stretch/>
        </p:blipFill>
        <p:spPr bwMode="auto">
          <a:xfrm>
            <a:off x="533400" y="381000"/>
            <a:ext cx="8153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49530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Khuyên Trung tuổi nhỏ mình làm việc nhỏ ví dụ</a:t>
            </a:r>
            <a:r>
              <a:rPr lang="nl-NL" dirty="0"/>
              <a:t>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như: chăm sóc, bảo vệ thiên nhiên; yêu thương, kính trọng chăm sóc ông bà, cha mẹ,..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449" y="2642198"/>
            <a:ext cx="670700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079" y="1055085"/>
            <a:ext cx="1587726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76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78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64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19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9926" y="-100082"/>
            <a:ext cx="10684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438" y="3705968"/>
            <a:ext cx="1748050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7851" y="974664"/>
            <a:ext cx="5179766" cy="443553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004426" y="1130744"/>
            <a:ext cx="4969768" cy="39724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08723" y="1194857"/>
            <a:ext cx="818278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7247442" y="1211636"/>
            <a:ext cx="818279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61" y="2922437"/>
            <a:ext cx="2886920" cy="31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80514" y="1313031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88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EB787F-88EB-4FE2-9D07-29256A85717B}"/>
              </a:ext>
            </a:extLst>
          </p:cNvPr>
          <p:cNvSpPr/>
          <p:nvPr/>
        </p:nvSpPr>
        <p:spPr>
          <a:xfrm>
            <a:off x="0" y="152400"/>
            <a:ext cx="9144000" cy="1066801"/>
          </a:xfrm>
          <a:custGeom>
            <a:avLst/>
            <a:gdLst>
              <a:gd name="connsiteX0" fmla="*/ 0 w 9745152"/>
              <a:gd name="connsiteY0" fmla="*/ 344008 h 2064009"/>
              <a:gd name="connsiteX1" fmla="*/ 344008 w 9745152"/>
              <a:gd name="connsiteY1" fmla="*/ 0 h 2064009"/>
              <a:gd name="connsiteX2" fmla="*/ 9401144 w 9745152"/>
              <a:gd name="connsiteY2" fmla="*/ 0 h 2064009"/>
              <a:gd name="connsiteX3" fmla="*/ 9745152 w 9745152"/>
              <a:gd name="connsiteY3" fmla="*/ 344008 h 2064009"/>
              <a:gd name="connsiteX4" fmla="*/ 9745152 w 9745152"/>
              <a:gd name="connsiteY4" fmla="*/ 1720001 h 2064009"/>
              <a:gd name="connsiteX5" fmla="*/ 9401144 w 9745152"/>
              <a:gd name="connsiteY5" fmla="*/ 2064009 h 2064009"/>
              <a:gd name="connsiteX6" fmla="*/ 344008 w 9745152"/>
              <a:gd name="connsiteY6" fmla="*/ 2064009 h 2064009"/>
              <a:gd name="connsiteX7" fmla="*/ 0 w 9745152"/>
              <a:gd name="connsiteY7" fmla="*/ 1720001 h 2064009"/>
              <a:gd name="connsiteX8" fmla="*/ 0 w 9745152"/>
              <a:gd name="connsiteY8" fmla="*/ 344008 h 206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45152" h="2064009" fill="none" extrusionOk="0">
                <a:moveTo>
                  <a:pt x="0" y="344008"/>
                </a:moveTo>
                <a:cubicBezTo>
                  <a:pt x="576" y="169598"/>
                  <a:pt x="171998" y="30175"/>
                  <a:pt x="344008" y="0"/>
                </a:cubicBezTo>
                <a:cubicBezTo>
                  <a:pt x="3971041" y="72427"/>
                  <a:pt x="6930275" y="61419"/>
                  <a:pt x="9401144" y="0"/>
                </a:cubicBezTo>
                <a:cubicBezTo>
                  <a:pt x="9588634" y="-17207"/>
                  <a:pt x="9735446" y="151082"/>
                  <a:pt x="9745152" y="344008"/>
                </a:cubicBezTo>
                <a:cubicBezTo>
                  <a:pt x="9715653" y="687273"/>
                  <a:pt x="9629007" y="1470794"/>
                  <a:pt x="9745152" y="1720001"/>
                </a:cubicBezTo>
                <a:cubicBezTo>
                  <a:pt x="9752427" y="1873066"/>
                  <a:pt x="9585607" y="2057813"/>
                  <a:pt x="9401144" y="2064009"/>
                </a:cubicBezTo>
                <a:cubicBezTo>
                  <a:pt x="6492132" y="2093836"/>
                  <a:pt x="2234071" y="1984703"/>
                  <a:pt x="344008" y="2064009"/>
                </a:cubicBezTo>
                <a:cubicBezTo>
                  <a:pt x="180362" y="2061031"/>
                  <a:pt x="-17938" y="1913538"/>
                  <a:pt x="0" y="1720001"/>
                </a:cubicBezTo>
                <a:cubicBezTo>
                  <a:pt x="83373" y="1278547"/>
                  <a:pt x="-91520" y="796191"/>
                  <a:pt x="0" y="344008"/>
                </a:cubicBezTo>
                <a:close/>
              </a:path>
              <a:path w="9745152" h="2064009" stroke="0" extrusionOk="0">
                <a:moveTo>
                  <a:pt x="0" y="344008"/>
                </a:moveTo>
                <a:cubicBezTo>
                  <a:pt x="4801" y="155327"/>
                  <a:pt x="158285" y="8891"/>
                  <a:pt x="344008" y="0"/>
                </a:cubicBezTo>
                <a:cubicBezTo>
                  <a:pt x="4375738" y="123000"/>
                  <a:pt x="5166264" y="-96860"/>
                  <a:pt x="9401144" y="0"/>
                </a:cubicBezTo>
                <a:cubicBezTo>
                  <a:pt x="9571056" y="-15302"/>
                  <a:pt x="9753085" y="138024"/>
                  <a:pt x="9745152" y="344008"/>
                </a:cubicBezTo>
                <a:cubicBezTo>
                  <a:pt x="9768910" y="495932"/>
                  <a:pt x="9675356" y="1127832"/>
                  <a:pt x="9745152" y="1720001"/>
                </a:cubicBezTo>
                <a:cubicBezTo>
                  <a:pt x="9731312" y="1915005"/>
                  <a:pt x="9572783" y="2061006"/>
                  <a:pt x="9401144" y="2064009"/>
                </a:cubicBezTo>
                <a:cubicBezTo>
                  <a:pt x="7015213" y="1903302"/>
                  <a:pt x="4390310" y="2103676"/>
                  <a:pt x="344008" y="2064009"/>
                </a:cubicBezTo>
                <a:cubicBezTo>
                  <a:pt x="128227" y="2058800"/>
                  <a:pt x="-21822" y="1900105"/>
                  <a:pt x="0" y="1720001"/>
                </a:cubicBezTo>
                <a:cubicBezTo>
                  <a:pt x="-117382" y="1418904"/>
                  <a:pt x="84981" y="835989"/>
                  <a:pt x="0" y="34400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 descr="C:\Users\Minhthangpc.VN\Desktop\z3754137935639_b9765c81e15eecbf557b4fcff8452a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3218"/>
            <a:ext cx="8839200" cy="512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597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3767753771950_0a5f798f6134f9ce3f004103c262dd4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1" t="9798" r="32013"/>
          <a:stretch/>
        </p:blipFill>
        <p:spPr bwMode="auto">
          <a:xfrm rot="16200000">
            <a:off x="1143000" y="-1143003"/>
            <a:ext cx="6858002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28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92FC59F-96F6-4DA5-A05A-2C28D301B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701"/>
            <a:ext cx="9144000" cy="40792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2" r="48577" b="32019"/>
          <a:stretch/>
        </p:blipFill>
        <p:spPr>
          <a:xfrm>
            <a:off x="3886200" y="-368222"/>
            <a:ext cx="5407951" cy="3553112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4876800" y="937020"/>
            <a:ext cx="2607815" cy="991674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971800"/>
            <a:ext cx="586999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Sưu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tầm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0070C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764C067F-EB3D-4DF9-B074-4C55DB7B63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5257800"/>
            <a:ext cx="537486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5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" y="-31750"/>
            <a:ext cx="9166860" cy="6920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8C623-B6C3-4033-8149-FA03D9F6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916" y="2075097"/>
            <a:ext cx="4627787" cy="2359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616DDA-602E-4CDC-BC46-C7557C779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65" y="2456428"/>
            <a:ext cx="3301180" cy="440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06" y="-31750"/>
            <a:ext cx="916686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820068" y="-304800"/>
            <a:ext cx="8338157" cy="6692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21" y="993914"/>
            <a:ext cx="4626189" cy="616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968BD-9A22-40BE-936C-E93971D5A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739" y="3024549"/>
            <a:ext cx="441236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7618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2590800" y="1245702"/>
            <a:ext cx="38161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59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824558" y="121598"/>
            <a:ext cx="7875638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830597" y="307426"/>
            <a:ext cx="7632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4849923" y="3189783"/>
            <a:ext cx="3619824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A0CB2E6B-2DF2-43E1-B2E7-41EED65AE637}"/>
              </a:ext>
            </a:extLst>
          </p:cNvPr>
          <p:cNvSpPr/>
          <p:nvPr/>
        </p:nvSpPr>
        <p:spPr>
          <a:xfrm>
            <a:off x="2057400" y="4692116"/>
            <a:ext cx="4370947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Cho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917853" y="3189783"/>
            <a:ext cx="3619824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39A4A853-11BA-4067-A9C0-C0F3D0488F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45" y="5745481"/>
            <a:ext cx="727553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87" y="3630826"/>
            <a:ext cx="714684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03" y="3604766"/>
            <a:ext cx="714684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B1476E6-EAAD-4FE4-B888-D4C9DE08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93" y="5082205"/>
            <a:ext cx="714684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2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824558" y="121599"/>
            <a:ext cx="7875638" cy="170720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830597" y="307427"/>
            <a:ext cx="7632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Lựa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lang="en-US" sz="4000" b="1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453921" y="2362200"/>
            <a:ext cx="3990461" cy="204955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8DFB6E95-DF69-49AC-AF42-F9D63B3D74B6}"/>
              </a:ext>
            </a:extLst>
          </p:cNvPr>
          <p:cNvSpPr/>
          <p:nvPr/>
        </p:nvSpPr>
        <p:spPr>
          <a:xfrm>
            <a:off x="1524001" y="4816851"/>
            <a:ext cx="5638800" cy="169477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4841180" y="2374082"/>
            <a:ext cx="4150419" cy="203767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bẩn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nghèo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39A4A853-11BA-4067-A9C0-C0F3D0488F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45" y="5745481"/>
            <a:ext cx="727553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58" y="2916464"/>
            <a:ext cx="714684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FAE65247-141A-47C9-A464-389C1287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47" y="5539446"/>
            <a:ext cx="714684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54" y="3480678"/>
            <a:ext cx="714684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5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824558" y="121598"/>
            <a:ext cx="7875638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830597" y="307427"/>
            <a:ext cx="7632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1933481" y="4790898"/>
            <a:ext cx="5768340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Long,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Ninh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A0CB2E6B-2DF2-43E1-B2E7-41EED65AE637}"/>
              </a:ext>
            </a:extLst>
          </p:cNvPr>
          <p:cNvSpPr/>
          <p:nvPr/>
        </p:nvSpPr>
        <p:spPr>
          <a:xfrm>
            <a:off x="685800" y="3203478"/>
            <a:ext cx="3619824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Nhà hát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Sò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Sydney,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4646742" y="3165689"/>
            <a:ext cx="4497258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Kim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Ai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39A4A853-11BA-4067-A9C0-C0F3D0488F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45" y="5745481"/>
            <a:ext cx="727553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65377"/>
            <a:ext cx="714684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62" y="3580672"/>
            <a:ext cx="714684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B1476E6-EAAD-4FE4-B888-D4C9DE08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47" y="3580672"/>
            <a:ext cx="714684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8">
            <a:extLst>
              <a:ext uri="{FF2B5EF4-FFF2-40B4-BE49-F238E27FC236}">
                <a16:creationId xmlns:a16="http://schemas.microsoft.com/office/drawing/2014/main" id="{1BB2720F-9886-4FC7-8D0D-7D2D86F01CC2}"/>
              </a:ext>
            </a:extLst>
          </p:cNvPr>
          <p:cNvSpPr/>
          <p:nvPr/>
        </p:nvSpPr>
        <p:spPr>
          <a:xfrm>
            <a:off x="499769" y="190288"/>
            <a:ext cx="8491831" cy="85760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9585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khuyên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dành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" name="Google Shape;619;p27">
            <a:extLst>
              <a:ext uri="{FF2B5EF4-FFF2-40B4-BE49-F238E27FC236}">
                <a16:creationId xmlns:a16="http://schemas.microsoft.com/office/drawing/2014/main" id="{AF662446-C456-4EDE-B1BB-DF103BD47E62}"/>
              </a:ext>
            </a:extLst>
          </p:cNvPr>
          <p:cNvSpPr/>
          <p:nvPr/>
        </p:nvSpPr>
        <p:spPr>
          <a:xfrm>
            <a:off x="242819" y="297355"/>
            <a:ext cx="651600" cy="588907"/>
          </a:xfrm>
          <a:custGeom>
            <a:avLst/>
            <a:gdLst/>
            <a:ahLst/>
            <a:cxnLst/>
            <a:rect l="l" t="t" r="r" b="b"/>
            <a:pathLst>
              <a:path w="16713" h="15105" extrusionOk="0">
                <a:moveTo>
                  <a:pt x="11415" y="0"/>
                </a:moveTo>
                <a:cubicBezTo>
                  <a:pt x="11851" y="1812"/>
                  <a:pt x="15317" y="6993"/>
                  <a:pt x="10496" y="11018"/>
                </a:cubicBezTo>
                <a:cubicBezTo>
                  <a:pt x="8759" y="12466"/>
                  <a:pt x="6934" y="12939"/>
                  <a:pt x="5278" y="12939"/>
                </a:cubicBezTo>
                <a:cubicBezTo>
                  <a:pt x="4643" y="12939"/>
                  <a:pt x="4031" y="12870"/>
                  <a:pt x="3459" y="12761"/>
                </a:cubicBezTo>
                <a:lnTo>
                  <a:pt x="3459" y="12761"/>
                </a:lnTo>
                <a:cubicBezTo>
                  <a:pt x="3730" y="12880"/>
                  <a:pt x="4011" y="12982"/>
                  <a:pt x="4302" y="13058"/>
                </a:cubicBezTo>
                <a:cubicBezTo>
                  <a:pt x="4563" y="13128"/>
                  <a:pt x="4451" y="13495"/>
                  <a:pt x="4213" y="13495"/>
                </a:cubicBezTo>
                <a:cubicBezTo>
                  <a:pt x="4190" y="13495"/>
                  <a:pt x="4170" y="13492"/>
                  <a:pt x="4147" y="13485"/>
                </a:cubicBezTo>
                <a:cubicBezTo>
                  <a:pt x="3340" y="13270"/>
                  <a:pt x="2602" y="12886"/>
                  <a:pt x="1974" y="12364"/>
                </a:cubicBezTo>
                <a:cubicBezTo>
                  <a:pt x="1137" y="12080"/>
                  <a:pt x="456" y="11749"/>
                  <a:pt x="0" y="11517"/>
                </a:cubicBezTo>
                <a:lnTo>
                  <a:pt x="0" y="11517"/>
                </a:lnTo>
                <a:cubicBezTo>
                  <a:pt x="466" y="12165"/>
                  <a:pt x="1029" y="12780"/>
                  <a:pt x="1690" y="13342"/>
                </a:cubicBezTo>
                <a:cubicBezTo>
                  <a:pt x="3115" y="14557"/>
                  <a:pt x="4848" y="15105"/>
                  <a:pt x="6633" y="15105"/>
                </a:cubicBezTo>
                <a:cubicBezTo>
                  <a:pt x="10204" y="15105"/>
                  <a:pt x="13977" y="12896"/>
                  <a:pt x="15882" y="9362"/>
                </a:cubicBezTo>
                <a:cubicBezTo>
                  <a:pt x="16465" y="8280"/>
                  <a:pt x="16709" y="7242"/>
                  <a:pt x="16709" y="6273"/>
                </a:cubicBezTo>
                <a:cubicBezTo>
                  <a:pt x="16712" y="2775"/>
                  <a:pt x="13511" y="208"/>
                  <a:pt x="11415" y="0"/>
                </a:cubicBezTo>
                <a:close/>
              </a:path>
            </a:pathLst>
          </a:custGeom>
          <a:solidFill>
            <a:srgbClr val="434343">
              <a:alpha val="151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620;p27">
            <a:extLst>
              <a:ext uri="{FF2B5EF4-FFF2-40B4-BE49-F238E27FC236}">
                <a16:creationId xmlns:a16="http://schemas.microsoft.com/office/drawing/2014/main" id="{22998C92-7491-4446-BD52-C55A46AAB6AE}"/>
              </a:ext>
            </a:extLst>
          </p:cNvPr>
          <p:cNvSpPr/>
          <p:nvPr/>
        </p:nvSpPr>
        <p:spPr>
          <a:xfrm>
            <a:off x="318282" y="393300"/>
            <a:ext cx="409877" cy="402156"/>
          </a:xfrm>
          <a:custGeom>
            <a:avLst/>
            <a:gdLst/>
            <a:ahLst/>
            <a:cxnLst/>
            <a:rect l="l" t="t" r="r" b="b"/>
            <a:pathLst>
              <a:path w="10513" h="10315" extrusionOk="0">
                <a:moveTo>
                  <a:pt x="3750" y="540"/>
                </a:moveTo>
                <a:cubicBezTo>
                  <a:pt x="4468" y="540"/>
                  <a:pt x="4616" y="1717"/>
                  <a:pt x="3823" y="1896"/>
                </a:cubicBezTo>
                <a:cubicBezTo>
                  <a:pt x="2917" y="2104"/>
                  <a:pt x="2265" y="2891"/>
                  <a:pt x="2186" y="3810"/>
                </a:cubicBezTo>
                <a:cubicBezTo>
                  <a:pt x="2153" y="4213"/>
                  <a:pt x="1842" y="4405"/>
                  <a:pt x="1528" y="4405"/>
                </a:cubicBezTo>
                <a:cubicBezTo>
                  <a:pt x="1164" y="4405"/>
                  <a:pt x="794" y="4151"/>
                  <a:pt x="834" y="3685"/>
                </a:cubicBezTo>
                <a:cubicBezTo>
                  <a:pt x="966" y="2150"/>
                  <a:pt x="2093" y="897"/>
                  <a:pt x="3584" y="560"/>
                </a:cubicBezTo>
                <a:cubicBezTo>
                  <a:pt x="3644" y="547"/>
                  <a:pt x="3697" y="540"/>
                  <a:pt x="3750" y="540"/>
                </a:cubicBezTo>
                <a:close/>
                <a:moveTo>
                  <a:pt x="1704" y="5282"/>
                </a:moveTo>
                <a:cubicBezTo>
                  <a:pt x="2454" y="5282"/>
                  <a:pt x="2623" y="6485"/>
                  <a:pt x="1806" y="6631"/>
                </a:cubicBezTo>
                <a:cubicBezTo>
                  <a:pt x="1759" y="6638"/>
                  <a:pt x="1716" y="6644"/>
                  <a:pt x="1673" y="6644"/>
                </a:cubicBezTo>
                <a:cubicBezTo>
                  <a:pt x="923" y="6644"/>
                  <a:pt x="754" y="5437"/>
                  <a:pt x="1568" y="5292"/>
                </a:cubicBezTo>
                <a:cubicBezTo>
                  <a:pt x="1614" y="5285"/>
                  <a:pt x="1660" y="5282"/>
                  <a:pt x="1704" y="5282"/>
                </a:cubicBezTo>
                <a:close/>
                <a:moveTo>
                  <a:pt x="4352" y="1"/>
                </a:moveTo>
                <a:cubicBezTo>
                  <a:pt x="3512" y="1"/>
                  <a:pt x="2646" y="219"/>
                  <a:pt x="1846" y="860"/>
                </a:cubicBezTo>
                <a:cubicBezTo>
                  <a:pt x="655" y="1813"/>
                  <a:pt x="1" y="3479"/>
                  <a:pt x="1" y="5358"/>
                </a:cubicBezTo>
                <a:cubicBezTo>
                  <a:pt x="1" y="6852"/>
                  <a:pt x="417" y="8483"/>
                  <a:pt x="1310" y="9994"/>
                </a:cubicBezTo>
                <a:cubicBezTo>
                  <a:pt x="1783" y="10146"/>
                  <a:pt x="2279" y="10249"/>
                  <a:pt x="2785" y="10292"/>
                </a:cubicBezTo>
                <a:cubicBezTo>
                  <a:pt x="2827" y="10215"/>
                  <a:pt x="2907" y="10159"/>
                  <a:pt x="2989" y="10159"/>
                </a:cubicBezTo>
                <a:cubicBezTo>
                  <a:pt x="3046" y="10159"/>
                  <a:pt x="3102" y="10185"/>
                  <a:pt x="3145" y="10245"/>
                </a:cubicBezTo>
                <a:cubicBezTo>
                  <a:pt x="3161" y="10269"/>
                  <a:pt x="3178" y="10292"/>
                  <a:pt x="3195" y="10315"/>
                </a:cubicBezTo>
                <a:lnTo>
                  <a:pt x="3346" y="10315"/>
                </a:lnTo>
                <a:cubicBezTo>
                  <a:pt x="3734" y="10315"/>
                  <a:pt x="4124" y="10281"/>
                  <a:pt x="4517" y="10212"/>
                </a:cubicBezTo>
                <a:cubicBezTo>
                  <a:pt x="8118" y="9567"/>
                  <a:pt x="10513" y="6128"/>
                  <a:pt x="9871" y="2531"/>
                </a:cubicBezTo>
                <a:cubicBezTo>
                  <a:pt x="9742" y="1813"/>
                  <a:pt x="9504" y="1145"/>
                  <a:pt x="9173" y="537"/>
                </a:cubicBezTo>
                <a:cubicBezTo>
                  <a:pt x="8932" y="725"/>
                  <a:pt x="8747" y="887"/>
                  <a:pt x="8598" y="993"/>
                </a:cubicBezTo>
                <a:cubicBezTo>
                  <a:pt x="8591" y="996"/>
                  <a:pt x="8584" y="999"/>
                  <a:pt x="8578" y="1006"/>
                </a:cubicBezTo>
                <a:cubicBezTo>
                  <a:pt x="8545" y="1023"/>
                  <a:pt x="8502" y="1029"/>
                  <a:pt x="8453" y="1029"/>
                </a:cubicBezTo>
                <a:cubicBezTo>
                  <a:pt x="8403" y="1029"/>
                  <a:pt x="8343" y="1023"/>
                  <a:pt x="8277" y="1006"/>
                </a:cubicBezTo>
                <a:cubicBezTo>
                  <a:pt x="8271" y="1006"/>
                  <a:pt x="8260" y="1003"/>
                  <a:pt x="8251" y="1003"/>
                </a:cubicBezTo>
                <a:cubicBezTo>
                  <a:pt x="8138" y="976"/>
                  <a:pt x="8003" y="933"/>
                  <a:pt x="7847" y="877"/>
                </a:cubicBezTo>
                <a:cubicBezTo>
                  <a:pt x="7572" y="781"/>
                  <a:pt x="7239" y="649"/>
                  <a:pt x="6865" y="513"/>
                </a:cubicBezTo>
                <a:cubicBezTo>
                  <a:pt x="6141" y="259"/>
                  <a:pt x="5261" y="1"/>
                  <a:pt x="4352" y="1"/>
                </a:cubicBezTo>
                <a:close/>
              </a:path>
            </a:pathLst>
          </a:custGeom>
          <a:solidFill>
            <a:srgbClr val="F9585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050" name="Picture 2" descr="C:\Users\Minhthangpc.VN\Desktop\z3754137928879_8b36f9a62d3759db1907f064991bc5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9662"/>
            <a:ext cx="8839200" cy="563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5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5334000"/>
            <a:ext cx="8686800" cy="1295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Minhthangpc.VN\Desktop\z3754137928879_8b36f9a62d3759db1907f064991bc5a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7523"/>
          <a:stretch/>
        </p:blipFill>
        <p:spPr bwMode="auto">
          <a:xfrm>
            <a:off x="533400" y="533400"/>
            <a:ext cx="7924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2175" y="5490542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Khuyên Ngọc và các bạn tham gia vì sẽ khám phá được nhiều điều thú vị về đất nước và con người Việt 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5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5410200"/>
            <a:ext cx="8382000" cy="13849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Minhthangpc.VN\Desktop\z3754137928879_8b36f9a62d3759db1907f064991bc5a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4" b="62931"/>
          <a:stretch/>
        </p:blipFill>
        <p:spPr bwMode="auto">
          <a:xfrm>
            <a:off x="533400" y="609600"/>
            <a:ext cx="8077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54102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Khuyên Tuấn rằng đất nước nào cũng có vẻ đẹp riêng. Hãy giới thiệu về vẻ đẹp của cảnh vật đất nước, quê hương mình.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379</Words>
  <Application>Microsoft Office PowerPoint</Application>
  <PresentationFormat>On-screen Show (4:3)</PresentationFormat>
  <Paragraphs>27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等线</vt:lpstr>
      <vt:lpstr>Arial</vt:lpstr>
      <vt:lpstr>Calibri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MyPC</cp:lastModifiedBy>
  <cp:revision>53</cp:revision>
  <dcterms:created xsi:type="dcterms:W3CDTF">2022-09-27T04:52:49Z</dcterms:created>
  <dcterms:modified xsi:type="dcterms:W3CDTF">2025-10-09T02:38:15Z</dcterms:modified>
</cp:coreProperties>
</file>