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5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6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1" r:id="rId2"/>
    <p:sldMasterId id="2147483694" r:id="rId3"/>
    <p:sldMasterId id="2147483707" r:id="rId4"/>
    <p:sldMasterId id="2147483720" r:id="rId5"/>
    <p:sldMasterId id="2147483777" r:id="rId6"/>
    <p:sldMasterId id="2147483790" r:id="rId7"/>
  </p:sldMasterIdLst>
  <p:notesMasterIdLst>
    <p:notesMasterId r:id="rId28"/>
  </p:notesMasterIdLst>
  <p:sldIdLst>
    <p:sldId id="298" r:id="rId8"/>
    <p:sldId id="299" r:id="rId9"/>
    <p:sldId id="265" r:id="rId10"/>
    <p:sldId id="301" r:id="rId11"/>
    <p:sldId id="278" r:id="rId12"/>
    <p:sldId id="302" r:id="rId13"/>
    <p:sldId id="303" r:id="rId14"/>
    <p:sldId id="268" r:id="rId15"/>
    <p:sldId id="304" r:id="rId16"/>
    <p:sldId id="305" r:id="rId17"/>
    <p:sldId id="279" r:id="rId18"/>
    <p:sldId id="289" r:id="rId19"/>
    <p:sldId id="334" r:id="rId20"/>
    <p:sldId id="284" r:id="rId21"/>
    <p:sldId id="339" r:id="rId22"/>
    <p:sldId id="340" r:id="rId23"/>
    <p:sldId id="335" r:id="rId24"/>
    <p:sldId id="336" r:id="rId25"/>
    <p:sldId id="337" r:id="rId26"/>
    <p:sldId id="338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90" autoAdjust="0"/>
    <p:restoredTop sz="93792" autoAdjust="0"/>
  </p:normalViewPr>
  <p:slideViewPr>
    <p:cSldViewPr snapToGrid="0">
      <p:cViewPr varScale="1">
        <p:scale>
          <a:sx n="80" d="100"/>
          <a:sy n="80" d="100"/>
        </p:scale>
        <p:origin x="787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21F5F7-D63B-4784-BF1F-012863F15532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9D10F2-9854-45BB-9993-F9B997F8C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081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6A8B35-59C6-4B61-AD68-5A0ADACE56C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032177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6A8B35-59C6-4B61-AD68-5A0ADACE56C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846694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4" name="Google Shape;1164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5" name="Google Shape;1165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6" name="Google Shape;1166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11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516658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2CD908-B056-4B80-8112-888AE7EE60A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564772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" name="Google Shape;99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0" name="Google Shape;1000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434029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0" name="Google Shape;1260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61" name="Google Shape;1261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endParaRPr dirty="0"/>
          </a:p>
        </p:txBody>
      </p:sp>
      <p:sp>
        <p:nvSpPr>
          <p:cNvPr id="1262" name="Google Shape;1262;p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14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476792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0" name="Google Shape;1260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61" name="Google Shape;1261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endParaRPr dirty="0"/>
          </a:p>
        </p:txBody>
      </p:sp>
      <p:sp>
        <p:nvSpPr>
          <p:cNvPr id="1262" name="Google Shape;1262;p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15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184990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0" name="Google Shape;1260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61" name="Google Shape;1261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endParaRPr dirty="0"/>
          </a:p>
        </p:txBody>
      </p:sp>
      <p:sp>
        <p:nvSpPr>
          <p:cNvPr id="1262" name="Google Shape;1262;p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16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341353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2CD908-B056-4B80-8112-888AE7EE60A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564772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1" name="Google Shape;1071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2" name="Google Shape;1072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3" name="Google Shape;1073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18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392790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2CD908-B056-4B80-8112-888AE7EE60A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948865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1" name="Google Shape;1071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2" name="Google Shape;1072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- GV </a:t>
            </a:r>
            <a:r>
              <a:rPr lang="en-US" dirty="0" err="1"/>
              <a:t>cung</a:t>
            </a:r>
            <a:r>
              <a:rPr lang="en-US" dirty="0"/>
              <a:t> </a:t>
            </a:r>
            <a:r>
              <a:rPr lang="en-US" dirty="0" err="1"/>
              <a:t>cấp</a:t>
            </a:r>
            <a:r>
              <a:rPr lang="en-US" baseline="0" dirty="0"/>
              <a:t> them </a:t>
            </a:r>
            <a:r>
              <a:rPr lang="en-US" baseline="0" dirty="0" err="1"/>
              <a:t>thông</a:t>
            </a:r>
            <a:r>
              <a:rPr lang="en-US" baseline="0" dirty="0"/>
              <a:t> tin </a:t>
            </a:r>
            <a:r>
              <a:rPr lang="en-US" baseline="0" dirty="0" err="1"/>
              <a:t>về</a:t>
            </a:r>
            <a:r>
              <a:rPr lang="en-US" baseline="0" dirty="0"/>
              <a:t> </a:t>
            </a:r>
            <a:r>
              <a:rPr lang="en-US" baseline="0" dirty="0" err="1"/>
              <a:t>đường</a:t>
            </a:r>
            <a:r>
              <a:rPr lang="en-US" baseline="0" dirty="0"/>
              <a:t> hang </a:t>
            </a:r>
            <a:r>
              <a:rPr lang="en-US" baseline="0" dirty="0" err="1"/>
              <a:t>không</a:t>
            </a:r>
            <a:endParaRPr dirty="0"/>
          </a:p>
        </p:txBody>
      </p:sp>
      <p:sp>
        <p:nvSpPr>
          <p:cNvPr id="1073" name="Google Shape;1073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2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672716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1" name="Google Shape;1071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2" name="Google Shape;1072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3" name="Google Shape;1073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20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76081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Google Shape;96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6" name="Google Shape;966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endParaRPr dirty="0"/>
          </a:p>
        </p:txBody>
      </p:sp>
      <p:sp>
        <p:nvSpPr>
          <p:cNvPr id="967" name="Google Shape;967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3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717241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Google Shape;96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6" name="Google Shape;966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endParaRPr dirty="0"/>
          </a:p>
        </p:txBody>
      </p:sp>
      <p:sp>
        <p:nvSpPr>
          <p:cNvPr id="967" name="Google Shape;967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4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764829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" name="Google Shape;1152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53" name="Google Shape;1153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4" name="Google Shape;1154;p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5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57471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1" name="Google Shape;1071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2" name="Google Shape;1072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- GV </a:t>
            </a:r>
            <a:r>
              <a:rPr lang="en-US" dirty="0" err="1"/>
              <a:t>cung</a:t>
            </a:r>
            <a:r>
              <a:rPr lang="en-US" dirty="0"/>
              <a:t> </a:t>
            </a:r>
            <a:r>
              <a:rPr lang="en-US" dirty="0" err="1"/>
              <a:t>cấp</a:t>
            </a:r>
            <a:r>
              <a:rPr lang="en-US" baseline="0" dirty="0"/>
              <a:t> them </a:t>
            </a:r>
            <a:r>
              <a:rPr lang="en-US" baseline="0" dirty="0" err="1"/>
              <a:t>thông</a:t>
            </a:r>
            <a:r>
              <a:rPr lang="en-US" baseline="0" dirty="0"/>
              <a:t> tin </a:t>
            </a:r>
            <a:r>
              <a:rPr lang="en-US" baseline="0" dirty="0" err="1"/>
              <a:t>về</a:t>
            </a:r>
            <a:r>
              <a:rPr lang="en-US" baseline="0" dirty="0"/>
              <a:t> </a:t>
            </a:r>
            <a:r>
              <a:rPr lang="en-US" baseline="0" dirty="0" err="1"/>
              <a:t>đường</a:t>
            </a:r>
            <a:r>
              <a:rPr lang="en-US" baseline="0" dirty="0"/>
              <a:t> hang </a:t>
            </a:r>
            <a:r>
              <a:rPr lang="en-US" baseline="0" dirty="0" err="1"/>
              <a:t>không</a:t>
            </a:r>
            <a:endParaRPr dirty="0"/>
          </a:p>
        </p:txBody>
      </p:sp>
      <p:sp>
        <p:nvSpPr>
          <p:cNvPr id="1073" name="Google Shape;1073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6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856838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6A8B35-59C6-4B61-AD68-5A0ADACE56C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450129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" name="Google Shape;99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0" name="Google Shape;1000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011784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6A8B35-59C6-4B61-AD68-5A0ADACE56C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22769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空白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94215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空白">
  <p:cSld name="2_空白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3" name="Google Shape;243;p6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6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809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空白">
  <p:cSld name="1_空白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6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7" name="Google Shape;247;p6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8" name="Google Shape;248;p6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21957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与标题" type="objTx">
  <p:cSld name="内容与标题"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6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1" name="Google Shape;251;p6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252" name="Google Shape;252;p6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53" name="Google Shape;253;p6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4" name="Google Shape;254;p6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5" name="Google Shape;255;p6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704184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图片与标题" type="picTx">
  <p:cSld name="图片与标题"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6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8" name="Google Shape;258;p6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9" name="Google Shape;259;p6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60" name="Google Shape;260;p6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6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2" name="Google Shape;262;p6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38644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竖排文字" type="vertTx">
  <p:cSld name="标题和竖排文字"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6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5" name="Google Shape;265;p6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6" name="Google Shape;266;p6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7" name="Google Shape;267;p6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8" name="Google Shape;268;p6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661468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竖排标题与文本" type="vertTitleAndTx">
  <p:cSld name="竖排标题与文本"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6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1" name="Google Shape;271;p6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2" name="Google Shape;272;p6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3" name="Google Shape;273;p6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6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90461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itle">
  <p:cSld name="标题幻灯片"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39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3" name="Google Shape;283;p39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853"/>
              </a:spcBef>
              <a:spcAft>
                <a:spcPts val="0"/>
              </a:spcAft>
              <a:buClr>
                <a:srgbClr val="888888"/>
              </a:buClr>
              <a:buSzPts val="4267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747"/>
              </a:spcBef>
              <a:spcAft>
                <a:spcPts val="0"/>
              </a:spcAft>
              <a:buClr>
                <a:srgbClr val="888888"/>
              </a:buClr>
              <a:buSzPts val="3733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7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7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7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7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7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7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84" name="Google Shape;284;p3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5" name="Google Shape;285;p3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6" name="Google Shape;286;p3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942171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标题和内容"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68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9" name="Google Shape;299;p68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0" name="Google Shape;300;p6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1" name="Google Shape;301;p6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2" name="Google Shape;302;p6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358897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节标题" type="secHead">
  <p:cSld name="节标题"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69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333"/>
              <a:buFont typeface="Calibri"/>
              <a:buNone/>
              <a:defRPr sz="5333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5" name="Google Shape;305;p69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7"/>
              <a:buNone/>
              <a:defRPr sz="2667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427"/>
              </a:spcBef>
              <a:spcAft>
                <a:spcPts val="0"/>
              </a:spcAft>
              <a:buClr>
                <a:srgbClr val="888888"/>
              </a:buClr>
              <a:buSzPts val="2133"/>
              <a:buNone/>
              <a:defRPr sz="2133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7"/>
              <a:buNone/>
              <a:defRPr sz="1867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7"/>
              <a:buNone/>
              <a:defRPr sz="1867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7"/>
              <a:buNone/>
              <a:defRPr sz="1867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7"/>
              <a:buNone/>
              <a:defRPr sz="1867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7"/>
              <a:buNone/>
              <a:defRPr sz="1867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7"/>
              <a:buNone/>
              <a:defRPr sz="1867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6" name="Google Shape;306;p6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7" name="Google Shape;307;p6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6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534591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 type="twoObj">
  <p:cSld name="两栏内容"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70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70"/>
          <p:cNvSpPr txBox="1">
            <a:spLocks noGrp="1"/>
          </p:cNvSpPr>
          <p:nvPr>
            <p:ph type="body" idx="1"/>
          </p:nvPr>
        </p:nvSpPr>
        <p:spPr>
          <a:xfrm>
            <a:off x="609600" y="1200151"/>
            <a:ext cx="53848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5645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3"/>
              <a:buChar char="•"/>
              <a:defRPr sz="3733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397954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Char char="•"/>
              <a:defRPr sz="2667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312" name="Google Shape;312;p70"/>
          <p:cNvSpPr txBox="1">
            <a:spLocks noGrp="1"/>
          </p:cNvSpPr>
          <p:nvPr>
            <p:ph type="body" idx="2"/>
          </p:nvPr>
        </p:nvSpPr>
        <p:spPr>
          <a:xfrm>
            <a:off x="6197600" y="1200151"/>
            <a:ext cx="53848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5645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3"/>
              <a:buChar char="•"/>
              <a:defRPr sz="3733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397954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Char char="•"/>
              <a:defRPr sz="2667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313" name="Google Shape;313;p7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4" name="Google Shape;314;p7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5" name="Google Shape;315;p7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32723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标题幻灯片">
  <p:cSld name="2_标题幻灯片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5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5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95" name="Google Shape;195;p5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5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5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718263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 type="twoTxTwoObj">
  <p:cSld name="比较"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71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7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8" name="Google Shape;318;p71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None/>
              <a:defRPr sz="2667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4pPr>
            <a:lvl5pPr marL="2286000" lvl="4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5pPr>
            <a:lvl6pPr marL="2743200" lvl="5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6pPr>
            <a:lvl7pPr marL="3200400" lvl="6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7pPr>
            <a:lvl8pPr marL="3657600" lvl="7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8pPr>
            <a:lvl9pPr marL="4114800" lvl="8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9pPr>
          </a:lstStyle>
          <a:p>
            <a:endParaRPr/>
          </a:p>
        </p:txBody>
      </p:sp>
      <p:sp>
        <p:nvSpPr>
          <p:cNvPr id="319" name="Google Shape;319;p71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397954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Char char="–"/>
              <a:defRPr sz="2667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4045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Char char="–"/>
              <a:defRPr sz="2133"/>
            </a:lvl4pPr>
            <a:lvl5pPr marL="2286000" lvl="4" indent="-364045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Char char="»"/>
              <a:defRPr sz="2133"/>
            </a:lvl5pPr>
            <a:lvl6pPr marL="2743200" lvl="5" indent="-364045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Char char="•"/>
              <a:defRPr sz="2133"/>
            </a:lvl6pPr>
            <a:lvl7pPr marL="3200400" lvl="6" indent="-364045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Char char="•"/>
              <a:defRPr sz="2133"/>
            </a:lvl7pPr>
            <a:lvl8pPr marL="3657600" lvl="7" indent="-364045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Char char="•"/>
              <a:defRPr sz="2133"/>
            </a:lvl8pPr>
            <a:lvl9pPr marL="4114800" lvl="8" indent="-364045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Char char="•"/>
              <a:defRPr sz="2133"/>
            </a:lvl9pPr>
          </a:lstStyle>
          <a:p>
            <a:endParaRPr/>
          </a:p>
        </p:txBody>
      </p:sp>
      <p:sp>
        <p:nvSpPr>
          <p:cNvPr id="320" name="Google Shape;320;p71"/>
          <p:cNvSpPr txBox="1">
            <a:spLocks noGrp="1"/>
          </p:cNvSpPr>
          <p:nvPr>
            <p:ph type="body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None/>
              <a:defRPr sz="2667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4pPr>
            <a:lvl5pPr marL="2286000" lvl="4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5pPr>
            <a:lvl6pPr marL="2743200" lvl="5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6pPr>
            <a:lvl7pPr marL="3200400" lvl="6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7pPr>
            <a:lvl8pPr marL="3657600" lvl="7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8pPr>
            <a:lvl9pPr marL="4114800" lvl="8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9pPr>
          </a:lstStyle>
          <a:p>
            <a:endParaRPr/>
          </a:p>
        </p:txBody>
      </p:sp>
      <p:sp>
        <p:nvSpPr>
          <p:cNvPr id="321" name="Google Shape;321;p71"/>
          <p:cNvSpPr txBox="1">
            <a:spLocks noGrp="1"/>
          </p:cNvSpPr>
          <p:nvPr>
            <p:ph type="body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397954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Char char="–"/>
              <a:defRPr sz="2667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4045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Char char="–"/>
              <a:defRPr sz="2133"/>
            </a:lvl4pPr>
            <a:lvl5pPr marL="2286000" lvl="4" indent="-364045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Char char="»"/>
              <a:defRPr sz="2133"/>
            </a:lvl5pPr>
            <a:lvl6pPr marL="2743200" lvl="5" indent="-364045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Char char="•"/>
              <a:defRPr sz="2133"/>
            </a:lvl6pPr>
            <a:lvl7pPr marL="3200400" lvl="6" indent="-364045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Char char="•"/>
              <a:defRPr sz="2133"/>
            </a:lvl7pPr>
            <a:lvl8pPr marL="3657600" lvl="7" indent="-364045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Char char="•"/>
              <a:defRPr sz="2133"/>
            </a:lvl8pPr>
            <a:lvl9pPr marL="4114800" lvl="8" indent="-364045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Char char="•"/>
              <a:defRPr sz="2133"/>
            </a:lvl9pPr>
          </a:lstStyle>
          <a:p>
            <a:endParaRPr/>
          </a:p>
        </p:txBody>
      </p:sp>
      <p:sp>
        <p:nvSpPr>
          <p:cNvPr id="322" name="Google Shape;322;p7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3" name="Google Shape;323;p7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4" name="Google Shape;324;p7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40126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 type="titleOnly">
  <p:cSld name="仅标题"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72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7" name="Google Shape;327;p7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8" name="Google Shape;328;p7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9" name="Google Shape;329;p7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91189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与标题" type="objTx">
  <p:cSld name="内容与标题"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73"/>
          <p:cNvSpPr txBox="1"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7"/>
              <a:buFont typeface="Calibri"/>
              <a:buNone/>
              <a:defRPr sz="2667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2" name="Google Shape;332;p73"/>
          <p:cNvSpPr txBox="1">
            <a:spLocks noGrp="1"/>
          </p:cNvSpPr>
          <p:nvPr>
            <p:ph type="body"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99554" algn="l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7"/>
              <a:buChar char="•"/>
              <a:defRPr sz="4267"/>
            </a:lvl1pPr>
            <a:lvl2pPr marL="914400" lvl="1" indent="-465645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3"/>
              <a:buChar char="–"/>
              <a:defRPr sz="3733"/>
            </a:lvl2pPr>
            <a:lvl3pPr marL="1371600" lvl="2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3pPr>
            <a:lvl4pPr marL="1828800" lvl="3" indent="-397954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Char char="–"/>
              <a:defRPr sz="2667"/>
            </a:lvl4pPr>
            <a:lvl5pPr marL="2286000" lvl="4" indent="-397954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Char char="»"/>
              <a:defRPr sz="2667"/>
            </a:lvl5pPr>
            <a:lvl6pPr marL="2743200" lvl="5" indent="-397954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Char char="•"/>
              <a:defRPr sz="2667"/>
            </a:lvl6pPr>
            <a:lvl7pPr marL="3200400" lvl="6" indent="-397954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Char char="•"/>
              <a:defRPr sz="2667"/>
            </a:lvl7pPr>
            <a:lvl8pPr marL="3657600" lvl="7" indent="-397954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Char char="•"/>
              <a:defRPr sz="2667"/>
            </a:lvl8pPr>
            <a:lvl9pPr marL="4114800" lvl="8" indent="-397954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Char char="•"/>
              <a:defRPr sz="2667"/>
            </a:lvl9pPr>
          </a:lstStyle>
          <a:p>
            <a:endParaRPr/>
          </a:p>
        </p:txBody>
      </p:sp>
      <p:sp>
        <p:nvSpPr>
          <p:cNvPr id="333" name="Google Shape;333;p73"/>
          <p:cNvSpPr txBox="1">
            <a:spLocks noGrp="1"/>
          </p:cNvSpPr>
          <p:nvPr>
            <p:ph type="body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None/>
              <a:defRPr sz="1867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None/>
              <a:defRPr sz="1333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334" name="Google Shape;334;p7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5" name="Google Shape;335;p7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6" name="Google Shape;336;p7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658560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图片与标题" type="picTx">
  <p:cSld name="图片与标题"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74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7"/>
              <a:buFont typeface="Calibri"/>
              <a:buNone/>
              <a:defRPr sz="2667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9" name="Google Shape;339;p74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7"/>
              <a:buFont typeface="Arial"/>
              <a:buNone/>
              <a:defRPr sz="42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3"/>
              <a:buFont typeface="Arial"/>
              <a:buNone/>
              <a:defRPr sz="3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0" name="Google Shape;340;p74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None/>
              <a:defRPr sz="1867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None/>
              <a:defRPr sz="1333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341" name="Google Shape;341;p7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2" name="Google Shape;342;p7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3" name="Google Shape;343;p7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974670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竖排文字" type="vertTx">
  <p:cSld name="标题和竖排文字"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75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6" name="Google Shape;346;p75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7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7" name="Google Shape;347;p7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8" name="Google Shape;348;p7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9" name="Google Shape;349;p7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798464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垂直排列标题与文本" type="vertTitleAndTx">
  <p:cSld name="垂直排列标题与文本"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76"/>
          <p:cNvSpPr txBox="1">
            <a:spLocks noGrp="1"/>
          </p:cNvSpPr>
          <p:nvPr>
            <p:ph type="title"/>
          </p:nvPr>
        </p:nvSpPr>
        <p:spPr>
          <a:xfrm rot="5400000">
            <a:off x="8016874" y="1028701"/>
            <a:ext cx="4387851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2" name="Google Shape;352;p76"/>
          <p:cNvSpPr txBox="1">
            <a:spLocks noGrp="1"/>
          </p:cNvSpPr>
          <p:nvPr>
            <p:ph type="body" idx="1"/>
          </p:nvPr>
        </p:nvSpPr>
        <p:spPr>
          <a:xfrm rot="5400000">
            <a:off x="2428874" y="-1612900"/>
            <a:ext cx="4387851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3" name="Google Shape;353;p76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4" name="Google Shape;354;p76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5" name="Google Shape;355;p76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888679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4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62" name="Google Shape;362;p43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63" name="Google Shape;363;p4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39077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124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366" name="Google Shape;366;p124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367" name="Google Shape;367;p12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315323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125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70" name="Google Shape;370;p12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191744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>
  <p:cSld name="1_Title and body"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12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3" name="Google Shape;373;p126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4" name="Google Shape;374;p12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31205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标题幻灯片">
  <p:cSld name="1_标题幻灯片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5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5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1" name="Google Shape;201;p5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5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5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905901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12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7" name="Google Shape;377;p127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914400" lvl="1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371600" lvl="2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1828800" lvl="3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2286000" lvl="4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2743200" lvl="5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3200400" lvl="6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3657600" lvl="7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4114800" lvl="8" indent="-30480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78" name="Google Shape;378;p127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914400" lvl="1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371600" lvl="2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1828800" lvl="3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2286000" lvl="4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2743200" lvl="5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3200400" lvl="6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3657600" lvl="7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4114800" lvl="8" indent="-30480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79" name="Google Shape;379;p12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42014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12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82" name="Google Shape;382;p12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296404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29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85" name="Google Shape;385;p129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914400" lvl="1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371600" lvl="2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1828800" lvl="3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2286000" lvl="4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2743200" lvl="5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3200400" lvl="6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3657600" lvl="7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4114800" lvl="8" indent="-30480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86" name="Google Shape;386;p12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824300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130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89" name="Google Shape;389;p13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481517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131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" name="Google Shape;392;p131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93" name="Google Shape;393;p131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4" name="Google Shape;394;p131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95" name="Google Shape;395;p13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63596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132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98" name="Google Shape;398;p13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3781280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133"/>
          <p:cNvSpPr txBox="1">
            <a:spLocks noGrp="1"/>
          </p:cNvSpPr>
          <p:nvPr>
            <p:ph type="title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endParaRPr/>
          </a:p>
        </p:txBody>
      </p:sp>
      <p:sp>
        <p:nvSpPr>
          <p:cNvPr id="401" name="Google Shape;401;p133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2" name="Google Shape;402;p13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705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13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52560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3FB761-B3F0-4EEF-A476-27C2809F41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8A0BAA-A705-45A5-B4A0-0B5EB858F19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2781271"/>
      </p:ext>
    </p:extLst>
  </p:cSld>
  <p:clrMapOvr>
    <a:masterClrMapping/>
  </p:clrMapOvr>
  <p:transition spd="slow" advTm="12737">
    <p:wip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3FB761-B3F0-4EEF-A476-27C2809F41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8A0BAA-A705-45A5-B4A0-0B5EB858F19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6080411"/>
      </p:ext>
    </p:extLst>
  </p:cSld>
  <p:clrMapOvr>
    <a:masterClrMapping/>
  </p:clrMapOvr>
  <p:transition spd="slow" advTm="12737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标题和内容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5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7" name="Google Shape;207;p5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5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5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5409537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3FB761-B3F0-4EEF-A476-27C2809F41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8A0BAA-A705-45A5-B4A0-0B5EB858F19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6763618"/>
      </p:ext>
    </p:extLst>
  </p:cSld>
  <p:clrMapOvr>
    <a:masterClrMapping/>
  </p:clrMapOvr>
  <p:transition spd="slow" advTm="12737">
    <p:wip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3FB761-B3F0-4EEF-A476-27C2809F41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8A0BAA-A705-45A5-B4A0-0B5EB858F19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5602005"/>
      </p:ext>
    </p:extLst>
  </p:cSld>
  <p:clrMapOvr>
    <a:masterClrMapping/>
  </p:clrMapOvr>
  <p:transition spd="slow" advTm="12737">
    <p:wip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3FB761-B3F0-4EEF-A476-27C2809F41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8A0BAA-A705-45A5-B4A0-0B5EB858F19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688794"/>
      </p:ext>
    </p:extLst>
  </p:cSld>
  <p:clrMapOvr>
    <a:masterClrMapping/>
  </p:clrMapOvr>
  <p:transition spd="slow" advTm="12737">
    <p:wip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3FB761-B3F0-4EEF-A476-27C2809F41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8A0BAA-A705-45A5-B4A0-0B5EB858F19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4021776"/>
      </p:ext>
    </p:extLst>
  </p:cSld>
  <p:clrMapOvr>
    <a:masterClrMapping/>
  </p:clrMapOvr>
  <p:transition spd="slow" advTm="12737">
    <p:wip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3FB761-B3F0-4EEF-A476-27C2809F41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8A0BAA-A705-45A5-B4A0-0B5EB858F19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5371322"/>
      </p:ext>
    </p:extLst>
  </p:cSld>
  <p:clrMapOvr>
    <a:masterClrMapping/>
  </p:clrMapOvr>
  <p:transition spd="slow" advTm="12737">
    <p:wip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3FB761-B3F0-4EEF-A476-27C2809F41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8A0BAA-A705-45A5-B4A0-0B5EB858F19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0741625"/>
      </p:ext>
    </p:extLst>
  </p:cSld>
  <p:clrMapOvr>
    <a:masterClrMapping/>
  </p:clrMapOvr>
  <p:transition spd="slow" advTm="12737">
    <p:wip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3FB761-B3F0-4EEF-A476-27C2809F41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8A0BAA-A705-45A5-B4A0-0B5EB858F19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2515124"/>
      </p:ext>
    </p:extLst>
  </p:cSld>
  <p:clrMapOvr>
    <a:masterClrMapping/>
  </p:clrMapOvr>
  <p:transition spd="slow" advTm="12737">
    <p:wip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3FB761-B3F0-4EEF-A476-27C2809F41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8A0BAA-A705-45A5-B4A0-0B5EB858F19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9500732"/>
      </p:ext>
    </p:extLst>
  </p:cSld>
  <p:clrMapOvr>
    <a:masterClrMapping/>
  </p:clrMapOvr>
  <p:transition spd="slow" advTm="12737">
    <p:wip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3FB761-B3F0-4EEF-A476-27C2809F41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8A0BAA-A705-45A5-B4A0-0B5EB858F19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2960520"/>
      </p:ext>
    </p:extLst>
  </p:cSld>
  <p:clrMapOvr>
    <a:masterClrMapping/>
  </p:clrMapOvr>
  <p:transition spd="slow" advTm="12737">
    <p:wip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>
  <p:cSld name="标题幻灯片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332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5000">
        <p14:honeycomb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节标题" type="secHead">
  <p:cSld name="节标题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5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13" name="Google Shape;213;p5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5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5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4110346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自定义版式">
  <p:cSld name="自定义版式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2"/>
          <p:cNvPicPr preferRelativeResize="0"/>
          <p:nvPr/>
        </p:nvPicPr>
        <p:blipFill rotWithShape="1">
          <a:blip r:embed="rId2">
            <a:alphaModFix/>
          </a:blip>
          <a:srcRect r="67886" b="63203"/>
          <a:stretch/>
        </p:blipFill>
        <p:spPr>
          <a:xfrm>
            <a:off x="0" y="-27821"/>
            <a:ext cx="2538413" cy="24038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85204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5000">
        <p14:honeycomb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自定义版式">
  <p:cSld name="3_自定义版式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80"/>
          <p:cNvPicPr preferRelativeResize="0"/>
          <p:nvPr/>
        </p:nvPicPr>
        <p:blipFill rotWithShape="1">
          <a:blip r:embed="rId2">
            <a:alphaModFix/>
          </a:blip>
          <a:srcRect r="67886" b="63203"/>
          <a:stretch/>
        </p:blipFill>
        <p:spPr>
          <a:xfrm>
            <a:off x="0" y="-27821"/>
            <a:ext cx="2538413" cy="24038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698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5000">
        <p14:honeycomb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自定义版式">
  <p:cSld name="2_自定义版式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1"/>
          <p:cNvPicPr preferRelativeResize="0"/>
          <p:nvPr/>
        </p:nvPicPr>
        <p:blipFill rotWithShape="1">
          <a:blip r:embed="rId2">
            <a:alphaModFix/>
          </a:blip>
          <a:srcRect r="67886" b="63203"/>
          <a:stretch/>
        </p:blipFill>
        <p:spPr>
          <a:xfrm>
            <a:off x="0" y="-27821"/>
            <a:ext cx="2538413" cy="24038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1099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5000">
        <p14:honeycomb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空白"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3" name="Google Shape;413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4" name="Google Shape;414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6187297"/>
      </p:ext>
    </p:extLst>
  </p:cSld>
  <p:clrMapOvr>
    <a:masterClrMapping/>
  </p:clrMapOvr>
  <p:transition spd="slow" advTm="12737">
    <p:wip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1861BF-276B-4CFD-8851-6A2BE50954E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36号-正文宋楷" panose="020F0502020204030204"/>
                <a:ea typeface="字魂36号-正文宋楷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36号-正文宋楷" panose="020F0502020204030204"/>
              <a:ea typeface="字魂36号-正文宋楷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36号-正文宋楷" panose="020F0502020204030204"/>
              <a:ea typeface="字魂36号-正文宋楷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C1CA6-1F32-4A00-88D7-4DC6D164167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36号-正文宋楷" panose="020F0502020204030204"/>
                <a:ea typeface="字魂36号-正文宋楷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36号-正文宋楷" panose="020F0502020204030204"/>
              <a:ea typeface="字魂36号-正文宋楷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220920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1861BF-276B-4CFD-8851-6A2BE50954E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36号-正文宋楷" panose="020F0502020204030204"/>
                <a:ea typeface="字魂36号-正文宋楷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36号-正文宋楷" panose="020F0502020204030204"/>
              <a:ea typeface="字魂36号-正文宋楷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36号-正文宋楷" panose="020F0502020204030204"/>
              <a:ea typeface="字魂36号-正文宋楷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C1CA6-1F32-4A00-88D7-4DC6D164167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36号-正文宋楷" panose="020F0502020204030204"/>
                <a:ea typeface="字魂36号-正文宋楷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36号-正文宋楷" panose="020F0502020204030204"/>
              <a:ea typeface="字魂36号-正文宋楷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741296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1861BF-276B-4CFD-8851-6A2BE50954E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36号-正文宋楷" panose="020F0502020204030204"/>
                <a:ea typeface="字魂36号-正文宋楷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36号-正文宋楷" panose="020F0502020204030204"/>
              <a:ea typeface="字魂36号-正文宋楷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36号-正文宋楷" panose="020F0502020204030204"/>
              <a:ea typeface="字魂36号-正文宋楷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C1CA6-1F32-4A00-88D7-4DC6D164167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36号-正文宋楷" panose="020F0502020204030204"/>
                <a:ea typeface="字魂36号-正文宋楷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36号-正文宋楷" panose="020F0502020204030204"/>
              <a:ea typeface="字魂36号-正文宋楷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544384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1861BF-276B-4CFD-8851-6A2BE50954E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36号-正文宋楷" panose="020F0502020204030204"/>
                <a:ea typeface="字魂36号-正文宋楷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36号-正文宋楷" panose="020F0502020204030204"/>
              <a:ea typeface="字魂36号-正文宋楷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36号-正文宋楷" panose="020F0502020204030204"/>
              <a:ea typeface="字魂36号-正文宋楷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C1CA6-1F32-4A00-88D7-4DC6D164167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36号-正文宋楷" panose="020F0502020204030204"/>
                <a:ea typeface="字魂36号-正文宋楷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36号-正文宋楷" panose="020F0502020204030204"/>
              <a:ea typeface="字魂36号-正文宋楷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337253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1861BF-276B-4CFD-8851-6A2BE50954E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36号-正文宋楷" panose="020F0502020204030204"/>
                <a:ea typeface="字魂36号-正文宋楷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36号-正文宋楷" panose="020F0502020204030204"/>
              <a:ea typeface="字魂36号-正文宋楷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36号-正文宋楷" panose="020F0502020204030204"/>
              <a:ea typeface="字魂36号-正文宋楷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C1CA6-1F32-4A00-88D7-4DC6D164167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36号-正文宋楷" panose="020F0502020204030204"/>
                <a:ea typeface="字魂36号-正文宋楷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36号-正文宋楷" panose="020F0502020204030204"/>
              <a:ea typeface="字魂36号-正文宋楷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773385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1861BF-276B-4CFD-8851-6A2BE50954E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36号-正文宋楷" panose="020F0502020204030204"/>
                <a:ea typeface="字魂36号-正文宋楷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36号-正文宋楷" panose="020F0502020204030204"/>
              <a:ea typeface="字魂36号-正文宋楷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36号-正文宋楷" panose="020F0502020204030204"/>
              <a:ea typeface="字魂36号-正文宋楷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C1CA6-1F32-4A00-88D7-4DC6D164167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36号-正文宋楷" panose="020F0502020204030204"/>
                <a:ea typeface="字魂36号-正文宋楷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36号-正文宋楷" panose="020F0502020204030204"/>
              <a:ea typeface="字魂36号-正文宋楷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0569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 type="twoObj">
  <p:cSld name="两栏内容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5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9" name="Google Shape;219;p5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0" name="Google Shape;220;p5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5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5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2031744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1861BF-276B-4CFD-8851-6A2BE50954E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36号-正文宋楷" panose="020F0502020204030204"/>
                <a:ea typeface="字魂36号-正文宋楷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36号-正文宋楷" panose="020F0502020204030204"/>
              <a:ea typeface="字魂36号-正文宋楷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36号-正文宋楷" panose="020F0502020204030204"/>
              <a:ea typeface="字魂36号-正文宋楷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C1CA6-1F32-4A00-88D7-4DC6D164167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36号-正文宋楷" panose="020F0502020204030204"/>
                <a:ea typeface="字魂36号-正文宋楷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36号-正文宋楷" panose="020F0502020204030204"/>
              <a:ea typeface="字魂36号-正文宋楷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329967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1861BF-276B-4CFD-8851-6A2BE50954E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36号-正文宋楷" panose="020F0502020204030204"/>
                <a:ea typeface="字魂36号-正文宋楷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36号-正文宋楷" panose="020F0502020204030204"/>
              <a:ea typeface="字魂36号-正文宋楷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36号-正文宋楷" panose="020F0502020204030204"/>
              <a:ea typeface="字魂36号-正文宋楷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C1CA6-1F32-4A00-88D7-4DC6D164167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36号-正文宋楷" panose="020F0502020204030204"/>
                <a:ea typeface="字魂36号-正文宋楷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36号-正文宋楷" panose="020F0502020204030204"/>
              <a:ea typeface="字魂36号-正文宋楷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011807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1861BF-276B-4CFD-8851-6A2BE50954E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36号-正文宋楷" panose="020F0502020204030204"/>
                <a:ea typeface="字魂36号-正文宋楷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36号-正文宋楷" panose="020F0502020204030204"/>
              <a:ea typeface="字魂36号-正文宋楷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36号-正文宋楷" panose="020F0502020204030204"/>
              <a:ea typeface="字魂36号-正文宋楷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C1CA6-1F32-4A00-88D7-4DC6D164167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36号-正文宋楷" panose="020F0502020204030204"/>
                <a:ea typeface="字魂36号-正文宋楷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36号-正文宋楷" panose="020F0502020204030204"/>
              <a:ea typeface="字魂36号-正文宋楷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796519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1861BF-276B-4CFD-8851-6A2BE50954E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36号-正文宋楷" panose="020F0502020204030204"/>
                <a:ea typeface="字魂36号-正文宋楷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36号-正文宋楷" panose="020F0502020204030204"/>
              <a:ea typeface="字魂36号-正文宋楷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36号-正文宋楷" panose="020F0502020204030204"/>
              <a:ea typeface="字魂36号-正文宋楷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C1CA6-1F32-4A00-88D7-4DC6D164167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36号-正文宋楷" panose="020F0502020204030204"/>
                <a:ea typeface="字魂36号-正文宋楷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36号-正文宋楷" panose="020F0502020204030204"/>
              <a:ea typeface="字魂36号-正文宋楷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569659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1861BF-276B-4CFD-8851-6A2BE50954E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36号-正文宋楷" panose="020F0502020204030204"/>
                <a:ea typeface="字魂36号-正文宋楷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36号-正文宋楷" panose="020F0502020204030204"/>
              <a:ea typeface="字魂36号-正文宋楷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36号-正文宋楷" panose="020F0502020204030204"/>
              <a:ea typeface="字魂36号-正文宋楷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C1CA6-1F32-4A00-88D7-4DC6D164167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36号-正文宋楷" panose="020F0502020204030204"/>
                <a:ea typeface="字魂36号-正文宋楷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36号-正文宋楷" panose="020F0502020204030204"/>
              <a:ea typeface="字魂36号-正文宋楷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843268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空白">
    <p:spTree>
      <p:nvGrpSpPr>
        <p:cNvPr id="1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p5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7" name="Google Shape;757;p5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8" name="Google Shape;758;p5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3639202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itle">
  <p:cSld name="标题幻灯片"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p16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1" name="Google Shape;761;p16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762" name="Google Shape;762;p16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3" name="Google Shape;763;p16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4" name="Google Shape;764;p16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738519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标题和内容"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p16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7" name="Google Shape;767;p16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8" name="Google Shape;768;p16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9" name="Google Shape;769;p16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0" name="Google Shape;770;p16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5121116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节标题" type="secHead">
  <p:cSld name="节标题"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p17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3" name="Google Shape;773;p17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74" name="Google Shape;774;p17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5" name="Google Shape;775;p17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6" name="Google Shape;776;p17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7119203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 type="twoObj">
  <p:cSld name="两栏内容">
    <p:spTree>
      <p:nvGrpSpPr>
        <p:cNvPr id="1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Google Shape;778;p17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9" name="Google Shape;779;p17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0" name="Google Shape;780;p17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1" name="Google Shape;781;p17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2" name="Google Shape;782;p17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3" name="Google Shape;783;p17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48492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 type="twoTxTwoObj">
  <p:cSld name="比较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5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5" name="Google Shape;225;p5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26" name="Google Shape;226;p5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7" name="Google Shape;227;p5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28" name="Google Shape;228;p5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9" name="Google Shape;229;p5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0" name="Google Shape;230;p5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5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567134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 type="twoTxTwoObj">
  <p:cSld name="比较">
    <p:spTree>
      <p:nvGrpSpPr>
        <p:cNvPr id="1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Google Shape;785;p17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6" name="Google Shape;786;p17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87" name="Google Shape;787;p17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8" name="Google Shape;788;p17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89" name="Google Shape;789;p17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0" name="Google Shape;790;p17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1" name="Google Shape;791;p17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2" name="Google Shape;792;p17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1368785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 type="titleOnly">
  <p:cSld name="仅标题">
    <p:spTree>
      <p:nvGrpSpPr>
        <p:cNvPr id="1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Google Shape;794;p17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5" name="Google Shape;795;p17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6" name="Google Shape;796;p17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7" name="Google Shape;797;p17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9976475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空白">
  <p:cSld name="1_空白">
    <p:spTree>
      <p:nvGrpSpPr>
        <p:cNvPr id="1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p17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0" name="Google Shape;800;p17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1" name="Google Shape;801;p17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7183708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与标题" type="objTx">
  <p:cSld name="内容与标题">
    <p:spTree>
      <p:nvGrpSpPr>
        <p:cNvPr id="1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Google Shape;803;p17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4" name="Google Shape;804;p17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805" name="Google Shape;805;p17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06" name="Google Shape;806;p17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7" name="Google Shape;807;p17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8" name="Google Shape;808;p17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4232433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图片与标题" type="picTx">
  <p:cSld name="图片与标题">
    <p:spTree>
      <p:nvGrpSpPr>
        <p:cNvPr id="1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p17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1" name="Google Shape;811;p17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2" name="Google Shape;812;p17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13" name="Google Shape;813;p17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4" name="Google Shape;814;p17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5" name="Google Shape;815;p17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986843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竖排文字" type="vertTx">
  <p:cSld name="标题和竖排文字">
    <p:spTree>
      <p:nvGrpSpPr>
        <p:cNvPr id="1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p17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8" name="Google Shape;818;p17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9" name="Google Shape;819;p17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0" name="Google Shape;820;p17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1" name="Google Shape;821;p17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7654092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竖排标题与文本" type="vertTitleAndTx">
  <p:cSld name="竖排标题与文本">
    <p:spTree>
      <p:nvGrpSpPr>
        <p:cNvPr id="1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Google Shape;823;p17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4" name="Google Shape;824;p17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5" name="Google Shape;825;p17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6" name="Google Shape;826;p17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7" name="Google Shape;827;p17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25260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 type="titleOnly">
  <p:cSld name="仅标题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6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6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5" name="Google Shape;235;p6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6" name="Google Shape;236;p6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33939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空白">
  <p:cSld name="3_空白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9" name="Google Shape;239;p6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0" name="Google Shape;240;p6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18537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1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53.xml"/><Relationship Id="rId4" Type="http://schemas.openxmlformats.org/officeDocument/2006/relationships/slideLayout" Target="../slideLayouts/slideLayout5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8" name="Google Shape;178;p3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9" name="Google Shape;179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0" name="Google Shape;180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1" name="Google Shape;181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207233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8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7"/>
              <a:buFont typeface="Calibri"/>
              <a:buNone/>
              <a:defRPr sz="5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77" name="Google Shape;277;p38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99554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7"/>
              <a:buFont typeface="Arial"/>
              <a:buChar char="•"/>
              <a:defRPr sz="42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65645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3"/>
              <a:buFont typeface="Arial"/>
              <a:buChar char="–"/>
              <a:defRPr sz="3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8" name="Google Shape;278;p3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9" name="Google Shape;279;p3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0" name="Google Shape;280;p3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7502675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2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42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8" name="Google Shape;358;p42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9" name="Google Shape;359;p4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6333022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3FB761-B3F0-4EEF-A476-27C2809F41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8A0BAA-A705-45A5-B4A0-0B5EB858F19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173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6" r:id="rId8"/>
    <p:sldLayoutId id="2147483717" r:id="rId9"/>
    <p:sldLayoutId id="2147483718" r:id="rId10"/>
    <p:sldLayoutId id="2147483719" r:id="rId11"/>
  </p:sldLayoutIdLst>
  <p:transition spd="slow" advTm="12737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3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630" y="-7374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0464210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6" r:id="rId3"/>
    <p:sldLayoutId id="2147483727" r:id="rId4"/>
    <p:sldLayoutId id="2147483729" r:id="rId5"/>
  </p:sldLayoutIdLst>
  <mc:AlternateContent xmlns:mc="http://schemas.openxmlformats.org/markup-compatibility/2006" xmlns:p14="http://schemas.microsoft.com/office/powerpoint/2010/main">
    <mc:Choice Requires="p14">
      <p:transition spd="slow" p14:dur="4400" advClick="0" advTm="5000">
        <p14:honeycomb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1861BF-276B-4CFD-8851-6A2BE50954E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36号-正文宋楷" panose="020F0502020204030204"/>
                <a:ea typeface="字魂36号-正文宋楷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36号-正文宋楷" panose="020F0502020204030204"/>
              <a:ea typeface="字魂36号-正文宋楷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36号-正文宋楷" panose="020F0502020204030204"/>
              <a:ea typeface="字魂36号-正文宋楷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C1CA6-1F32-4A00-88D7-4DC6D164167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36号-正文宋楷" panose="020F0502020204030204"/>
                <a:ea typeface="字魂36号-正文宋楷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36号-正文宋楷" panose="020F0502020204030204"/>
              <a:ea typeface="字魂36号-正文宋楷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3205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6" r:id="rId8"/>
    <p:sldLayoutId id="2147483787" r:id="rId9"/>
    <p:sldLayoutId id="2147483788" r:id="rId10"/>
    <p:sldLayoutId id="21474837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p5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51" name="Google Shape;751;p5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2" name="Google Shape;752;p5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3" name="Google Shape;753;p5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4" name="Google Shape;754;p5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283698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2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41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0.xml"/><Relationship Id="rId6" Type="http://schemas.openxmlformats.org/officeDocument/2006/relationships/image" Target="../media/image45.png"/><Relationship Id="rId5" Type="http://schemas.openxmlformats.org/officeDocument/2006/relationships/image" Target="../media/image42.jp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5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5.xml"/><Relationship Id="rId4" Type="http://schemas.openxmlformats.org/officeDocument/2006/relationships/image" Target="../media/image4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5.xml"/><Relationship Id="rId4" Type="http://schemas.openxmlformats.org/officeDocument/2006/relationships/image" Target="../media/image4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0.xml"/><Relationship Id="rId5" Type="http://schemas.openxmlformats.org/officeDocument/2006/relationships/image" Target="../media/image48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49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0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3.xml"/><Relationship Id="rId5" Type="http://schemas.openxmlformats.org/officeDocument/2006/relationships/image" Target="../media/image50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7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3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40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20" y="202649"/>
            <a:ext cx="9621520" cy="48266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DE64CD9-DF6C-454E-9906-55D09909AD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0686" y="2344854"/>
            <a:ext cx="8949704" cy="1700931"/>
          </a:xfrm>
          <a:prstGeom prst="rect">
            <a:avLst/>
          </a:prstGeom>
        </p:spPr>
      </p:pic>
      <p:pic>
        <p:nvPicPr>
          <p:cNvPr id="24" name="图片 8">
            <a:extLst>
              <a:ext uri="{FF2B5EF4-FFF2-40B4-BE49-F238E27FC236}">
                <a16:creationId xmlns:a16="http://schemas.microsoft.com/office/drawing/2014/main" id="{C455A5B1-D805-4A2E-8E21-2DCCB5A5B5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1979" y="3042032"/>
            <a:ext cx="2275493" cy="3558572"/>
          </a:xfrm>
          <a:prstGeom prst="rect">
            <a:avLst/>
          </a:prstGeom>
        </p:spPr>
      </p:pic>
      <p:pic>
        <p:nvPicPr>
          <p:cNvPr id="4" name="Picture 3" descr="A tennis racket with a ball&#10;&#10;Description automatically generated with low confidence">
            <a:extLst>
              <a:ext uri="{FF2B5EF4-FFF2-40B4-BE49-F238E27FC236}">
                <a16:creationId xmlns:a16="http://schemas.microsoft.com/office/drawing/2014/main" id="{7AA1C609-25FC-4E0D-B398-1B2A67437AD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53" y="3429000"/>
            <a:ext cx="2545582" cy="3309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885740"/>
      </p:ext>
    </p:extLst>
  </p:cSld>
  <p:clrMapOvr>
    <a:masterClrMapping/>
  </p:clrMapOvr>
  <p:transition spd="slow" advTm="12737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223644"/>
            <a:ext cx="11749874" cy="65227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CDCF93C-ACC5-4C17-9393-A2184AC671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8880" y="1270000"/>
            <a:ext cx="10474960" cy="50292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30AFA25-FBAE-416B-81A0-F1AA7B9059EB}"/>
              </a:ext>
            </a:extLst>
          </p:cNvPr>
          <p:cNvSpPr txBox="1"/>
          <p:nvPr/>
        </p:nvSpPr>
        <p:spPr>
          <a:xfrm>
            <a:off x="1300480" y="208213"/>
            <a:ext cx="97942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2. </a:t>
            </a:r>
            <a:r>
              <a:rPr lang="vi-VN" sz="3200" dirty="0">
                <a:latin typeface="+mj-lt"/>
              </a:rPr>
              <a:t>Những mô tả</a:t>
            </a:r>
            <a:r>
              <a:rPr lang="en-US" sz="3200" dirty="0">
                <a:latin typeface="+mj-lt"/>
              </a:rPr>
              <a:t> </a:t>
            </a:r>
            <a:r>
              <a:rPr lang="en-US" sz="3200" b="1" dirty="0" err="1">
                <a:latin typeface="+mj-lt"/>
              </a:rPr>
              <a:t>về</a:t>
            </a:r>
            <a:r>
              <a:rPr lang="en-US" sz="3200" b="1" dirty="0">
                <a:latin typeface="+mj-lt"/>
              </a:rPr>
              <a:t> </a:t>
            </a:r>
            <a:r>
              <a:rPr lang="en-US" sz="3200" b="1" dirty="0" err="1">
                <a:latin typeface="+mj-lt"/>
              </a:rPr>
              <a:t>tác</a:t>
            </a:r>
            <a:r>
              <a:rPr lang="en-US" sz="3200" b="1" dirty="0">
                <a:latin typeface="+mj-lt"/>
              </a:rPr>
              <a:t> </a:t>
            </a:r>
            <a:r>
              <a:rPr lang="en-US" sz="3200" b="1" dirty="0" err="1">
                <a:latin typeface="+mj-lt"/>
              </a:rPr>
              <a:t>dụng</a:t>
            </a:r>
            <a:r>
              <a:rPr lang="vi-VN" sz="3200" b="1" dirty="0">
                <a:latin typeface="+mj-lt"/>
              </a:rPr>
              <a:t> </a:t>
            </a:r>
            <a:r>
              <a:rPr lang="vi-VN" sz="3200" dirty="0">
                <a:latin typeface="+mj-lt"/>
              </a:rPr>
              <a:t>nào sau đây tương ứng với bộ phận nào của quạt điện?</a:t>
            </a:r>
            <a:endParaRPr lang="en-US" sz="3200" dirty="0">
              <a:latin typeface="+mj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9EB4C7-9DD5-42D9-8FAD-5383C3256C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1246" y="1365096"/>
            <a:ext cx="8074090" cy="3326615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A8D9F9CF-1DFA-4515-A294-13110B6AC25B}"/>
              </a:ext>
            </a:extLst>
          </p:cNvPr>
          <p:cNvGrpSpPr/>
          <p:nvPr/>
        </p:nvGrpSpPr>
        <p:grpSpPr>
          <a:xfrm>
            <a:off x="7871131" y="3340890"/>
            <a:ext cx="4320869" cy="3192491"/>
            <a:chOff x="465799" y="3405499"/>
            <a:chExt cx="4665577" cy="3266453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3249AE5F-C9F2-4EBE-B48F-6FC1B02811F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799" y="4003780"/>
              <a:ext cx="4665577" cy="2668172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EB1DB5D-8228-43F8-A1D6-401D78CCCE2E}"/>
                </a:ext>
              </a:extLst>
            </p:cNvPr>
            <p:cNvSpPr txBox="1"/>
            <p:nvPr/>
          </p:nvSpPr>
          <p:spPr>
            <a:xfrm>
              <a:off x="1327073" y="3405499"/>
              <a:ext cx="3532514" cy="12281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solidFill>
                      <a:srgbClr val="C00000"/>
                    </a:solidFill>
                  </a:ln>
                  <a:solidFill>
                    <a:srgbClr val="E35A5D"/>
                  </a:solidFill>
                  <a:effectLst>
                    <a:glow rad="101600">
                      <a:srgbClr val="ED7D31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Thảo</a:t>
              </a:r>
              <a:r>
                <a:rPr kumimoji="0" lang="en-US" sz="3600" b="0" i="0" u="none" strike="noStrike" kern="1200" cap="none" spc="0" normalizeH="0" baseline="0" noProof="0" dirty="0">
                  <a:ln>
                    <a:solidFill>
                      <a:srgbClr val="C00000"/>
                    </a:solidFill>
                  </a:ln>
                  <a:solidFill>
                    <a:srgbClr val="E35A5D"/>
                  </a:solidFill>
                  <a:effectLst>
                    <a:glow rad="101600">
                      <a:srgbClr val="ED7D31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solidFill>
                      <a:srgbClr val="C00000"/>
                    </a:solidFill>
                  </a:ln>
                  <a:solidFill>
                    <a:srgbClr val="E35A5D"/>
                  </a:solidFill>
                  <a:effectLst>
                    <a:glow rad="101600">
                      <a:srgbClr val="ED7D31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luận</a:t>
              </a:r>
              <a:r>
                <a:rPr kumimoji="0" lang="en-US" sz="3600" b="0" i="0" u="none" strike="noStrike" kern="1200" cap="none" spc="0" normalizeH="0" baseline="0" noProof="0" dirty="0">
                  <a:ln>
                    <a:solidFill>
                      <a:srgbClr val="C00000"/>
                    </a:solidFill>
                  </a:ln>
                  <a:solidFill>
                    <a:srgbClr val="E35A5D"/>
                  </a:solidFill>
                  <a:effectLst>
                    <a:glow rad="101600">
                      <a:srgbClr val="ED7D31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solidFill>
                      <a:srgbClr val="C00000"/>
                    </a:solidFill>
                  </a:ln>
                  <a:solidFill>
                    <a:srgbClr val="E35A5D"/>
                  </a:solidFill>
                  <a:effectLst>
                    <a:glow rad="101600">
                      <a:srgbClr val="ED7D31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nhóm</a:t>
              </a:r>
              <a:r>
                <a:rPr kumimoji="0" lang="en-US" sz="3600" b="0" i="0" u="none" strike="noStrike" kern="1200" cap="none" spc="0" normalizeH="0" baseline="0" noProof="0" dirty="0">
                  <a:ln>
                    <a:solidFill>
                      <a:srgbClr val="C00000"/>
                    </a:solidFill>
                  </a:ln>
                  <a:solidFill>
                    <a:srgbClr val="E35A5D"/>
                  </a:solidFill>
                  <a:effectLst>
                    <a:glow rad="101600">
                      <a:srgbClr val="ED7D31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4</a:t>
              </a:r>
              <a:endParaRPr kumimoji="0" lang="en-US" sz="5400" b="0" i="0" u="none" strike="noStrike" kern="1200" cap="none" spc="0" normalizeH="0" baseline="0" noProof="0" dirty="0">
                <a:ln>
                  <a:solidFill>
                    <a:srgbClr val="C00000"/>
                  </a:solidFill>
                </a:ln>
                <a:solidFill>
                  <a:srgbClr val="E35A5D"/>
                </a:solidFill>
                <a:effectLst>
                  <a:glow rad="101600">
                    <a:srgbClr val="ED7D31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04441896"/>
      </p:ext>
    </p:extLst>
  </p:cSld>
  <p:clrMapOvr>
    <a:masterClrMapping/>
  </p:clrMapOvr>
  <p:transition spd="slow" advTm="12737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4" name="Google Shape;1174;p24"/>
          <p:cNvSpPr/>
          <p:nvPr/>
        </p:nvSpPr>
        <p:spPr>
          <a:xfrm>
            <a:off x="1953306" y="1902678"/>
            <a:ext cx="8285387" cy="1265064"/>
          </a:xfrm>
          <a:prstGeom prst="flowChartAlternateProcess">
            <a:avLst/>
          </a:prstGeom>
          <a:solidFill>
            <a:schemeClr val="lt1"/>
          </a:solidFill>
          <a:ln w="38100" cap="flat" cmpd="sng">
            <a:solidFill>
              <a:srgbClr val="FF0000"/>
            </a:solidFill>
            <a:prstDash val="lg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>
                <a:srgbClr val="000000"/>
              </a:buClr>
              <a:defRPr/>
            </a:pPr>
            <a:r>
              <a:rPr lang="en-US" sz="36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3. </a:t>
            </a:r>
            <a:r>
              <a:rPr lang="en-US" sz="36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Thực</a:t>
            </a:r>
            <a:r>
              <a:rPr lang="en-US" sz="36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hành</a:t>
            </a:r>
            <a:r>
              <a:rPr lang="en-US" sz="36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quan</a:t>
            </a:r>
            <a:r>
              <a:rPr lang="en-US" sz="36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sát</a:t>
            </a:r>
            <a:r>
              <a:rPr lang="en-US" sz="36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và</a:t>
            </a:r>
            <a:r>
              <a:rPr lang="en-US" sz="36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nêu</a:t>
            </a:r>
            <a:r>
              <a:rPr lang="en-US" sz="36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tên</a:t>
            </a:r>
            <a:r>
              <a:rPr lang="en-US" sz="36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một</a:t>
            </a:r>
            <a:r>
              <a:rPr lang="en-US" sz="36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số</a:t>
            </a:r>
            <a:r>
              <a:rPr lang="en-US" sz="36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bộ</a:t>
            </a:r>
            <a:r>
              <a:rPr lang="en-US" sz="36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phận</a:t>
            </a:r>
            <a:r>
              <a:rPr lang="en-US" sz="36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chính</a:t>
            </a:r>
            <a:r>
              <a:rPr lang="en-US" sz="36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của</a:t>
            </a:r>
            <a:r>
              <a:rPr lang="en-US" sz="36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một</a:t>
            </a:r>
            <a:r>
              <a:rPr lang="en-US" sz="36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chiếc</a:t>
            </a:r>
            <a:r>
              <a:rPr lang="en-US" sz="36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quạt</a:t>
            </a:r>
            <a:r>
              <a:rPr lang="en-US" sz="36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điện</a:t>
            </a:r>
            <a:r>
              <a:rPr lang="en-US" sz="36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. </a:t>
            </a:r>
            <a:endParaRPr kumimoji="0" sz="3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12" name="Google Shape;1234;p27">
            <a:extLst>
              <a:ext uri="{FF2B5EF4-FFF2-40B4-BE49-F238E27FC236}">
                <a16:creationId xmlns:a16="http://schemas.microsoft.com/office/drawing/2014/main" id="{C79D258B-A156-4A56-8E31-298FF603BF7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00307" y="3287457"/>
            <a:ext cx="2613610" cy="3282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tennis racket with a ball&#10;&#10;Description automatically generated with low confidence">
            <a:extLst>
              <a:ext uri="{FF2B5EF4-FFF2-40B4-BE49-F238E27FC236}">
                <a16:creationId xmlns:a16="http://schemas.microsoft.com/office/drawing/2014/main" id="{464C8602-0286-46CD-A93F-2BEC5E85C36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3526971"/>
            <a:ext cx="2637692" cy="3428999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83" b="45000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5094" y="0"/>
            <a:ext cx="4176906" cy="432816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3864430" y="1320943"/>
            <a:ext cx="7014436" cy="2147314"/>
            <a:chOff x="4312920" y="2700338"/>
            <a:chExt cx="6885907" cy="3106102"/>
          </a:xfrm>
        </p:grpSpPr>
        <p:grpSp>
          <p:nvGrpSpPr>
            <p:cNvPr id="7" name="组合 6"/>
            <p:cNvGrpSpPr/>
            <p:nvPr/>
          </p:nvGrpSpPr>
          <p:grpSpPr>
            <a:xfrm>
              <a:off x="4312920" y="2700338"/>
              <a:ext cx="6823393" cy="3106102"/>
              <a:chOff x="4312920" y="2438400"/>
              <a:chExt cx="6823393" cy="3368040"/>
            </a:xfrm>
          </p:grpSpPr>
          <p:sp>
            <p:nvSpPr>
              <p:cNvPr id="6" name="矩形 5"/>
              <p:cNvSpPr/>
              <p:nvPr/>
            </p:nvSpPr>
            <p:spPr>
              <a:xfrm>
                <a:off x="4312920" y="2438400"/>
                <a:ext cx="6823393" cy="336804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36号-正文宋楷" panose="020F0502020204030204"/>
                  <a:ea typeface="字魂36号-正文宋楷"/>
                  <a:cs typeface="+mn-ea"/>
                  <a:sym typeface="+mn-lt"/>
                </a:endParaRPr>
              </a:p>
            </p:txBody>
          </p:sp>
          <p:sp>
            <p:nvSpPr>
              <p:cNvPr id="8" name="矩形 7"/>
              <p:cNvSpPr/>
              <p:nvPr/>
            </p:nvSpPr>
            <p:spPr>
              <a:xfrm>
                <a:off x="4508976" y="2535174"/>
                <a:ext cx="6431280" cy="3174492"/>
              </a:xfrm>
              <a:prstGeom prst="roundRect">
                <a:avLst/>
              </a:prstGeom>
              <a:noFill/>
              <a:ln w="38100">
                <a:solidFill>
                  <a:srgbClr val="FF6699"/>
                </a:solidFill>
                <a:prstDash val="sysDash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36号-正文宋楷" panose="020F0502020204030204"/>
                  <a:ea typeface="字魂36号-正文宋楷"/>
                  <a:cs typeface="+mn-ea"/>
                  <a:sym typeface="+mn-lt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4375434" y="2911884"/>
              <a:ext cx="6823393" cy="1940958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nl-NL" sz="3600" b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Em cùng bạn quan sát và gọi tên những bộ phận chính của một chiếc quạt điện</a:t>
              </a: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7F2F61D-BB3B-476C-8EB2-F8D2A4110353}"/>
              </a:ext>
            </a:extLst>
          </p:cNvPr>
          <p:cNvGrpSpPr/>
          <p:nvPr/>
        </p:nvGrpSpPr>
        <p:grpSpPr>
          <a:xfrm>
            <a:off x="-365447" y="3342169"/>
            <a:ext cx="4564066" cy="2748347"/>
            <a:chOff x="203200" y="3859933"/>
            <a:chExt cx="4928176" cy="2812019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394D7B3A-7D21-4030-B7F7-79232E32545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799" y="4003780"/>
              <a:ext cx="4665577" cy="2668172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4DAAD2E-8AE6-419C-B449-41D8580464E8}"/>
                </a:ext>
              </a:extLst>
            </p:cNvPr>
            <p:cNvSpPr txBox="1"/>
            <p:nvPr/>
          </p:nvSpPr>
          <p:spPr>
            <a:xfrm>
              <a:off x="203200" y="3859933"/>
              <a:ext cx="49281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solidFill>
                      <a:srgbClr val="C00000"/>
                    </a:solidFill>
                  </a:ln>
                  <a:solidFill>
                    <a:srgbClr val="E35A5D"/>
                  </a:solidFill>
                  <a:effectLst>
                    <a:glow rad="101600">
                      <a:srgbClr val="ED7D31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Thảo</a:t>
              </a:r>
              <a:r>
                <a:rPr kumimoji="0" lang="en-US" sz="3600" b="0" i="0" u="none" strike="noStrike" kern="1200" cap="none" spc="0" normalizeH="0" baseline="0" noProof="0" dirty="0">
                  <a:ln>
                    <a:solidFill>
                      <a:srgbClr val="C00000"/>
                    </a:solidFill>
                  </a:ln>
                  <a:solidFill>
                    <a:srgbClr val="E35A5D"/>
                  </a:solidFill>
                  <a:effectLst>
                    <a:glow rad="101600">
                      <a:srgbClr val="ED7D31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solidFill>
                      <a:srgbClr val="C00000"/>
                    </a:solidFill>
                  </a:ln>
                  <a:solidFill>
                    <a:srgbClr val="E35A5D"/>
                  </a:solidFill>
                  <a:effectLst>
                    <a:glow rad="101600">
                      <a:srgbClr val="ED7D31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luận</a:t>
              </a:r>
              <a:r>
                <a:rPr kumimoji="0" lang="en-US" sz="3600" b="0" i="0" u="none" strike="noStrike" kern="1200" cap="none" spc="0" normalizeH="0" baseline="0" noProof="0" dirty="0">
                  <a:ln>
                    <a:solidFill>
                      <a:srgbClr val="C00000"/>
                    </a:solidFill>
                  </a:ln>
                  <a:solidFill>
                    <a:srgbClr val="E35A5D"/>
                  </a:solidFill>
                  <a:effectLst>
                    <a:glow rad="101600">
                      <a:srgbClr val="ED7D31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solidFill>
                      <a:srgbClr val="C00000"/>
                    </a:solidFill>
                  </a:ln>
                  <a:solidFill>
                    <a:srgbClr val="E35A5D"/>
                  </a:solidFill>
                  <a:effectLst>
                    <a:glow rad="101600">
                      <a:srgbClr val="ED7D31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nhóm</a:t>
              </a:r>
              <a:r>
                <a:rPr kumimoji="0" lang="en-US" sz="3600" b="0" i="0" u="none" strike="noStrike" kern="1200" cap="none" spc="0" normalizeH="0" baseline="0" noProof="0" dirty="0">
                  <a:ln>
                    <a:solidFill>
                      <a:srgbClr val="C00000"/>
                    </a:solidFill>
                  </a:ln>
                  <a:solidFill>
                    <a:srgbClr val="E35A5D"/>
                  </a:solidFill>
                  <a:effectLst>
                    <a:glow rad="101600">
                      <a:srgbClr val="ED7D31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4</a:t>
              </a:r>
              <a:endParaRPr kumimoji="0" lang="en-US" sz="5400" b="0" i="0" u="none" strike="noStrike" kern="1200" cap="none" spc="0" normalizeH="0" baseline="0" noProof="0" dirty="0">
                <a:ln>
                  <a:solidFill>
                    <a:srgbClr val="C00000"/>
                  </a:solidFill>
                </a:ln>
                <a:solidFill>
                  <a:srgbClr val="E35A5D"/>
                </a:solidFill>
                <a:effectLst>
                  <a:glow rad="101600">
                    <a:srgbClr val="ED7D31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4" name="Picture 3" descr="A picture containing fan, device&#10;&#10;Description automatically generated">
            <a:extLst>
              <a:ext uri="{FF2B5EF4-FFF2-40B4-BE49-F238E27FC236}">
                <a16:creationId xmlns:a16="http://schemas.microsoft.com/office/drawing/2014/main" id="{8DF9EC2D-CD56-484A-8B91-B777F34F6DC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599" y="3670164"/>
            <a:ext cx="3331029" cy="3331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742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2" name="Google Shape;1002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75265" y="2642197"/>
            <a:ext cx="894267" cy="1192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3" name="Google Shape;1003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" y="-7329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4" name="Google Shape;1004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1438" y="1055084"/>
            <a:ext cx="2116968" cy="2316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5" name="Google Shape;1005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90200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6" name="Google Shape;1006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5304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7" name="Google Shape;1007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8085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8" name="Google Shape;1008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429233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9" name="Google Shape;1009;p1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383901" y="-100082"/>
            <a:ext cx="1333999" cy="133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0" name="Google Shape;1010;p1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40584" y="3705967"/>
            <a:ext cx="2330733" cy="2330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1" name="Google Shape;1011;p1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057525" y="1114146"/>
            <a:ext cx="6371708" cy="3791229"/>
          </a:xfrm>
          <a:prstGeom prst="rect">
            <a:avLst/>
          </a:prstGeom>
          <a:noFill/>
          <a:ln>
            <a:noFill/>
          </a:ln>
        </p:spPr>
      </p:pic>
      <p:sp>
        <p:nvSpPr>
          <p:cNvPr id="1012" name="Google Shape;1012;p13"/>
          <p:cNvSpPr txBox="1"/>
          <p:nvPr/>
        </p:nvSpPr>
        <p:spPr>
          <a:xfrm>
            <a:off x="3331565" y="1347936"/>
            <a:ext cx="5856134" cy="323639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67"/>
              <a:buFont typeface="Arial"/>
              <a:buNone/>
              <a:tabLst/>
              <a:defRPr/>
            </a:pPr>
            <a:endParaRPr kumimoji="0" sz="4667" b="1" i="0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019" name="Google Shape;1019;p13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rot="420713">
            <a:off x="8210538" y="2763596"/>
            <a:ext cx="1326145" cy="2972393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</p:pic>
      <p:pic>
        <p:nvPicPr>
          <p:cNvPr id="1020" name="Google Shape;1020;p13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7958337" y="3691544"/>
            <a:ext cx="1858273" cy="2749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FA12A74-0DD3-4C9E-911F-5F883C22483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54141" y="2096433"/>
            <a:ext cx="5578475" cy="750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723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4" name="Google Shape;1264;p29"/>
          <p:cNvPicPr preferRelativeResize="0"/>
          <p:nvPr/>
        </p:nvPicPr>
        <p:blipFill rotWithShape="1">
          <a:blip r:embed="rId3">
            <a:alphaModFix/>
          </a:blip>
          <a:srcRect t="27083" b="45000"/>
          <a:stretch/>
        </p:blipFill>
        <p:spPr>
          <a:xfrm>
            <a:off x="-15760" y="-1"/>
            <a:ext cx="12192000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74;p24">
            <a:extLst>
              <a:ext uri="{FF2B5EF4-FFF2-40B4-BE49-F238E27FC236}">
                <a16:creationId xmlns:a16="http://schemas.microsoft.com/office/drawing/2014/main" id="{8D83679F-F2AA-4848-939F-5F83F75CB431}"/>
              </a:ext>
            </a:extLst>
          </p:cNvPr>
          <p:cNvSpPr/>
          <p:nvPr/>
        </p:nvSpPr>
        <p:spPr>
          <a:xfrm>
            <a:off x="2878592" y="139192"/>
            <a:ext cx="7038294" cy="862293"/>
          </a:xfrm>
          <a:prstGeom prst="flowChartAlternateProcess">
            <a:avLst/>
          </a:prstGeom>
          <a:solidFill>
            <a:schemeClr val="lt1"/>
          </a:solidFill>
          <a:ln w="38100" cap="flat" cmpd="sng">
            <a:solidFill>
              <a:srgbClr val="FF0000"/>
            </a:solidFill>
            <a:prstDash val="lg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>
                <a:srgbClr val="000000"/>
              </a:buClr>
              <a:defRPr/>
            </a:pPr>
            <a:r>
              <a:rPr lang="en-US" sz="36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Một</a:t>
            </a:r>
            <a:r>
              <a:rPr lang="en-US" sz="36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số</a:t>
            </a:r>
            <a:r>
              <a:rPr lang="en-US" sz="36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mẫu</a:t>
            </a:r>
            <a:r>
              <a:rPr lang="en-US" sz="36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quạt</a:t>
            </a:r>
            <a:r>
              <a:rPr lang="en-US" sz="36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điện</a:t>
            </a:r>
            <a:r>
              <a:rPr lang="en-US" sz="36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hiện</a:t>
            </a:r>
            <a:r>
              <a:rPr lang="en-US" sz="36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đại</a:t>
            </a:r>
            <a:endParaRPr kumimoji="0" sz="3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1026" name="Picture 2" descr="Quạt không cánh: Giá cả chục triệu đồng, có người mua về bỏ xó | Báo Dân trí">
            <a:extLst>
              <a:ext uri="{FF2B5EF4-FFF2-40B4-BE49-F238E27FC236}">
                <a16:creationId xmlns:a16="http://schemas.microsoft.com/office/drawing/2014/main" id="{67AE0710-881F-4609-B26F-AAA61C21EF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99" y="1706880"/>
            <a:ext cx="4920343" cy="3444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7F1EF3F-32A2-4C87-B847-6755D501B408}"/>
              </a:ext>
            </a:extLst>
          </p:cNvPr>
          <p:cNvSpPr txBox="1"/>
          <p:nvPr/>
        </p:nvSpPr>
        <p:spPr>
          <a:xfrm>
            <a:off x="914399" y="5453743"/>
            <a:ext cx="57476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</a:rPr>
              <a:t>Quạt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không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cánh</a:t>
            </a:r>
            <a:endParaRPr lang="en-US" sz="4400" b="1" dirty="0">
              <a:solidFill>
                <a:srgbClr val="FF0000"/>
              </a:solidFill>
            </a:endParaRPr>
          </a:p>
        </p:txBody>
      </p:sp>
      <p:pic>
        <p:nvPicPr>
          <p:cNvPr id="1028" name="Picture 4" descr="Cách lắp vi mạch biến quạt thường thành quạt điều khiển từ xa cực hay">
            <a:extLst>
              <a:ext uri="{FF2B5EF4-FFF2-40B4-BE49-F238E27FC236}">
                <a16:creationId xmlns:a16="http://schemas.microsoft.com/office/drawing/2014/main" id="{D9DC7A26-DF2B-49C9-890C-49C9DA18A4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260" y="1706881"/>
            <a:ext cx="5544946" cy="3444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145F371-B58E-4618-BD1C-7317F2AE89E3}"/>
              </a:ext>
            </a:extLst>
          </p:cNvPr>
          <p:cNvSpPr txBox="1"/>
          <p:nvPr/>
        </p:nvSpPr>
        <p:spPr>
          <a:xfrm>
            <a:off x="6444343" y="5439319"/>
            <a:ext cx="57476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</a:rPr>
              <a:t>Quạt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có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điều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khiển</a:t>
            </a:r>
            <a:endParaRPr lang="en-US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4" name="Google Shape;1264;p29"/>
          <p:cNvPicPr preferRelativeResize="0"/>
          <p:nvPr/>
        </p:nvPicPr>
        <p:blipFill rotWithShape="1">
          <a:blip r:embed="rId3">
            <a:alphaModFix/>
          </a:blip>
          <a:srcRect t="27083" b="45000"/>
          <a:stretch/>
        </p:blipFill>
        <p:spPr>
          <a:xfrm>
            <a:off x="-15760" y="-1"/>
            <a:ext cx="12192000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Quạt không cánh: Giá cả chục triệu đồng, có người mua về bỏ xó | Báo Dân trí">
            <a:extLst>
              <a:ext uri="{FF2B5EF4-FFF2-40B4-BE49-F238E27FC236}">
                <a16:creationId xmlns:a16="http://schemas.microsoft.com/office/drawing/2014/main" id="{67AE0710-881F-4609-B26F-AAA61C21EF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28" y="1374232"/>
            <a:ext cx="4920343" cy="3444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7F1EF3F-32A2-4C87-B847-6755D501B408}"/>
              </a:ext>
            </a:extLst>
          </p:cNvPr>
          <p:cNvSpPr txBox="1"/>
          <p:nvPr/>
        </p:nvSpPr>
        <p:spPr>
          <a:xfrm>
            <a:off x="15760" y="5068794"/>
            <a:ext cx="57476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Quạt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không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cánh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F46C95F-11F9-404C-BF79-5059E1BA7C5B}"/>
              </a:ext>
            </a:extLst>
          </p:cNvPr>
          <p:cNvGrpSpPr/>
          <p:nvPr/>
        </p:nvGrpSpPr>
        <p:grpSpPr>
          <a:xfrm>
            <a:off x="5410201" y="1"/>
            <a:ext cx="6498772" cy="6272457"/>
            <a:chOff x="4312920" y="2700338"/>
            <a:chExt cx="6823393" cy="3106102"/>
          </a:xfrm>
        </p:grpSpPr>
        <p:grpSp>
          <p:nvGrpSpPr>
            <p:cNvPr id="12" name="组合 6">
              <a:extLst>
                <a:ext uri="{FF2B5EF4-FFF2-40B4-BE49-F238E27FC236}">
                  <a16:creationId xmlns:a16="http://schemas.microsoft.com/office/drawing/2014/main" id="{1CA9EE90-4BDF-4769-AED0-8A38F47A6427}"/>
                </a:ext>
              </a:extLst>
            </p:cNvPr>
            <p:cNvGrpSpPr/>
            <p:nvPr/>
          </p:nvGrpSpPr>
          <p:grpSpPr>
            <a:xfrm>
              <a:off x="4312920" y="2700338"/>
              <a:ext cx="6823393" cy="3106102"/>
              <a:chOff x="4312920" y="2438400"/>
              <a:chExt cx="6823393" cy="3368040"/>
            </a:xfrm>
          </p:grpSpPr>
          <p:sp>
            <p:nvSpPr>
              <p:cNvPr id="15" name="矩形 5">
                <a:extLst>
                  <a:ext uri="{FF2B5EF4-FFF2-40B4-BE49-F238E27FC236}">
                    <a16:creationId xmlns:a16="http://schemas.microsoft.com/office/drawing/2014/main" id="{B475F1DE-7F0F-41A6-B53B-3809E90C04F5}"/>
                  </a:ext>
                </a:extLst>
              </p:cNvPr>
              <p:cNvSpPr/>
              <p:nvPr/>
            </p:nvSpPr>
            <p:spPr>
              <a:xfrm>
                <a:off x="4312920" y="2438400"/>
                <a:ext cx="6823393" cy="336804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36号-正文宋楷" panose="020F0502020204030204"/>
                  <a:ea typeface="字魂36号-正文宋楷"/>
                  <a:cs typeface="+mn-ea"/>
                  <a:sym typeface="+mn-lt"/>
                </a:endParaRPr>
              </a:p>
            </p:txBody>
          </p:sp>
          <p:sp>
            <p:nvSpPr>
              <p:cNvPr id="16" name="矩形 7">
                <a:extLst>
                  <a:ext uri="{FF2B5EF4-FFF2-40B4-BE49-F238E27FC236}">
                    <a16:creationId xmlns:a16="http://schemas.microsoft.com/office/drawing/2014/main" id="{82C96371-D325-42F9-9B90-37E5C6B1590E}"/>
                  </a:ext>
                </a:extLst>
              </p:cNvPr>
              <p:cNvSpPr/>
              <p:nvPr/>
            </p:nvSpPr>
            <p:spPr>
              <a:xfrm>
                <a:off x="4508976" y="2535174"/>
                <a:ext cx="6431280" cy="3174492"/>
              </a:xfrm>
              <a:prstGeom prst="roundRect">
                <a:avLst/>
              </a:prstGeom>
              <a:noFill/>
              <a:ln w="38100">
                <a:solidFill>
                  <a:srgbClr val="FF6699"/>
                </a:solidFill>
                <a:prstDash val="sysDash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36号-正文宋楷" panose="020F0502020204030204"/>
                  <a:ea typeface="字魂36号-正文宋楷"/>
                  <a:cs typeface="+mn-ea"/>
                  <a:sym typeface="+mn-lt"/>
                </a:endParaRP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43962A3-E3ED-424A-9E16-1531E9CA8064}"/>
                </a:ext>
              </a:extLst>
            </p:cNvPr>
            <p:cNvSpPr txBox="1"/>
            <p:nvPr/>
          </p:nvSpPr>
          <p:spPr>
            <a:xfrm>
              <a:off x="4683780" y="3014319"/>
              <a:ext cx="6256477" cy="1129780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en-US" sz="3200" b="1" kern="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Năm</a:t>
              </a:r>
              <a:r>
                <a:rPr lang="en-US" sz="32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2009,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một</a:t>
              </a:r>
              <a:r>
                <a:rPr lang="en-US" sz="32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kĩ</a:t>
              </a:r>
              <a:r>
                <a:rPr lang="en-US" sz="32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sư</a:t>
              </a:r>
              <a:r>
                <a:rPr lang="en-US" sz="32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người</a:t>
              </a:r>
              <a:r>
                <a:rPr lang="en-US" sz="32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Anh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tên</a:t>
              </a:r>
              <a:r>
                <a:rPr lang="en-US" sz="32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là</a:t>
              </a:r>
              <a:r>
                <a:rPr lang="en-US" sz="32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James Dyson (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Giêm</a:t>
              </a:r>
              <a:r>
                <a:rPr lang="en-US" sz="32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Đai-sơn</a:t>
              </a:r>
              <a:r>
                <a:rPr lang="en-US" sz="32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)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đã</a:t>
              </a:r>
              <a:r>
                <a:rPr lang="en-US" sz="32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nghiên</a:t>
              </a:r>
              <a:r>
                <a:rPr lang="en-US" sz="32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cứu</a:t>
              </a:r>
              <a:r>
                <a:rPr lang="en-US" sz="32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và</a:t>
              </a:r>
              <a:r>
                <a:rPr lang="en-US" sz="32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chế</a:t>
              </a:r>
              <a:r>
                <a:rPr lang="en-US" sz="32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tạo</a:t>
              </a:r>
              <a:r>
                <a:rPr lang="en-US" sz="32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ra “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quạt</a:t>
              </a:r>
              <a:r>
                <a:rPr lang="en-US" sz="32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không</a:t>
              </a:r>
              <a:r>
                <a:rPr lang="en-US" sz="32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cánh</a:t>
              </a:r>
              <a:r>
                <a:rPr lang="en-US" sz="32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”</a:t>
              </a: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6C28FB8-C4DB-4E12-8596-30384DE60DDA}"/>
                </a:ext>
              </a:extLst>
            </p:cNvPr>
            <p:cNvSpPr txBox="1"/>
            <p:nvPr/>
          </p:nvSpPr>
          <p:spPr>
            <a:xfrm>
              <a:off x="4781807" y="4212377"/>
              <a:ext cx="6256477" cy="1129780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Động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c</a:t>
              </a:r>
              <a:r>
                <a:rPr lang="en-US" sz="32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ơ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và</a:t>
              </a:r>
              <a:r>
                <a:rPr lang="en-US" sz="32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cánh</a:t>
              </a:r>
              <a:r>
                <a:rPr lang="en-US" sz="32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quạt</a:t>
              </a:r>
              <a:r>
                <a:rPr lang="en-US" sz="32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được</a:t>
              </a:r>
              <a:r>
                <a:rPr lang="en-US" sz="32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thiết</a:t>
              </a:r>
              <a:r>
                <a:rPr lang="en-US" sz="32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kế</a:t>
              </a:r>
              <a:r>
                <a:rPr lang="en-US" sz="32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rất</a:t>
              </a:r>
              <a:r>
                <a:rPr lang="en-US" sz="32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nhỏ</a:t>
              </a:r>
              <a:r>
                <a:rPr lang="en-US" sz="32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,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nằm</a:t>
              </a:r>
              <a:r>
                <a:rPr lang="en-US" sz="32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trong</a:t>
              </a:r>
              <a:r>
                <a:rPr lang="en-US" sz="32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thân</a:t>
              </a:r>
              <a:r>
                <a:rPr lang="en-US" sz="32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quạt</a:t>
              </a:r>
              <a:r>
                <a:rPr lang="en-US" sz="32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.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Quạt</a:t>
              </a:r>
              <a:r>
                <a:rPr lang="en-US" sz="32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có</a:t>
              </a:r>
              <a:r>
                <a:rPr lang="en-US" sz="32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kiểu</a:t>
              </a:r>
              <a:r>
                <a:rPr lang="en-US" sz="32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dáng</a:t>
              </a:r>
              <a:r>
                <a:rPr lang="en-US" sz="32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đẹp</a:t>
              </a:r>
              <a:r>
                <a:rPr lang="en-US" sz="32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,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dễ</a:t>
              </a:r>
              <a:r>
                <a:rPr lang="en-US" sz="32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vệ</a:t>
              </a:r>
              <a:r>
                <a:rPr lang="en-US" sz="32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sinh</a:t>
              </a:r>
              <a:r>
                <a:rPr lang="en-US" sz="32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và</a:t>
              </a:r>
              <a:r>
                <a:rPr lang="en-US" sz="32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an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toàn</a:t>
              </a:r>
              <a:r>
                <a:rPr lang="en-US" sz="32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với</a:t>
              </a:r>
              <a:r>
                <a:rPr lang="en-US" sz="32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trẻ</a:t>
              </a:r>
              <a:r>
                <a:rPr lang="en-US" sz="32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nhỏ</a:t>
              </a:r>
              <a:r>
                <a:rPr lang="en-US" sz="32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. </a:t>
              </a: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5640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4" name="Google Shape;1264;p29"/>
          <p:cNvPicPr preferRelativeResize="0"/>
          <p:nvPr/>
        </p:nvPicPr>
        <p:blipFill rotWithShape="1">
          <a:blip r:embed="rId3">
            <a:alphaModFix/>
          </a:blip>
          <a:srcRect t="27083" b="45000"/>
          <a:stretch/>
        </p:blipFill>
        <p:spPr>
          <a:xfrm>
            <a:off x="-15760" y="-1"/>
            <a:ext cx="12192000" cy="6858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F46C95F-11F9-404C-BF79-5059E1BA7C5B}"/>
              </a:ext>
            </a:extLst>
          </p:cNvPr>
          <p:cNvGrpSpPr/>
          <p:nvPr/>
        </p:nvGrpSpPr>
        <p:grpSpPr>
          <a:xfrm>
            <a:off x="5426662" y="1132113"/>
            <a:ext cx="6498772" cy="4746171"/>
            <a:chOff x="4312920" y="2700338"/>
            <a:chExt cx="6823393" cy="3984073"/>
          </a:xfrm>
        </p:grpSpPr>
        <p:grpSp>
          <p:nvGrpSpPr>
            <p:cNvPr id="12" name="组合 6">
              <a:extLst>
                <a:ext uri="{FF2B5EF4-FFF2-40B4-BE49-F238E27FC236}">
                  <a16:creationId xmlns:a16="http://schemas.microsoft.com/office/drawing/2014/main" id="{1CA9EE90-4BDF-4769-AED0-8A38F47A6427}"/>
                </a:ext>
              </a:extLst>
            </p:cNvPr>
            <p:cNvGrpSpPr/>
            <p:nvPr/>
          </p:nvGrpSpPr>
          <p:grpSpPr>
            <a:xfrm>
              <a:off x="4312920" y="2700338"/>
              <a:ext cx="6823393" cy="3106102"/>
              <a:chOff x="4312920" y="2438400"/>
              <a:chExt cx="6823393" cy="3368040"/>
            </a:xfrm>
          </p:grpSpPr>
          <p:sp>
            <p:nvSpPr>
              <p:cNvPr id="15" name="矩形 5">
                <a:extLst>
                  <a:ext uri="{FF2B5EF4-FFF2-40B4-BE49-F238E27FC236}">
                    <a16:creationId xmlns:a16="http://schemas.microsoft.com/office/drawing/2014/main" id="{B475F1DE-7F0F-41A6-B53B-3809E90C04F5}"/>
                  </a:ext>
                </a:extLst>
              </p:cNvPr>
              <p:cNvSpPr/>
              <p:nvPr/>
            </p:nvSpPr>
            <p:spPr>
              <a:xfrm>
                <a:off x="4312920" y="2438400"/>
                <a:ext cx="6823393" cy="336804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36号-正文宋楷" panose="020F0502020204030204"/>
                  <a:ea typeface="字魂36号-正文宋楷"/>
                  <a:cs typeface="+mn-ea"/>
                  <a:sym typeface="+mn-lt"/>
                </a:endParaRPr>
              </a:p>
            </p:txBody>
          </p:sp>
          <p:sp>
            <p:nvSpPr>
              <p:cNvPr id="16" name="矩形 7">
                <a:extLst>
                  <a:ext uri="{FF2B5EF4-FFF2-40B4-BE49-F238E27FC236}">
                    <a16:creationId xmlns:a16="http://schemas.microsoft.com/office/drawing/2014/main" id="{82C96371-D325-42F9-9B90-37E5C6B1590E}"/>
                  </a:ext>
                </a:extLst>
              </p:cNvPr>
              <p:cNvSpPr/>
              <p:nvPr/>
            </p:nvSpPr>
            <p:spPr>
              <a:xfrm>
                <a:off x="4508976" y="2535174"/>
                <a:ext cx="6431280" cy="3174492"/>
              </a:xfrm>
              <a:prstGeom prst="roundRect">
                <a:avLst/>
              </a:prstGeom>
              <a:noFill/>
              <a:ln w="38100">
                <a:solidFill>
                  <a:srgbClr val="FF6699"/>
                </a:solidFill>
                <a:prstDash val="sysDash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36号-正文宋楷" panose="020F0502020204030204"/>
                  <a:ea typeface="字魂36号-正文宋楷"/>
                  <a:cs typeface="+mn-ea"/>
                  <a:sym typeface="+mn-lt"/>
                </a:endParaRP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43962A3-E3ED-424A-9E16-1531E9CA8064}"/>
                </a:ext>
              </a:extLst>
            </p:cNvPr>
            <p:cNvSpPr txBox="1"/>
            <p:nvPr/>
          </p:nvSpPr>
          <p:spPr>
            <a:xfrm>
              <a:off x="4683780" y="3014319"/>
              <a:ext cx="6256477" cy="3670092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Các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mẫu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quạt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điện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hiện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đại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còn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có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thêm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bộ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phận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điều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khiển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từ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xa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. </a:t>
              </a:r>
              <a:r>
                <a:rPr lang="en-US" sz="3600" b="1" kern="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Có</a:t>
              </a:r>
              <a:r>
                <a:rPr lang="en-US" sz="36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thể</a:t>
              </a:r>
              <a:r>
                <a:rPr lang="en-US" sz="36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bật</a:t>
              </a:r>
              <a:r>
                <a:rPr lang="en-US" sz="36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, </a:t>
              </a:r>
              <a:r>
                <a:rPr lang="en-US" sz="3600" b="1" kern="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tắt</a:t>
              </a:r>
              <a:r>
                <a:rPr lang="en-US" sz="36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, </a:t>
              </a:r>
              <a:r>
                <a:rPr lang="en-US" sz="3600" b="1" kern="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thay</a:t>
              </a:r>
              <a:r>
                <a:rPr lang="en-US" sz="36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đổi</a:t>
              </a:r>
              <a:r>
                <a:rPr lang="en-US" sz="36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tốc</a:t>
              </a:r>
              <a:r>
                <a:rPr lang="en-US" sz="36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độ</a:t>
              </a:r>
              <a:r>
                <a:rPr lang="en-US" sz="36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và</a:t>
              </a:r>
              <a:r>
                <a:rPr lang="en-US" sz="36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hướng</a:t>
              </a:r>
              <a:r>
                <a:rPr lang="en-US" sz="36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gió</a:t>
              </a:r>
              <a:r>
                <a:rPr lang="en-US" sz="36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từ</a:t>
              </a:r>
              <a:r>
                <a:rPr lang="en-US" sz="36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xa</a:t>
              </a:r>
              <a:r>
                <a:rPr lang="en-US" sz="36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.</a:t>
              </a: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</p:grpSp>
      <p:pic>
        <p:nvPicPr>
          <p:cNvPr id="11" name="Picture 4" descr="Cách lắp vi mạch biến quạt thường thành quạt điều khiển từ xa cực hay">
            <a:extLst>
              <a:ext uri="{FF2B5EF4-FFF2-40B4-BE49-F238E27FC236}">
                <a16:creationId xmlns:a16="http://schemas.microsoft.com/office/drawing/2014/main" id="{440EE6ED-4A54-41FA-8BF0-3B2B88A2C0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66" y="1016058"/>
            <a:ext cx="4861309" cy="301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3C610D8-715B-4E5C-886D-46BE8B988459}"/>
              </a:ext>
            </a:extLst>
          </p:cNvPr>
          <p:cNvSpPr txBox="1"/>
          <p:nvPr/>
        </p:nvSpPr>
        <p:spPr>
          <a:xfrm>
            <a:off x="-150727" y="4194148"/>
            <a:ext cx="57476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</a:rPr>
              <a:t>Quạt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có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điều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khiển</a:t>
            </a:r>
            <a:endParaRPr 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295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83" b="45000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5094" y="0"/>
            <a:ext cx="4176906" cy="432816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2941423" y="1610241"/>
            <a:ext cx="8057736" cy="3106102"/>
            <a:chOff x="4312920" y="2700338"/>
            <a:chExt cx="6823393" cy="3106102"/>
          </a:xfrm>
        </p:grpSpPr>
        <p:grpSp>
          <p:nvGrpSpPr>
            <p:cNvPr id="7" name="组合 6"/>
            <p:cNvGrpSpPr/>
            <p:nvPr/>
          </p:nvGrpSpPr>
          <p:grpSpPr>
            <a:xfrm>
              <a:off x="4312920" y="2700338"/>
              <a:ext cx="6823393" cy="3106102"/>
              <a:chOff x="4312920" y="2438400"/>
              <a:chExt cx="6823393" cy="3368040"/>
            </a:xfrm>
          </p:grpSpPr>
          <p:sp>
            <p:nvSpPr>
              <p:cNvPr id="6" name="矩形 5"/>
              <p:cNvSpPr/>
              <p:nvPr/>
            </p:nvSpPr>
            <p:spPr>
              <a:xfrm>
                <a:off x="4312920" y="2438400"/>
                <a:ext cx="6823393" cy="336804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36号-正文宋楷" panose="020F0502020204030204"/>
                  <a:ea typeface="字魂36号-正文宋楷"/>
                  <a:cs typeface="+mn-ea"/>
                  <a:sym typeface="+mn-lt"/>
                </a:endParaRPr>
              </a:p>
            </p:txBody>
          </p:sp>
          <p:sp>
            <p:nvSpPr>
              <p:cNvPr id="8" name="矩形 7"/>
              <p:cNvSpPr/>
              <p:nvPr/>
            </p:nvSpPr>
            <p:spPr>
              <a:xfrm>
                <a:off x="4508976" y="2535174"/>
                <a:ext cx="6431280" cy="3174492"/>
              </a:xfrm>
              <a:prstGeom prst="roundRect">
                <a:avLst/>
              </a:prstGeom>
              <a:noFill/>
              <a:ln w="38100">
                <a:solidFill>
                  <a:srgbClr val="FF6699"/>
                </a:solidFill>
                <a:prstDash val="sysDash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36号-正文宋楷" panose="020F0502020204030204"/>
                  <a:ea typeface="字魂36号-正文宋楷"/>
                  <a:cs typeface="+mn-ea"/>
                  <a:sym typeface="+mn-lt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4508977" y="3152924"/>
              <a:ext cx="6431280" cy="2349579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nl-NL" sz="3300" i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Quạt điện thường có những bộ phận chính như: hộp động cơ, cánh quạt, thân quạt, đế quạt, lồng quạt, bộ phận điều khiển và dây nguồn.</a:t>
              </a:r>
              <a:endParaRPr kumimoji="0" lang="en-US" sz="3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</p:grpSp>
      <p:pic>
        <p:nvPicPr>
          <p:cNvPr id="4" name="Picture 3" descr="A picture containing fan, device&#10;&#10;Description automatically generated">
            <a:extLst>
              <a:ext uri="{FF2B5EF4-FFF2-40B4-BE49-F238E27FC236}">
                <a16:creationId xmlns:a16="http://schemas.microsoft.com/office/drawing/2014/main" id="{FBB0C610-41D7-4482-ACB2-165A446AE4C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9493" y="2413127"/>
            <a:ext cx="4027714" cy="4027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641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" name="Google Shape;1075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6" name="Google Shape;1076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-303883" y="3256410"/>
            <a:ext cx="4077107" cy="31771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8" name="Google Shape;1078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40265" y="3203732"/>
            <a:ext cx="2613610" cy="3282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A917A87-114A-4C7A-83D0-AF9A6CBC69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63757" y="2031461"/>
            <a:ext cx="5444200" cy="335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0942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83" b="45000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5094" y="0"/>
            <a:ext cx="4176906" cy="43281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979CF75-0A1D-4923-9266-EF315229EAA4}"/>
              </a:ext>
            </a:extLst>
          </p:cNvPr>
          <p:cNvSpPr txBox="1"/>
          <p:nvPr/>
        </p:nvSpPr>
        <p:spPr>
          <a:xfrm>
            <a:off x="2394859" y="468086"/>
            <a:ext cx="93290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Pattaya" panose="00000500000000000000" pitchFamily="2" charset="-34"/>
                <a:cs typeface="Pattaya" panose="00000500000000000000" pitchFamily="2" charset="-34"/>
              </a:rPr>
              <a:t>Cùng</a:t>
            </a:r>
            <a:r>
              <a:rPr lang="en-US" sz="4400" dirty="0"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4400" dirty="0" err="1">
                <a:latin typeface="Pattaya" panose="00000500000000000000" pitchFamily="2" charset="-34"/>
                <a:cs typeface="Pattaya" panose="00000500000000000000" pitchFamily="2" charset="-34"/>
              </a:rPr>
              <a:t>đọc</a:t>
            </a:r>
            <a:r>
              <a:rPr lang="en-US" sz="4400" dirty="0"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4400" dirty="0" err="1">
                <a:latin typeface="Pattaya" panose="00000500000000000000" pitchFamily="2" charset="-34"/>
                <a:cs typeface="Pattaya" panose="00000500000000000000" pitchFamily="2" charset="-34"/>
              </a:rPr>
              <a:t>bài</a:t>
            </a:r>
            <a:r>
              <a:rPr lang="en-US" sz="4400" dirty="0"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4400" dirty="0" err="1">
                <a:latin typeface="Pattaya" panose="00000500000000000000" pitchFamily="2" charset="-34"/>
                <a:cs typeface="Pattaya" panose="00000500000000000000" pitchFamily="2" charset="-34"/>
              </a:rPr>
              <a:t>thơ</a:t>
            </a:r>
            <a:r>
              <a:rPr lang="en-US" sz="4400" dirty="0">
                <a:latin typeface="Pattaya" panose="00000500000000000000" pitchFamily="2" charset="-34"/>
                <a:cs typeface="Pattaya" panose="00000500000000000000" pitchFamily="2" charset="-34"/>
              </a:rPr>
              <a:t>: </a:t>
            </a:r>
            <a:r>
              <a:rPr lang="en-US" sz="4400" dirty="0" err="1">
                <a:latin typeface="Pattaya" panose="00000500000000000000" pitchFamily="2" charset="-34"/>
                <a:cs typeface="Pattaya" panose="00000500000000000000" pitchFamily="2" charset="-34"/>
              </a:rPr>
              <a:t>Cái</a:t>
            </a:r>
            <a:r>
              <a:rPr lang="en-US" sz="4400" dirty="0"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4400" dirty="0" err="1">
                <a:latin typeface="Pattaya" panose="00000500000000000000" pitchFamily="2" charset="-34"/>
                <a:cs typeface="Pattaya" panose="00000500000000000000" pitchFamily="2" charset="-34"/>
              </a:rPr>
              <a:t>quạt</a:t>
            </a:r>
            <a:r>
              <a:rPr lang="en-US" sz="4400" dirty="0"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4400" dirty="0" err="1">
                <a:latin typeface="Pattaya" panose="00000500000000000000" pitchFamily="2" charset="-34"/>
                <a:cs typeface="Pattaya" panose="00000500000000000000" pitchFamily="2" charset="-34"/>
              </a:rPr>
              <a:t>điện</a:t>
            </a:r>
            <a:endParaRPr lang="en-US" sz="4400" dirty="0">
              <a:latin typeface="Pattaya" panose="00000500000000000000" pitchFamily="2" charset="-34"/>
              <a:cs typeface="Pattaya" panose="00000500000000000000" pitchFamily="2" charset="-34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0E11903-2C2A-407D-8517-EBAD969D8AFA}"/>
              </a:ext>
            </a:extLst>
          </p:cNvPr>
          <p:cNvGrpSpPr/>
          <p:nvPr/>
        </p:nvGrpSpPr>
        <p:grpSpPr>
          <a:xfrm>
            <a:off x="2124994" y="1527298"/>
            <a:ext cx="8289258" cy="5040930"/>
            <a:chOff x="4312920" y="2700338"/>
            <a:chExt cx="7019449" cy="3106102"/>
          </a:xfrm>
        </p:grpSpPr>
        <p:grpSp>
          <p:nvGrpSpPr>
            <p:cNvPr id="16" name="组合 6">
              <a:extLst>
                <a:ext uri="{FF2B5EF4-FFF2-40B4-BE49-F238E27FC236}">
                  <a16:creationId xmlns:a16="http://schemas.microsoft.com/office/drawing/2014/main" id="{A2020C78-7C34-4641-8167-40B7A5DD6E64}"/>
                </a:ext>
              </a:extLst>
            </p:cNvPr>
            <p:cNvGrpSpPr/>
            <p:nvPr/>
          </p:nvGrpSpPr>
          <p:grpSpPr>
            <a:xfrm>
              <a:off x="4312920" y="2700338"/>
              <a:ext cx="6823393" cy="3106102"/>
              <a:chOff x="4312920" y="2438400"/>
              <a:chExt cx="6823393" cy="3368040"/>
            </a:xfrm>
          </p:grpSpPr>
          <p:sp>
            <p:nvSpPr>
              <p:cNvPr id="18" name="矩形 5">
                <a:extLst>
                  <a:ext uri="{FF2B5EF4-FFF2-40B4-BE49-F238E27FC236}">
                    <a16:creationId xmlns:a16="http://schemas.microsoft.com/office/drawing/2014/main" id="{3553A6D4-F3A3-4E98-8E19-B74E16E61FDE}"/>
                  </a:ext>
                </a:extLst>
              </p:cNvPr>
              <p:cNvSpPr/>
              <p:nvPr/>
            </p:nvSpPr>
            <p:spPr>
              <a:xfrm>
                <a:off x="4312920" y="2438400"/>
                <a:ext cx="6823393" cy="336804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36号-正文宋楷" panose="020F0502020204030204"/>
                  <a:ea typeface="字魂36号-正文宋楷"/>
                  <a:cs typeface="+mn-ea"/>
                  <a:sym typeface="+mn-lt"/>
                </a:endParaRPr>
              </a:p>
            </p:txBody>
          </p:sp>
          <p:sp>
            <p:nvSpPr>
              <p:cNvPr id="19" name="矩形 7">
                <a:extLst>
                  <a:ext uri="{FF2B5EF4-FFF2-40B4-BE49-F238E27FC236}">
                    <a16:creationId xmlns:a16="http://schemas.microsoft.com/office/drawing/2014/main" id="{00A30A77-345C-46CB-ABD7-AF7264A477EC}"/>
                  </a:ext>
                </a:extLst>
              </p:cNvPr>
              <p:cNvSpPr/>
              <p:nvPr/>
            </p:nvSpPr>
            <p:spPr>
              <a:xfrm>
                <a:off x="4508976" y="2535174"/>
                <a:ext cx="6431280" cy="3174492"/>
              </a:xfrm>
              <a:prstGeom prst="roundRect">
                <a:avLst/>
              </a:prstGeom>
              <a:noFill/>
              <a:ln w="38100">
                <a:solidFill>
                  <a:srgbClr val="FF6699"/>
                </a:solidFill>
                <a:prstDash val="sysDash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36号-正文宋楷" panose="020F0502020204030204"/>
                  <a:ea typeface="字魂36号-正文宋楷"/>
                  <a:cs typeface="+mn-ea"/>
                  <a:sym typeface="+mn-lt"/>
                </a:endParaRPr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239B60E-3D61-4D3A-A567-A0C1E9E537EA}"/>
                </a:ext>
              </a:extLst>
            </p:cNvPr>
            <p:cNvSpPr txBox="1"/>
            <p:nvPr/>
          </p:nvSpPr>
          <p:spPr>
            <a:xfrm>
              <a:off x="4901089" y="2929251"/>
              <a:ext cx="6431280" cy="2832565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vi-VN" sz="33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Quay tít ngày đêm chẳng nghỉ ngơi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vi-VN" sz="33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Xua tan nóng nực giúp cho đời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vi-VN" sz="33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Không lo mỏi cánh, mòn bi trục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vi-VN" sz="33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Chỉ muốn bình tâm, rạng nụ cười.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vi-VN" sz="33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Nâng giấc ngủ sâu khi dưỡng sức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vi-VN" sz="33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Đắp bồi sinh lực lúc trời oi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vi-VN" sz="33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Nhắc ai bảo dưỡng, tra dầu mỡ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vi-VN" sz="33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Đừng để quạt hư bảo quạt tồi.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26763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" name="Google Shape;1075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6" name="Google Shape;1076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-303883" y="3256410"/>
            <a:ext cx="4077107" cy="31771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8" name="Google Shape;1078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40265" y="3203732"/>
            <a:ext cx="2613610" cy="3282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2DE84B9-055E-400F-A98C-0BA7357F76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89885" y="1558410"/>
            <a:ext cx="7638950" cy="3090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1938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" name="Google Shape;1075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8" name="Google Shape;1078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40265" y="3203732"/>
            <a:ext cx="2613610" cy="328246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5D4DBA0-EE8D-414E-9652-7FF1263F9A44}"/>
              </a:ext>
            </a:extLst>
          </p:cNvPr>
          <p:cNvSpPr txBox="1"/>
          <p:nvPr/>
        </p:nvSpPr>
        <p:spPr>
          <a:xfrm>
            <a:off x="1740724" y="2875002"/>
            <a:ext cx="840970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6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iny" panose="02000903060500060000" pitchFamily="2" charset="0"/>
                <a:cs typeface="Arial"/>
                <a:sym typeface="Arial"/>
              </a:rPr>
              <a:t>TẠM BIỆT CÁC EM</a:t>
            </a:r>
          </a:p>
        </p:txBody>
      </p:sp>
      <p:pic>
        <p:nvPicPr>
          <p:cNvPr id="3" name="Picture 2" descr="A tennis racket with a ball&#10;&#10;Description automatically generated with low confidence">
            <a:extLst>
              <a:ext uri="{FF2B5EF4-FFF2-40B4-BE49-F238E27FC236}">
                <a16:creationId xmlns:a16="http://schemas.microsoft.com/office/drawing/2014/main" id="{28606D83-DE0C-4992-A79B-09E8431F024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51251"/>
            <a:ext cx="2485292" cy="3230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2520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9" name="Google Shape;969;p10"/>
          <p:cNvPicPr preferRelativeResize="0"/>
          <p:nvPr/>
        </p:nvPicPr>
        <p:blipFill rotWithShape="1">
          <a:blip r:embed="rId3">
            <a:alphaModFix/>
          </a:blip>
          <a:srcRect l="2915" t="12037" r="70209" b="60370"/>
          <a:stretch/>
        </p:blipFill>
        <p:spPr>
          <a:xfrm>
            <a:off x="9224682" y="-659952"/>
            <a:ext cx="3276600" cy="189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0" name="Google Shape;970;p10"/>
          <p:cNvPicPr preferRelativeResize="0"/>
          <p:nvPr/>
        </p:nvPicPr>
        <p:blipFill rotWithShape="1">
          <a:blip r:embed="rId3">
            <a:alphaModFix/>
          </a:blip>
          <a:srcRect l="2915" t="12037" r="70209" b="60370"/>
          <a:stretch/>
        </p:blipFill>
        <p:spPr>
          <a:xfrm>
            <a:off x="-584200" y="-361159"/>
            <a:ext cx="3276600" cy="189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1" name="Google Shape;971;p10"/>
          <p:cNvPicPr preferRelativeResize="0"/>
          <p:nvPr/>
        </p:nvPicPr>
        <p:blipFill rotWithShape="1">
          <a:blip r:embed="rId4">
            <a:alphaModFix/>
          </a:blip>
          <a:srcRect t="80593"/>
          <a:stretch/>
        </p:blipFill>
        <p:spPr>
          <a:xfrm>
            <a:off x="0" y="5527040"/>
            <a:ext cx="12192000" cy="1330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2" name="Google Shape;972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689600" y="-1275523"/>
            <a:ext cx="812800" cy="812800"/>
          </a:xfrm>
          <a:prstGeom prst="rect">
            <a:avLst/>
          </a:prstGeom>
          <a:noFill/>
          <a:ln>
            <a:noFill/>
          </a:ln>
        </p:spPr>
      </p:pic>
      <p:sp>
        <p:nvSpPr>
          <p:cNvPr id="973" name="Google Shape;973;p10"/>
          <p:cNvSpPr/>
          <p:nvPr/>
        </p:nvSpPr>
        <p:spPr>
          <a:xfrm>
            <a:off x="1382228" y="305464"/>
            <a:ext cx="9851873" cy="1191771"/>
          </a:xfrm>
          <a:prstGeom prst="roundRect">
            <a:avLst>
              <a:gd name="adj" fmla="val 16667"/>
            </a:avLst>
          </a:prstGeom>
          <a:solidFill>
            <a:srgbClr val="E5F7B3"/>
          </a:solidFill>
          <a:ln w="38100" cap="sq" cmpd="sng">
            <a:solidFill>
              <a:schemeClr val="dk1">
                <a:alpha val="76862"/>
              </a:schemeClr>
            </a:solidFill>
            <a:prstDash val="lgDash"/>
            <a:bevel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3200" b="1" kern="0" dirty="0" err="1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Em</a:t>
            </a:r>
            <a:r>
              <a:rPr lang="en-US" sz="3200" b="1" kern="0" dirty="0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kern="0" dirty="0" err="1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hãy</a:t>
            </a:r>
            <a:r>
              <a:rPr lang="en-US" sz="3200" b="1" kern="0" dirty="0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kern="0" dirty="0" err="1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quan</a:t>
            </a:r>
            <a:r>
              <a:rPr lang="en-US" sz="3200" b="1" kern="0" dirty="0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kern="0" dirty="0" err="1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sát</a:t>
            </a:r>
            <a:r>
              <a:rPr lang="en-US" sz="3200" b="1" kern="0" dirty="0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kern="0" dirty="0" err="1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hình</a:t>
            </a:r>
            <a:r>
              <a:rPr lang="en-US" sz="3200" b="1" kern="0" dirty="0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 1 </a:t>
            </a:r>
            <a:r>
              <a:rPr lang="en-US" sz="3200" b="1" kern="0" dirty="0" err="1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và</a:t>
            </a:r>
            <a:r>
              <a:rPr lang="en-US" sz="3200" b="1" kern="0" dirty="0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kern="0" dirty="0" err="1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cho</a:t>
            </a:r>
            <a:r>
              <a:rPr lang="en-US" sz="3200" b="1" kern="0" dirty="0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kern="0" dirty="0" err="1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biết</a:t>
            </a:r>
            <a:r>
              <a:rPr lang="en-US" sz="3200" b="1" kern="0" dirty="0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kern="0" dirty="0" err="1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bạn</a:t>
            </a:r>
            <a:r>
              <a:rPr lang="en-US" sz="3200" b="1" kern="0" dirty="0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kern="0" dirty="0" err="1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nhỏ</a:t>
            </a:r>
            <a:r>
              <a:rPr lang="en-US" sz="3200" b="1" kern="0" dirty="0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kern="0" dirty="0" err="1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đang</a:t>
            </a:r>
            <a:r>
              <a:rPr lang="en-US" sz="3200" b="1" kern="0" dirty="0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kern="0" dirty="0" err="1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sử</a:t>
            </a:r>
            <a:r>
              <a:rPr lang="en-US" sz="3200" b="1" kern="0" dirty="0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kern="0" dirty="0" err="1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dụng</a:t>
            </a:r>
            <a:r>
              <a:rPr lang="en-US" sz="3200" b="1" kern="0" dirty="0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kern="0" dirty="0" err="1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quạt</a:t>
            </a:r>
            <a:r>
              <a:rPr lang="en-US" sz="3200" b="1" kern="0" dirty="0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kern="0" dirty="0" err="1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điện</a:t>
            </a:r>
            <a:r>
              <a:rPr lang="en-US" sz="3200" b="1" kern="0" dirty="0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kern="0" dirty="0" err="1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để</a:t>
            </a:r>
            <a:r>
              <a:rPr lang="en-US" sz="3200" b="1" kern="0" dirty="0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kern="0" dirty="0" err="1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làm</a:t>
            </a:r>
            <a:r>
              <a:rPr lang="en-US" sz="3200" b="1" kern="0" dirty="0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kern="0" dirty="0" err="1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gì</a:t>
            </a:r>
            <a:r>
              <a:rPr lang="en-US" sz="3200" b="1" kern="0" dirty="0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kumimoji="0" sz="3200" b="1" i="0" u="none" strike="noStrike" kern="0" cap="none" spc="0" normalizeH="0" baseline="0" noProof="0" dirty="0">
              <a:ln>
                <a:noFill/>
              </a:ln>
              <a:solidFill>
                <a:srgbClr val="244061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74" name="Google Shape;974;p1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32718" y="4377298"/>
            <a:ext cx="1244525" cy="2402939"/>
          </a:xfrm>
          <a:prstGeom prst="rect">
            <a:avLst/>
          </a:prstGeom>
          <a:noFill/>
          <a:ln>
            <a:noFill/>
          </a:ln>
        </p:spPr>
      </p:pic>
      <p:sp>
        <p:nvSpPr>
          <p:cNvPr id="979" name="Google Shape;979;p10"/>
          <p:cNvSpPr/>
          <p:nvPr/>
        </p:nvSpPr>
        <p:spPr>
          <a:xfrm>
            <a:off x="114816" y="2680883"/>
            <a:ext cx="5290303" cy="1589899"/>
          </a:xfrm>
          <a:prstGeom prst="wedgeRoundRectCallout">
            <a:avLst>
              <a:gd name="adj1" fmla="val -30026"/>
              <a:gd name="adj2" fmla="val 69759"/>
              <a:gd name="adj3" fmla="val 16667"/>
            </a:avLst>
          </a:prstGeom>
          <a:solidFill>
            <a:schemeClr val="lt1"/>
          </a:solidFill>
          <a:ln w="2857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000000"/>
              </a:buClr>
            </a:pPr>
            <a:r>
              <a:rPr lang="en-US" sz="4000" kern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Bạn</a:t>
            </a:r>
            <a:r>
              <a:rPr lang="en-US" sz="40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nhỏ</a:t>
            </a:r>
            <a:r>
              <a:rPr lang="en-US" sz="40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dùng</a:t>
            </a:r>
            <a:r>
              <a:rPr lang="en-US" sz="40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quạt</a:t>
            </a:r>
            <a:r>
              <a:rPr lang="en-US" sz="40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điện</a:t>
            </a:r>
            <a:r>
              <a:rPr lang="en-US" sz="40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để</a:t>
            </a:r>
            <a:r>
              <a:rPr lang="en-US" sz="40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quạt</a:t>
            </a:r>
            <a:r>
              <a:rPr lang="en-US" sz="40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cho</a:t>
            </a:r>
            <a:r>
              <a:rPr lang="en-US" sz="40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bớt</a:t>
            </a:r>
            <a:r>
              <a:rPr lang="en-US" sz="40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nóng</a:t>
            </a:r>
            <a:r>
              <a:rPr lang="en-US" sz="40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5964D8-3FD8-480B-BE2A-B79DAFDBEED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98042" y="1908182"/>
            <a:ext cx="4303078" cy="34733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9" name="Google Shape;969;p10"/>
          <p:cNvPicPr preferRelativeResize="0"/>
          <p:nvPr/>
        </p:nvPicPr>
        <p:blipFill rotWithShape="1">
          <a:blip r:embed="rId3">
            <a:alphaModFix/>
          </a:blip>
          <a:srcRect l="2915" t="12037" r="70209" b="60370"/>
          <a:stretch/>
        </p:blipFill>
        <p:spPr>
          <a:xfrm>
            <a:off x="9224682" y="-659952"/>
            <a:ext cx="3276600" cy="189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0" name="Google Shape;970;p10"/>
          <p:cNvPicPr preferRelativeResize="0"/>
          <p:nvPr/>
        </p:nvPicPr>
        <p:blipFill rotWithShape="1">
          <a:blip r:embed="rId3">
            <a:alphaModFix/>
          </a:blip>
          <a:srcRect l="2915" t="12037" r="70209" b="60370"/>
          <a:stretch/>
        </p:blipFill>
        <p:spPr>
          <a:xfrm>
            <a:off x="-584200" y="-361159"/>
            <a:ext cx="3276600" cy="189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1" name="Google Shape;971;p10"/>
          <p:cNvPicPr preferRelativeResize="0"/>
          <p:nvPr/>
        </p:nvPicPr>
        <p:blipFill rotWithShape="1">
          <a:blip r:embed="rId4">
            <a:alphaModFix/>
          </a:blip>
          <a:srcRect t="80593"/>
          <a:stretch/>
        </p:blipFill>
        <p:spPr>
          <a:xfrm>
            <a:off x="0" y="5527040"/>
            <a:ext cx="12192000" cy="1330960"/>
          </a:xfrm>
          <a:prstGeom prst="rect">
            <a:avLst/>
          </a:prstGeom>
          <a:noFill/>
          <a:ln>
            <a:noFill/>
          </a:ln>
        </p:spPr>
      </p:pic>
      <p:sp>
        <p:nvSpPr>
          <p:cNvPr id="973" name="Google Shape;973;p10"/>
          <p:cNvSpPr/>
          <p:nvPr/>
        </p:nvSpPr>
        <p:spPr>
          <a:xfrm>
            <a:off x="1170063" y="54992"/>
            <a:ext cx="9851873" cy="1191771"/>
          </a:xfrm>
          <a:prstGeom prst="roundRect">
            <a:avLst>
              <a:gd name="adj" fmla="val 16667"/>
            </a:avLst>
          </a:prstGeom>
          <a:solidFill>
            <a:srgbClr val="E5F7B3"/>
          </a:solidFill>
          <a:ln w="38100" cap="sq" cmpd="sng">
            <a:solidFill>
              <a:schemeClr val="dk1">
                <a:alpha val="76862"/>
              </a:schemeClr>
            </a:solidFill>
            <a:prstDash val="lgDash"/>
            <a:bevel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vi-VN" sz="3200" b="1" kern="0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Em hãy sắp xếp các thẻ tên dưới đây tương ứng với mỗi loại quạt trong hình 2. </a:t>
            </a:r>
            <a:endParaRPr kumimoji="0" sz="3200" b="1" i="0" u="none" strike="noStrike" kern="0" cap="none" spc="0" normalizeH="0" baseline="0" noProof="0" dirty="0">
              <a:ln>
                <a:noFill/>
              </a:ln>
              <a:solidFill>
                <a:srgbClr val="244061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8C6D28-D174-440A-A35E-D6FB87CEA4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2228" y="2388048"/>
            <a:ext cx="9718993" cy="2776855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33CCF3B-C547-446C-8B96-A892154F8AAC}"/>
              </a:ext>
            </a:extLst>
          </p:cNvPr>
          <p:cNvSpPr/>
          <p:nvPr/>
        </p:nvSpPr>
        <p:spPr>
          <a:xfrm>
            <a:off x="371308" y="1649311"/>
            <a:ext cx="2021840" cy="654687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Quạt</a:t>
            </a:r>
            <a:r>
              <a:rPr lang="en-US" sz="3200" dirty="0"/>
              <a:t> </a:t>
            </a:r>
            <a:r>
              <a:rPr lang="en-US" sz="3200" dirty="0" err="1"/>
              <a:t>hộp</a:t>
            </a:r>
            <a:endParaRPr lang="en-US" sz="3200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C4C6F2F-E621-46B7-9ACC-11EA9A4327BB}"/>
              </a:ext>
            </a:extLst>
          </p:cNvPr>
          <p:cNvSpPr/>
          <p:nvPr/>
        </p:nvSpPr>
        <p:spPr>
          <a:xfrm>
            <a:off x="2895600" y="1659213"/>
            <a:ext cx="2021840" cy="654687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Quạt</a:t>
            </a:r>
            <a:r>
              <a:rPr lang="en-US" sz="3200" dirty="0"/>
              <a:t> </a:t>
            </a:r>
            <a:r>
              <a:rPr lang="en-US" sz="3200" dirty="0" err="1"/>
              <a:t>trần</a:t>
            </a:r>
            <a:endParaRPr lang="en-US" sz="3200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60696F5-6F36-43C1-B054-E1A67F511C7F}"/>
              </a:ext>
            </a:extLst>
          </p:cNvPr>
          <p:cNvSpPr/>
          <p:nvPr/>
        </p:nvSpPr>
        <p:spPr>
          <a:xfrm>
            <a:off x="5831560" y="1531141"/>
            <a:ext cx="1976400" cy="842492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Quạt</a:t>
            </a:r>
            <a:r>
              <a:rPr lang="en-US" sz="2800" dirty="0"/>
              <a:t> </a:t>
            </a:r>
            <a:r>
              <a:rPr lang="en-US" sz="2800" dirty="0" err="1"/>
              <a:t>treo</a:t>
            </a:r>
            <a:r>
              <a:rPr lang="en-US" sz="2800" dirty="0"/>
              <a:t> </a:t>
            </a:r>
            <a:r>
              <a:rPr lang="en-US" sz="2800" dirty="0" err="1"/>
              <a:t>tường</a:t>
            </a:r>
            <a:endParaRPr lang="en-US" sz="2800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F2EDE21-16A8-409E-8CD3-073194599C39}"/>
              </a:ext>
            </a:extLst>
          </p:cNvPr>
          <p:cNvSpPr/>
          <p:nvPr/>
        </p:nvSpPr>
        <p:spPr>
          <a:xfrm>
            <a:off x="8722081" y="1763805"/>
            <a:ext cx="1976399" cy="624243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Quạt</a:t>
            </a:r>
            <a:r>
              <a:rPr lang="en-US" sz="3200" dirty="0"/>
              <a:t> </a:t>
            </a:r>
            <a:r>
              <a:rPr lang="en-US" sz="3200" dirty="0" err="1"/>
              <a:t>bàn</a:t>
            </a:r>
            <a:endParaRPr lang="en-US" sz="3200" dirty="0"/>
          </a:p>
        </p:txBody>
      </p:sp>
      <p:sp>
        <p:nvSpPr>
          <p:cNvPr id="16" name="Google Shape;1213;p26">
            <a:extLst>
              <a:ext uri="{FF2B5EF4-FFF2-40B4-BE49-F238E27FC236}">
                <a16:creationId xmlns:a16="http://schemas.microsoft.com/office/drawing/2014/main" id="{3CF5F6BB-F8C0-4B68-89DA-10C436DF39A9}"/>
              </a:ext>
            </a:extLst>
          </p:cNvPr>
          <p:cNvSpPr/>
          <p:nvPr/>
        </p:nvSpPr>
        <p:spPr>
          <a:xfrm>
            <a:off x="1757679" y="5825833"/>
            <a:ext cx="9702801" cy="947005"/>
          </a:xfrm>
          <a:prstGeom prst="wedgeRoundRectCallout">
            <a:avLst>
              <a:gd name="adj1" fmla="val -34222"/>
              <a:gd name="adj2" fmla="val -91293"/>
              <a:gd name="adj3" fmla="val 16667"/>
            </a:avLst>
          </a:prstGeom>
          <a:solidFill>
            <a:schemeClr val="lt1"/>
          </a:solidFill>
          <a:ln w="38100" cap="flat" cmpd="sng">
            <a:solidFill>
              <a:srgbClr val="FF0000"/>
            </a:solidFill>
            <a:prstDash val="lg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just">
              <a:buClr>
                <a:srgbClr val="000000"/>
              </a:buClr>
            </a:pPr>
            <a:r>
              <a:rPr lang="en-US" sz="3200" kern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Em</a:t>
            </a:r>
            <a:r>
              <a:rPr lang="en-US" sz="32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hãy</a:t>
            </a:r>
            <a:r>
              <a:rPr lang="en-US" sz="32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quan</a:t>
            </a:r>
            <a:r>
              <a:rPr lang="en-US" sz="32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sát</a:t>
            </a:r>
            <a:r>
              <a:rPr lang="en-US" sz="32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kiểu</a:t>
            </a:r>
            <a:r>
              <a:rPr lang="en-US" sz="32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dáng</a:t>
            </a:r>
            <a:r>
              <a:rPr lang="en-US" sz="32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của</a:t>
            </a:r>
            <a:r>
              <a:rPr lang="en-US" sz="32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mỗi</a:t>
            </a:r>
            <a:r>
              <a:rPr lang="en-US" sz="32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loại</a:t>
            </a:r>
            <a:r>
              <a:rPr lang="en-US" sz="32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quạt</a:t>
            </a:r>
            <a:r>
              <a:rPr lang="en-US" sz="32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điện</a:t>
            </a:r>
            <a:r>
              <a:rPr lang="en-US" sz="32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trên</a:t>
            </a:r>
            <a:r>
              <a:rPr lang="en-US" sz="32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3200" kern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nêu</a:t>
            </a:r>
            <a:r>
              <a:rPr lang="en-US" sz="32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vị</a:t>
            </a:r>
            <a:r>
              <a:rPr lang="en-US" sz="32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trí</a:t>
            </a:r>
            <a:r>
              <a:rPr lang="en-US" sz="32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lắp</a:t>
            </a:r>
            <a:r>
              <a:rPr lang="en-US" sz="32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đặt</a:t>
            </a:r>
            <a:r>
              <a:rPr lang="en-US" sz="32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của</a:t>
            </a:r>
            <a:r>
              <a:rPr lang="en-US" sz="32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mỗi</a:t>
            </a:r>
            <a:r>
              <a:rPr lang="en-US" sz="32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loại</a:t>
            </a:r>
            <a:r>
              <a:rPr lang="en-US" sz="32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quạt</a:t>
            </a:r>
            <a:r>
              <a:rPr lang="en-US" sz="32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điện</a:t>
            </a:r>
            <a:r>
              <a:rPr lang="en-US" sz="32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trong</a:t>
            </a:r>
            <a:r>
              <a:rPr lang="en-US" sz="32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gia</a:t>
            </a:r>
            <a:r>
              <a:rPr lang="en-US" sz="32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đình</a:t>
            </a:r>
            <a:r>
              <a:rPr lang="en-US" sz="32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62696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4.44444E-6 L -1.25E-6 0.00024 C 0.00221 0.00741 0.00352 0.01621 0.00664 0.02269 C 0.03138 0.07408 0.06966 0.0875 0.10508 0.10278 C 0.13802 0.11713 0.17214 0.11991 0.20534 0.13056 C 0.24115 0.1419 0.27656 0.15672 0.31237 0.16899 C 0.3457 0.18056 0.37943 0.1882 0.4125 0.20139 C 0.45886 0.21945 0.50469 0.24213 0.55078 0.26274 C 0.62748 0.29723 0.52552 0.25 0.61719 0.30602 L 0.6349 0.31667 C 0.6388 0.31899 0.64284 0.32014 0.64662 0.32292 C 0.66458 0.33473 0.65104 0.33056 0.66445 0.33357 C 0.66823 0.3382 0.67253 0.34422 0.67708 0.34584 C 0.68112 0.34723 0.68555 0.34676 0.68971 0.34723 C 0.69909 0.35162 0.68464 0.34491 0.70404 0.35672 C 0.70703 0.35857 0.70573 0.35741 0.70833 0.35996 " pathEditMode="relative" rAng="0" ptsTypes="AAAAAAAAAAAAAAAA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17" y="17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3.33333E-6 L -2.70833E-6 0.00023 C -0.00052 0.0125 -0.00052 0.02639 -0.0013 0.03889 C -0.00221 0.05023 -0.00351 0.06088 -0.00521 0.0713 C -0.01263 0.11945 -0.01367 0.11412 -0.02239 0.15741 C -0.0263 0.17778 -0.03073 0.19792 -0.03411 0.21945 C -0.03698 0.2382 -0.03984 0.25718 -0.04271 0.2757 C -0.04375 0.28195 -0.04453 0.28866 -0.04583 0.29445 C -0.047 0.30023 -0.04843 0.30556 -0.04948 0.31158 C -0.05104 0.31875 -0.05169 0.32848 -0.0539 0.33403 C -0.06028 0.35023 -0.07461 0.35 -0.07461 0.37547 L -0.07461 0.40394 " pathEditMode="relative" rAng="0" ptsTypes="AAAAAAAAAAAA">
                                      <p:cBhvr>
                                        <p:cTn id="3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37" y="2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7.40741E-7 L -4.79167E-6 0.00023 C 0.00079 0.0037 0.00183 0.00764 0.00261 0.0125 C 0.0043 0.02292 0.00495 0.03843 0.00639 0.04861 C 0.00743 0.05903 0.00873 0.06875 0.01003 0.0787 C 0.01055 0.08264 0.01107 0.08657 0.01198 0.08982 C 0.02344 0.13889 0.01498 0.09838 0.02891 0.14861 C 0.03165 0.1588 0.03855 0.18958 0.04115 0.20232 C 0.04362 0.2162 0.04701 0.2294 0.04857 0.24375 C 0.04909 0.25 0.04974 0.25648 0.0504 0.2625 C 0.05066 0.26759 0.05105 0.27222 0.05131 0.27708 C 0.0517 0.28056 0.05196 0.28449 0.05222 0.28796 C 0.05274 0.30949 0.05209 0.33148 0.05326 0.35301 C 0.05339 0.35602 0.05508 0.35833 0.05599 0.36088 C 0.05639 0.3625 0.05639 0.36435 0.05704 0.36574 C 0.05886 0.37083 0.06029 0.37755 0.06355 0.38009 C 0.07136 0.38588 0.06771 0.38357 0.07409 0.38681 " pathEditMode="relative" rAng="0" ptsTypes="AAAAAAAAAAAAAAAAA">
                                      <p:cBhvr>
                                        <p:cTn id="3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98" y="19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7037E-6 L -4.16667E-6 0.00023 C -0.0125 0.01527 -0.02643 0.02453 -0.03671 0.04629 C -0.04843 0.07199 -0.0539 0.1118 -0.0651 0.13912 C -0.08776 0.19351 -0.09466 0.21365 -0.1194 0.25995 C -0.12474 0.26967 -0.13046 0.27754 -0.13606 0.28634 C -0.13658 0.28842 -0.13671 0.29143 -0.13763 0.29213 C -0.14336 0.29699 -0.14947 0.29722 -0.15494 0.30162 C -0.16237 0.30764 -0.16888 0.31851 -0.1763 0.3243 C -0.18268 0.32916 -0.18958 0.33032 -0.19596 0.33356 C -0.21132 0.34236 -0.22617 0.35578 -0.24166 0.36041 L -0.26783 0.36782 C -0.27226 0.36875 -0.28684 0.37106 -0.29062 0.37129 C -0.29622 0.37407 -0.30195 0.37523 -0.30729 0.37893 C -0.32382 0.39097 -0.31145 0.39236 -0.32304 0.38889 C -0.34283 0.39097 -0.33307 0.39097 -0.35182 0.39097 " pathEditMode="relative" rAng="0" ptsTypes="AAAAAAAAAAAAAAAA">
                                      <p:cBhvr>
                                        <p:cTn id="4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91" y="19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6" name="Google Shape;1156;p23"/>
          <p:cNvPicPr preferRelativeResize="0"/>
          <p:nvPr/>
        </p:nvPicPr>
        <p:blipFill rotWithShape="1">
          <a:blip r:embed="rId3">
            <a:alphaModFix/>
          </a:blip>
          <a:srcRect t="27083" b="45000"/>
          <a:stretch/>
        </p:blipFill>
        <p:spPr>
          <a:xfrm>
            <a:off x="0" y="-1"/>
            <a:ext cx="12192000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7" name="Google Shape;1157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15094" y="0"/>
            <a:ext cx="4176906" cy="432816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roup 1"/>
          <p:cNvGrpSpPr/>
          <p:nvPr/>
        </p:nvGrpSpPr>
        <p:grpSpPr>
          <a:xfrm>
            <a:off x="0" y="1900851"/>
            <a:ext cx="10081625" cy="4380777"/>
            <a:chOff x="299504" y="1991447"/>
            <a:chExt cx="10081625" cy="4380777"/>
          </a:xfrm>
        </p:grpSpPr>
        <p:pic>
          <p:nvPicPr>
            <p:cNvPr id="1159" name="Google Shape;1159;p23"/>
            <p:cNvPicPr preferRelativeResize="0"/>
            <p:nvPr/>
          </p:nvPicPr>
          <p:blipFill rotWithShape="1">
            <a:blip r:embed="rId5">
              <a:alphaModFix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40000" contrast="-40000"/>
                      </a14:imgEffect>
                    </a14:imgLayer>
                  </a14:imgProps>
                </a:ext>
              </a:extLst>
            </a:blip>
            <a:srcRect/>
            <a:stretch/>
          </p:blipFill>
          <p:spPr>
            <a:xfrm>
              <a:off x="299504" y="1991447"/>
              <a:ext cx="10081625" cy="438077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60" name="Google Shape;1160;p23"/>
            <p:cNvSpPr/>
            <p:nvPr/>
          </p:nvSpPr>
          <p:spPr>
            <a:xfrm>
              <a:off x="614464" y="2033072"/>
              <a:ext cx="8849359" cy="33239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742950" marR="0" lvl="1" indent="-28575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200"/>
                <a:buFont typeface="Arial" panose="020B0604020202020204" pitchFamily="34" charset="0"/>
                <a:buChar char="•"/>
                <a:tabLst/>
                <a:defRPr/>
              </a:pPr>
              <a:r>
                <a:rPr lang="nl-NL" sz="2800" i="1" dirty="0">
                  <a:effectLst/>
                  <a:latin typeface="+mj-lt"/>
                  <a:ea typeface="Times New Roman" panose="02020603050405020304" pitchFamily="18" charset="0"/>
                </a:rPr>
                <a:t>Quạt điện tạo ra gió, giúp làm mát. Quạt điện có nhiều loại với nhiều kiểu dáng khác nhau. </a:t>
              </a:r>
            </a:p>
            <a:p>
              <a:pPr marL="742950" marR="0" lvl="1" indent="-28575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200"/>
                <a:buFont typeface="Arial" panose="020B0604020202020204" pitchFamily="34" charset="0"/>
                <a:buChar char="•"/>
                <a:tabLst/>
                <a:defRPr/>
              </a:pPr>
              <a:r>
                <a:rPr lang="nl-NL" sz="2800" i="1" dirty="0">
                  <a:effectLst/>
                  <a:latin typeface="+mj-lt"/>
                  <a:ea typeface="Times New Roman" panose="02020603050405020304" pitchFamily="18" charset="0"/>
                </a:rPr>
                <a:t>Ngoài ra, những chiếc quạt  có kiểu dáng đẹp còn được dùng trang trí cho không gian phòng khách (phòng ăn, phòng ngủ,… thêm sang trọng.</a:t>
              </a:r>
              <a:endParaRPr kumimoji="0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  <a:sym typeface="Arial"/>
              </a:endParaRPr>
            </a:p>
          </p:txBody>
        </p:sp>
      </p:grpSp>
      <p:pic>
        <p:nvPicPr>
          <p:cNvPr id="1161" name="Google Shape;1161;p23"/>
          <p:cNvPicPr preferRelativeResize="0"/>
          <p:nvPr/>
        </p:nvPicPr>
        <p:blipFill rotWithShape="1">
          <a:blip r:embed="rId7">
            <a:alphaModFix/>
          </a:blip>
          <a:srcRect r="78832"/>
          <a:stretch/>
        </p:blipFill>
        <p:spPr>
          <a:xfrm>
            <a:off x="-209825" y="-68350"/>
            <a:ext cx="1124225" cy="1532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2" name="Google Shape;1162;p23"/>
          <p:cNvPicPr preferRelativeResize="0"/>
          <p:nvPr/>
        </p:nvPicPr>
        <p:blipFill rotWithShape="1">
          <a:blip r:embed="rId7">
            <a:alphaModFix/>
          </a:blip>
          <a:srcRect l="20745"/>
          <a:stretch/>
        </p:blipFill>
        <p:spPr>
          <a:xfrm>
            <a:off x="914400" y="-208076"/>
            <a:ext cx="4209190" cy="1532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A picture containing fan, device&#10;&#10;Description automatically generated">
            <a:extLst>
              <a:ext uri="{FF2B5EF4-FFF2-40B4-BE49-F238E27FC236}">
                <a16:creationId xmlns:a16="http://schemas.microsoft.com/office/drawing/2014/main" id="{0E5695F9-3F42-4A31-AD3F-CCCC2295FAA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9586" y="2496434"/>
            <a:ext cx="3853543" cy="38535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" name="Google Shape;1075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8" name="Google Shape;1078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40265" y="3203732"/>
            <a:ext cx="2613610" cy="3282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2FBF857-08C6-41C0-9CF2-45E8330473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1539" y="1702704"/>
            <a:ext cx="10077561" cy="2578832"/>
          </a:xfrm>
          <a:prstGeom prst="rect">
            <a:avLst/>
          </a:prstGeom>
        </p:spPr>
      </p:pic>
      <p:pic>
        <p:nvPicPr>
          <p:cNvPr id="4" name="Picture 3" descr="A tennis racket with a ball&#10;&#10;Description automatically generated with low confidence">
            <a:extLst>
              <a:ext uri="{FF2B5EF4-FFF2-40B4-BE49-F238E27FC236}">
                <a16:creationId xmlns:a16="http://schemas.microsoft.com/office/drawing/2014/main" id="{E33E1A9A-48EE-4B7C-B112-7572C61E87E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7654" y="2678975"/>
            <a:ext cx="3214635" cy="417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009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98" y="203200"/>
            <a:ext cx="11220576" cy="6654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CDCF93C-ACC5-4C17-9393-A2184AC671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8338" y="1340437"/>
            <a:ext cx="9743440" cy="537745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29F8849-6559-4D86-A576-B9CD401702B3}"/>
              </a:ext>
            </a:extLst>
          </p:cNvPr>
          <p:cNvSpPr txBox="1"/>
          <p:nvPr/>
        </p:nvSpPr>
        <p:spPr>
          <a:xfrm>
            <a:off x="1910080" y="140109"/>
            <a:ext cx="9011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 hãy </a:t>
            </a:r>
            <a:r>
              <a:rPr lang="en-US" sz="36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</a:t>
            </a:r>
            <a:r>
              <a:rPr lang="en-US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sát</a:t>
            </a:r>
            <a:r>
              <a:rPr lang="en-US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gọi tên các bộ phận tương ứng của quạt điện theo bảng dưới đây</a:t>
            </a:r>
            <a:r>
              <a:rPr lang="en-US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E5DE6C-4388-49F6-B9DA-A0E18C52B2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72957" y="1416523"/>
            <a:ext cx="8543925" cy="14668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8CC0176-637A-47BA-BCB3-7BAC7641BF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957" y="2820282"/>
            <a:ext cx="5374640" cy="403771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F02C012B-B5AC-40D1-9AF2-A9BF6CC9A37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71574" y="3115299"/>
            <a:ext cx="3697959" cy="3002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396479"/>
      </p:ext>
    </p:extLst>
  </p:cSld>
  <p:clrMapOvr>
    <a:masterClrMapping/>
  </p:clrMapOvr>
  <p:transition spd="slow" advTm="12737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2" name="Google Shape;1002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75265" y="2642197"/>
            <a:ext cx="894267" cy="1192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3" name="Google Shape;1003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" y="-7329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4" name="Google Shape;1004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1438" y="1055084"/>
            <a:ext cx="2116968" cy="2316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5" name="Google Shape;1005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90200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6" name="Google Shape;1006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5304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7" name="Google Shape;1007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8085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8" name="Google Shape;1008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429233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9" name="Google Shape;1009;p1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383901" y="-100082"/>
            <a:ext cx="1333999" cy="133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0" name="Google Shape;1010;p1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40584" y="3705967"/>
            <a:ext cx="2330733" cy="2330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1" name="Google Shape;1011;p1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057525" y="1114146"/>
            <a:ext cx="6371708" cy="3791229"/>
          </a:xfrm>
          <a:prstGeom prst="rect">
            <a:avLst/>
          </a:prstGeom>
          <a:noFill/>
          <a:ln>
            <a:noFill/>
          </a:ln>
        </p:spPr>
      </p:pic>
      <p:sp>
        <p:nvSpPr>
          <p:cNvPr id="1012" name="Google Shape;1012;p13"/>
          <p:cNvSpPr txBox="1"/>
          <p:nvPr/>
        </p:nvSpPr>
        <p:spPr>
          <a:xfrm>
            <a:off x="3331565" y="1347936"/>
            <a:ext cx="5856134" cy="323639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67"/>
              <a:buFont typeface="Arial"/>
              <a:buNone/>
              <a:tabLst/>
              <a:defRPr/>
            </a:pPr>
            <a:endParaRPr kumimoji="0" sz="4667" b="1" i="0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019" name="Google Shape;1019;p13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rot="420713">
            <a:off x="8210538" y="2763596"/>
            <a:ext cx="1326145" cy="2972393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</p:pic>
      <p:pic>
        <p:nvPicPr>
          <p:cNvPr id="1020" name="Google Shape;1020;p13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7958337" y="3691544"/>
            <a:ext cx="1858273" cy="2749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FA12A74-0DD3-4C9E-911F-5F883C22483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54141" y="2096433"/>
            <a:ext cx="5578475" cy="7509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" y="335281"/>
            <a:ext cx="11729554" cy="64110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CDCF93C-ACC5-4C17-9393-A2184AC671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6640" y="660400"/>
            <a:ext cx="10617200" cy="5638800"/>
          </a:xfrm>
          <a:prstGeom prst="rect">
            <a:avLst/>
          </a:prstGeom>
        </p:spPr>
      </p:pic>
      <p:pic>
        <p:nvPicPr>
          <p:cNvPr id="19" name="图片 8">
            <a:extLst>
              <a:ext uri="{FF2B5EF4-FFF2-40B4-BE49-F238E27FC236}">
                <a16:creationId xmlns:a16="http://schemas.microsoft.com/office/drawing/2014/main" id="{44B6190E-F2D0-482D-BA49-D3D49AF1981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0420" y="4239425"/>
            <a:ext cx="1577614" cy="246718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9FC180E-E7C5-4481-A7A4-6914E2B789F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465" y="863662"/>
            <a:ext cx="6507867" cy="4889059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EF037610-19FB-4781-B6C1-B65B4F6A850D}"/>
              </a:ext>
            </a:extLst>
          </p:cNvPr>
          <p:cNvSpPr txBox="1"/>
          <p:nvPr/>
        </p:nvSpPr>
        <p:spPr>
          <a:xfrm>
            <a:off x="1928344" y="1301704"/>
            <a:ext cx="22677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Lồng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quạt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49081AF-8EE5-4348-8B54-5A45F7ACE507}"/>
              </a:ext>
            </a:extLst>
          </p:cNvPr>
          <p:cNvSpPr txBox="1"/>
          <p:nvPr/>
        </p:nvSpPr>
        <p:spPr>
          <a:xfrm>
            <a:off x="1846447" y="2420838"/>
            <a:ext cx="22677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32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Cánh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quạt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24CF6CC-934C-4730-ABCC-F5D5AA47DF56}"/>
              </a:ext>
            </a:extLst>
          </p:cNvPr>
          <p:cNvSpPr txBox="1"/>
          <p:nvPr/>
        </p:nvSpPr>
        <p:spPr>
          <a:xfrm>
            <a:off x="1293467" y="3514807"/>
            <a:ext cx="26609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32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Các</a:t>
            </a:r>
            <a:r>
              <a:rPr lang="en-US" sz="3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nút</a:t>
            </a:r>
            <a:r>
              <a:rPr lang="en-US" sz="3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điều</a:t>
            </a:r>
            <a:r>
              <a:rPr lang="en-US" sz="3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khiển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3F21CEC-6AF8-4340-87A9-B6B61F5BB2E7}"/>
              </a:ext>
            </a:extLst>
          </p:cNvPr>
          <p:cNvSpPr txBox="1"/>
          <p:nvPr/>
        </p:nvSpPr>
        <p:spPr>
          <a:xfrm>
            <a:off x="2216076" y="4959176"/>
            <a:ext cx="17793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3200" kern="0" noProof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Đế</a:t>
            </a:r>
            <a:r>
              <a:rPr lang="en-US" sz="3200" kern="0" noProof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kern="0" noProof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quạt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07B9CCD-18C9-4497-A807-69501B256027}"/>
              </a:ext>
            </a:extLst>
          </p:cNvPr>
          <p:cNvSpPr txBox="1"/>
          <p:nvPr/>
        </p:nvSpPr>
        <p:spPr>
          <a:xfrm>
            <a:off x="9434615" y="1141318"/>
            <a:ext cx="22677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3200" kern="0" noProof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Tuốc</a:t>
            </a:r>
            <a:r>
              <a:rPr lang="en-US" sz="3200" kern="0" noProof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kern="0" noProof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năng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5FA6C93-A7CB-405F-87B6-B51044D309EA}"/>
              </a:ext>
            </a:extLst>
          </p:cNvPr>
          <p:cNvSpPr txBox="1"/>
          <p:nvPr/>
        </p:nvSpPr>
        <p:spPr>
          <a:xfrm>
            <a:off x="9434615" y="2297746"/>
            <a:ext cx="22677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32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Hộp</a:t>
            </a:r>
            <a:r>
              <a:rPr lang="en-US" sz="3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động</a:t>
            </a:r>
            <a:r>
              <a:rPr lang="en-US" sz="3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cơ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041310F-4C31-4B3D-A7D9-2636A5D18D90}"/>
              </a:ext>
            </a:extLst>
          </p:cNvPr>
          <p:cNvSpPr txBox="1"/>
          <p:nvPr/>
        </p:nvSpPr>
        <p:spPr>
          <a:xfrm>
            <a:off x="9149246" y="3514807"/>
            <a:ext cx="22677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32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Thân</a:t>
            </a:r>
            <a:r>
              <a:rPr lang="en-US" sz="3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quạt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72A7E4A-9EF0-479C-A3A1-2E9367E0DC95}"/>
              </a:ext>
            </a:extLst>
          </p:cNvPr>
          <p:cNvSpPr txBox="1"/>
          <p:nvPr/>
        </p:nvSpPr>
        <p:spPr>
          <a:xfrm>
            <a:off x="9114718" y="4901380"/>
            <a:ext cx="22677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32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Dây</a:t>
            </a:r>
            <a:r>
              <a:rPr lang="en-US" sz="3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nguồn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72217276"/>
      </p:ext>
    </p:extLst>
  </p:cSld>
  <p:clrMapOvr>
    <a:masterClrMapping/>
  </p:clrMapOvr>
  <p:transition spd="slow" advTm="12737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31" grpId="0"/>
      <p:bldP spid="32" grpId="0"/>
      <p:bldP spid="36" grpId="0"/>
      <p:bldP spid="37" grpId="0"/>
      <p:bldP spid="38" grpId="0"/>
      <p:bldP spid="39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主题​​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5kcrjo3s">
      <a:majorFont>
        <a:latin typeface="字魂36号-正文宋楷" panose="020F0302020204030204"/>
        <a:ea typeface="字魂36号-正文宋楷"/>
        <a:cs typeface=""/>
      </a:majorFont>
      <a:minorFont>
        <a:latin typeface="字魂36号-正文宋楷" panose="020F0502020204030204"/>
        <a:ea typeface="字魂36号-正文宋楷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4_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504</Words>
  <Application>Microsoft Office PowerPoint</Application>
  <PresentationFormat>Widescreen</PresentationFormat>
  <Paragraphs>63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20</vt:i4>
      </vt:variant>
    </vt:vector>
  </HeadingPairs>
  <TitlesOfParts>
    <vt:vector size="35" baseType="lpstr">
      <vt:lpstr>等线</vt:lpstr>
      <vt:lpstr>Arial</vt:lpstr>
      <vt:lpstr>Calibri</vt:lpstr>
      <vt:lpstr>Calibri Light</vt:lpstr>
      <vt:lpstr>Coiny</vt:lpstr>
      <vt:lpstr>Georgia</vt:lpstr>
      <vt:lpstr>Pattaya</vt:lpstr>
      <vt:lpstr>字魂36号-正文宋楷</vt:lpstr>
      <vt:lpstr>Office 主题​​</vt:lpstr>
      <vt:lpstr>2_Office 主题​​</vt:lpstr>
      <vt:lpstr>1_Simple Light</vt:lpstr>
      <vt:lpstr>1_Office 主题</vt:lpstr>
      <vt:lpstr>3_Office 主题​​</vt:lpstr>
      <vt:lpstr>1_Office 主题​​</vt:lpstr>
      <vt:lpstr>4_Office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MyPC</cp:lastModifiedBy>
  <cp:revision>59</cp:revision>
  <dcterms:created xsi:type="dcterms:W3CDTF">2022-07-17T05:49:10Z</dcterms:created>
  <dcterms:modified xsi:type="dcterms:W3CDTF">2025-10-09T02:27:31Z</dcterms:modified>
</cp:coreProperties>
</file>