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7" r:id="rId3"/>
    <p:sldMasterId id="2147483702" r:id="rId4"/>
    <p:sldMasterId id="2147483713" r:id="rId5"/>
  </p:sldMasterIdLst>
  <p:notesMasterIdLst>
    <p:notesMasterId r:id="rId20"/>
  </p:notesMasterIdLst>
  <p:sldIdLst>
    <p:sldId id="359" r:id="rId6"/>
    <p:sldId id="283" r:id="rId7"/>
    <p:sldId id="284" r:id="rId8"/>
    <p:sldId id="285" r:id="rId9"/>
    <p:sldId id="286" r:id="rId10"/>
    <p:sldId id="357" r:id="rId11"/>
    <p:sldId id="271" r:id="rId12"/>
    <p:sldId id="267" r:id="rId13"/>
    <p:sldId id="268" r:id="rId14"/>
    <p:sldId id="373" r:id="rId15"/>
    <p:sldId id="374" r:id="rId16"/>
    <p:sldId id="361" r:id="rId17"/>
    <p:sldId id="354" r:id="rId18"/>
    <p:sldId id="36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1" d="100"/>
          <a:sy n="81" d="100"/>
        </p:scale>
        <p:origin x="87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3579BA-C72C-4266-ABA9-7F7C6B611989}" type="datetimeFigureOut">
              <a:rPr lang="en-US" smtClean="0"/>
              <a:t>10/9/2025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D989FB-3084-4096-960D-B6325808A7F8}" type="slidenum">
              <a:rPr lang="en-US" smtClean="0"/>
              <a:t>‹#›</a:t>
            </a:fld>
            <a:endParaRPr lang="en-US"/>
          </a:p>
        </p:txBody>
      </p:sp>
    </p:spTree>
    <p:extLst>
      <p:ext uri="{BB962C8B-B14F-4D97-AF65-F5344CB8AC3E}">
        <p14:creationId xmlns:p14="http://schemas.microsoft.com/office/powerpoint/2010/main" val="1295848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D989FB-3084-4096-960D-B6325808A7F8}" type="slidenum">
              <a:rPr lang="en-US" smtClean="0"/>
              <a:t>6</a:t>
            </a:fld>
            <a:endParaRPr lang="en-US"/>
          </a:p>
        </p:txBody>
      </p:sp>
    </p:spTree>
    <p:extLst>
      <p:ext uri="{BB962C8B-B14F-4D97-AF65-F5344CB8AC3E}">
        <p14:creationId xmlns:p14="http://schemas.microsoft.com/office/powerpoint/2010/main" val="96647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857A2-2739-46F3-A027-13E959197583}"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185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36E0D-30A4-4FB1-8C0E-AA08FDBB6A8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97166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36E0D-30A4-4FB1-8C0E-AA08FDBB6A8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6779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www.facebook.com/groups/629898828017053" TargetMode="Externa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26F74D-B0E9-48A0-AF05-478B67D5D45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F3E3629-4186-4C92-8108-B9F6E2341F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F0077F0-9AB5-442D-B55D-96F689E9D137}"/>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5" name="页脚占位符 4">
            <a:extLst>
              <a:ext uri="{FF2B5EF4-FFF2-40B4-BE49-F238E27FC236}">
                <a16:creationId xmlns:a16="http://schemas.microsoft.com/office/drawing/2014/main" id="{2BC6474F-41B1-4AA4-B95B-297303C70D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1B6B97-953B-476E-A79F-92A7CDD3FBBD}"/>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661859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B3EA44-0A9D-4D23-A69E-E6A001BF192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8E45E13-BCD2-4BCD-9F32-167884DD0AA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97DCADC-B5E3-4471-840E-4661C0B04E8B}"/>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5" name="页脚占位符 4">
            <a:extLst>
              <a:ext uri="{FF2B5EF4-FFF2-40B4-BE49-F238E27FC236}">
                <a16:creationId xmlns:a16="http://schemas.microsoft.com/office/drawing/2014/main" id="{63C259BB-6471-4FC7-8D1B-86C3470BBC8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5EB754-6D91-4826-B09F-71D849E7546A}"/>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3196690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9FA6D46-0B14-4F05-8D4E-D9E1839AD90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A2C84F7-FCED-40DB-B927-7AEB4FD8B7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CD28B98-21F7-4F1B-9E84-ADB7EC9829F7}"/>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5" name="页脚占位符 4">
            <a:extLst>
              <a:ext uri="{FF2B5EF4-FFF2-40B4-BE49-F238E27FC236}">
                <a16:creationId xmlns:a16="http://schemas.microsoft.com/office/drawing/2014/main" id="{E4915199-E2C5-41F3-B5BF-BC774903CC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6CB96E7-D9E0-4539-A893-48CB894D895D}"/>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5282338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4EA11-4E83-418A-814C-1759C30A977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50FA5C-674D-46F0-9D58-C69EBABD7CF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26B38AE-1185-43F4-8E21-AC0438E301E7}"/>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5" name="Footer Placeholder 4">
            <a:extLst>
              <a:ext uri="{FF2B5EF4-FFF2-40B4-BE49-F238E27FC236}">
                <a16:creationId xmlns:a16="http://schemas.microsoft.com/office/drawing/2014/main" id="{4CD204B8-3394-40EE-A770-6627A5EE200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A241CEA-CEE0-4F4E-8FCE-703B5F2545D1}"/>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3693926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64BC9-54E5-4F6D-B988-8AA9CD48FAE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1A02B498-1F49-420C-966C-79A78B8212E5}"/>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3E17B5-2859-4B4D-9051-6836B8D2E8E4}"/>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5" name="Footer Placeholder 4">
            <a:extLst>
              <a:ext uri="{FF2B5EF4-FFF2-40B4-BE49-F238E27FC236}">
                <a16:creationId xmlns:a16="http://schemas.microsoft.com/office/drawing/2014/main" id="{A4E4E943-5AED-4399-99E0-93FE64F7479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DB722D1-C7D4-4B58-9B04-916C924E5BED}"/>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7867538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1B594-217A-473F-9F63-CF122182BBB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18C5BB-D472-45F8-915F-9A1E2781E9F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700A5F-6644-46D2-8458-99F00615D9EB}"/>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5" name="Footer Placeholder 4">
            <a:extLst>
              <a:ext uri="{FF2B5EF4-FFF2-40B4-BE49-F238E27FC236}">
                <a16:creationId xmlns:a16="http://schemas.microsoft.com/office/drawing/2014/main" id="{BCADE7B0-98FA-444E-9909-8CB205D8AF0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AC6B234-6D48-4396-99A8-95E115F7C219}"/>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3079699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33984-6D4E-4135-93A0-36BBB828408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15B0AA4C-13C5-4B5A-A65F-3C9357DFB03D}"/>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1932D1F-374F-4F46-B6A3-70B48B8A69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E750D6-7F1D-48B6-A955-5DA4BCE6D110}"/>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6" name="Footer Placeholder 5">
            <a:extLst>
              <a:ext uri="{FF2B5EF4-FFF2-40B4-BE49-F238E27FC236}">
                <a16:creationId xmlns:a16="http://schemas.microsoft.com/office/drawing/2014/main" id="{045C104F-E69E-4EA3-B64C-76D9B01EFCE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AB104CA-DBC3-44E0-A5E2-AF9741CAB552}"/>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012885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AD9CE-F919-40AF-9669-E0A4F96339D4}"/>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1A8998C-7518-4849-9C12-5AC5EB66D13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37C524-C1CB-41EF-ADAA-4681CDCE3135}"/>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69847FD-9B48-47D0-AF56-834BD4CC202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ED3B13-6F61-487E-ACB1-6E3ECCDBAD24}"/>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AE729A-9590-4618-8955-0213F2A247DB}"/>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8" name="Footer Placeholder 7">
            <a:extLst>
              <a:ext uri="{FF2B5EF4-FFF2-40B4-BE49-F238E27FC236}">
                <a16:creationId xmlns:a16="http://schemas.microsoft.com/office/drawing/2014/main" id="{17CD5902-FDA8-4588-83EF-66B5CF4B8DD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3EEF58D7-2E60-4587-ACC8-E1A991C0D73D}"/>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704199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6975E-2567-4C25-886F-12F61848CA1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632548ED-8277-45F8-9D93-918388665085}"/>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4" name="Footer Placeholder 3">
            <a:extLst>
              <a:ext uri="{FF2B5EF4-FFF2-40B4-BE49-F238E27FC236}">
                <a16:creationId xmlns:a16="http://schemas.microsoft.com/office/drawing/2014/main" id="{62A8BADF-F52E-4874-9269-8CD8CEA9FE0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BAE839F-D142-4D7D-8984-6F516B23D43E}"/>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3630108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68DE03-D75E-47E8-A4F4-D4B568251D02}"/>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3" name="Footer Placeholder 2">
            <a:extLst>
              <a:ext uri="{FF2B5EF4-FFF2-40B4-BE49-F238E27FC236}">
                <a16:creationId xmlns:a16="http://schemas.microsoft.com/office/drawing/2014/main" id="{29E1FBE0-6C8B-4DF3-BF6C-8458137A15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E843CD-A02A-408C-BF8F-6D2863694D38}"/>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557403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91A15-BB4F-4BE9-9D51-892272F60E7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C2BA09-100F-4A9F-8AEE-CA9EAF5B53B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E50E83-2728-4238-9208-848E49A8513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886B9E-59AC-4D13-94C3-A796203D3A11}"/>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6" name="Footer Placeholder 5">
            <a:extLst>
              <a:ext uri="{FF2B5EF4-FFF2-40B4-BE49-F238E27FC236}">
                <a16:creationId xmlns:a16="http://schemas.microsoft.com/office/drawing/2014/main" id="{EA400259-DE3F-4F16-B136-140C02E4E7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58317FC-A0BC-4E54-8EB8-901894A723D8}"/>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1023330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D80725-6F0E-446C-B9FA-3E62A5295D6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7A6FA1B-3AE9-4EF9-8079-88725625228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B4B028-D676-43A1-B01F-E939FB114272}"/>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5" name="页脚占位符 4">
            <a:extLst>
              <a:ext uri="{FF2B5EF4-FFF2-40B4-BE49-F238E27FC236}">
                <a16:creationId xmlns:a16="http://schemas.microsoft.com/office/drawing/2014/main" id="{4D008938-AEC3-4E98-81CA-E4D2ED89C6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8BFF72-7D02-4128-8924-956A8D4700AA}"/>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35826010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94B2E-E36C-4102-80E1-3D49A35BE91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2F9CB2-18C0-4B23-B86D-FC623219D8D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9487AD5-BE0F-49F1-BFB7-4729A7A8B13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AB0EC2-81ED-4280-A362-FB36EDEE7BB3}"/>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6" name="Footer Placeholder 5">
            <a:extLst>
              <a:ext uri="{FF2B5EF4-FFF2-40B4-BE49-F238E27FC236}">
                <a16:creationId xmlns:a16="http://schemas.microsoft.com/office/drawing/2014/main" id="{0607B202-4037-4605-8E9A-B3AD7758FE4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2FA0C3C-5DC3-4BE7-8B57-3AD5CF7E84D2}"/>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377725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7830B-C3C2-4DEF-ABA6-23E1A8AE285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521E2C2-D342-4345-8203-559E6EA4984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8DE8E5-7344-4405-8A12-0E91E6983079}"/>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5" name="Footer Placeholder 4">
            <a:extLst>
              <a:ext uri="{FF2B5EF4-FFF2-40B4-BE49-F238E27FC236}">
                <a16:creationId xmlns:a16="http://schemas.microsoft.com/office/drawing/2014/main" id="{46A23782-3BD5-453E-9FA5-6DF831A3541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B0790A1-3E2D-45D5-86A7-8D8CA24D93B5}"/>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8741071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DC07C8-421A-480A-B640-F7BA97BAD73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412B25-C126-4204-96C5-392CFA98A82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38CA16-EEDB-451D-BAEE-13EBB5D6F52B}"/>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10/9/2025</a:t>
            </a:fld>
            <a:endParaRPr lang="en-US"/>
          </a:p>
        </p:txBody>
      </p:sp>
      <p:sp>
        <p:nvSpPr>
          <p:cNvPr id="5" name="Footer Placeholder 4">
            <a:extLst>
              <a:ext uri="{FF2B5EF4-FFF2-40B4-BE49-F238E27FC236}">
                <a16:creationId xmlns:a16="http://schemas.microsoft.com/office/drawing/2014/main" id="{CD274949-0971-4040-B16D-9859533F52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9BABE4-ABAC-4E57-8133-EBAA93E20F1A}"/>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4728265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904008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9641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93727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2743E52-4CFC-F2F9-3822-3A64B1D40D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sp>
        <p:nvSpPr>
          <p:cNvPr id="6" name="矩形: 圆角 5">
            <a:extLst>
              <a:ext uri="{FF2B5EF4-FFF2-40B4-BE49-F238E27FC236}">
                <a16:creationId xmlns:a16="http://schemas.microsoft.com/office/drawing/2014/main" id="{8EE28CEB-71B8-07AA-67F1-CCA1D1828A5B}"/>
              </a:ext>
            </a:extLst>
          </p:cNvPr>
          <p:cNvSpPr/>
          <p:nvPr userDrawn="1"/>
        </p:nvSpPr>
        <p:spPr>
          <a:xfrm>
            <a:off x="423928" y="556259"/>
            <a:ext cx="11459438" cy="6102957"/>
          </a:xfrm>
          <a:prstGeom prst="roundRect">
            <a:avLst>
              <a:gd name="adj" fmla="val 5971"/>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id="{98A8DBA1-50E8-5702-98AC-9AEFA2301544}"/>
              </a:ext>
            </a:extLst>
          </p:cNvPr>
          <p:cNvSpPr/>
          <p:nvPr userDrawn="1"/>
        </p:nvSpPr>
        <p:spPr>
          <a:xfrm>
            <a:off x="298174" y="188843"/>
            <a:ext cx="11459438" cy="6328100"/>
          </a:xfrm>
          <a:prstGeom prst="roundRect">
            <a:avLst>
              <a:gd name="adj" fmla="val 5971"/>
            </a:avLst>
          </a:pr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FE3F71D-A336-EA03-3B80-0E0F37D26EB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6344" t="46180" r="50850" b="27528"/>
          <a:stretch/>
        </p:blipFill>
        <p:spPr>
          <a:xfrm>
            <a:off x="685651" y="543918"/>
            <a:ext cx="685800" cy="670461"/>
          </a:xfrm>
          <a:prstGeom prst="rect">
            <a:avLst/>
          </a:prstGeom>
        </p:spPr>
      </p:pic>
      <p:sp>
        <p:nvSpPr>
          <p:cNvPr id="2" name="TextBox 3">
            <a:extLst>
              <a:ext uri="{FF2B5EF4-FFF2-40B4-BE49-F238E27FC236}">
                <a16:creationId xmlns:a16="http://schemas.microsoft.com/office/drawing/2014/main" id="{6DB356B1-46EF-94E0-4780-0540A7BAAAF4}"/>
              </a:ext>
            </a:extLst>
          </p:cNvPr>
          <p:cNvSpPr txBox="1"/>
          <p:nvPr userDrawn="1"/>
        </p:nvSpPr>
        <p:spPr>
          <a:xfrm>
            <a:off x="4634118" y="8482866"/>
            <a:ext cx="3425501" cy="701731"/>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9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251460" rtl="0" eaLnBrk="1" fontAlgn="auto" latinLnBrk="0" hangingPunct="1">
              <a:lnSpc>
                <a:spcPct val="100000"/>
              </a:lnSpc>
              <a:spcBef>
                <a:spcPts val="0"/>
              </a:spcBef>
              <a:spcAft>
                <a:spcPts val="0"/>
              </a:spcAft>
              <a:buClrTx/>
              <a:buSzTx/>
              <a:buFontTx/>
              <a:buNone/>
              <a:tabLst/>
              <a:defRPr/>
            </a:pPr>
            <a:r>
              <a:rPr lang="en-US" sz="990" b="1">
                <a:latin typeface="Times New Roman" panose="02020603050405020304" pitchFamily="18" charset="0"/>
                <a:cs typeface="Times New Roman" panose="02020603050405020304" pitchFamily="18" charset="0"/>
              </a:rPr>
              <a:t>Mời </a:t>
            </a:r>
            <a:r>
              <a:rPr lang="en-US" sz="990" b="1" dirty="0" err="1">
                <a:latin typeface="Times New Roman" panose="02020603050405020304" pitchFamily="18" charset="0"/>
                <a:cs typeface="Times New Roman" panose="02020603050405020304" pitchFamily="18" charset="0"/>
              </a:rPr>
              <a:t>truy</a:t>
            </a:r>
            <a:r>
              <a:rPr lang="en-US" sz="990" b="1" dirty="0">
                <a:latin typeface="Times New Roman" panose="02020603050405020304" pitchFamily="18" charset="0"/>
                <a:cs typeface="Times New Roman" panose="02020603050405020304" pitchFamily="18" charset="0"/>
              </a:rPr>
              <a:t> </a:t>
            </a:r>
            <a:r>
              <a:rPr lang="en-US" sz="990" b="1" dirty="0" err="1">
                <a:latin typeface="Times New Roman" panose="02020603050405020304" pitchFamily="18" charset="0"/>
                <a:cs typeface="Times New Roman" panose="02020603050405020304" pitchFamily="18" charset="0"/>
              </a:rPr>
              <a:t>cập</a:t>
            </a:r>
            <a:r>
              <a:rPr lang="en-US" sz="990" b="1" dirty="0">
                <a:latin typeface="Times New Roman" panose="02020603050405020304" pitchFamily="18" charset="0"/>
                <a:cs typeface="Times New Roman" panose="02020603050405020304" pitchFamily="18" charset="0"/>
              </a:rPr>
              <a:t>: </a:t>
            </a:r>
            <a:r>
              <a:rPr lang="en-US" sz="990" dirty="0">
                <a:solidFill>
                  <a:srgbClr val="FF0066"/>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lang="en-US" sz="990" dirty="0">
              <a:solidFill>
                <a:srgbClr val="FF0066"/>
              </a:solidFill>
              <a:latin typeface="SVN-Newton" panose="02040603050506020204" pitchFamily="18" charset="0"/>
              <a:cs typeface="Times New Roman" panose="02020603050405020304" pitchFamily="18" charset="0"/>
            </a:endParaRPr>
          </a:p>
          <a:p>
            <a:pPr algn="ctr"/>
            <a:r>
              <a:rPr lang="en-US" sz="990" b="1" dirty="0">
                <a:solidFill>
                  <a:srgbClr val="0D4370"/>
                </a:solidFill>
                <a:latin typeface="SVN-Newton" panose="02040603050506020204" pitchFamily="18" charset="0"/>
                <a:cs typeface="Times New Roman" panose="02020603050405020304" pitchFamily="18" charset="0"/>
              </a:rPr>
              <a:t>SĐT ZALO : </a:t>
            </a:r>
            <a:r>
              <a:rPr lang="en-US" sz="990" b="1" u="sng" dirty="0">
                <a:solidFill>
                  <a:srgbClr val="0D4370"/>
                </a:solidFill>
                <a:latin typeface="SVN-Newton" panose="02040603050506020204" pitchFamily="18" charset="0"/>
              </a:rPr>
              <a:t>0382348780</a:t>
            </a:r>
            <a:r>
              <a:rPr lang="en-US" sz="990" b="1" dirty="0">
                <a:solidFill>
                  <a:srgbClr val="0D4370"/>
                </a:solidFill>
                <a:latin typeface="SVN-Newton" panose="02040603050506020204" pitchFamily="18" charset="0"/>
              </a:rPr>
              <a:t> - </a:t>
            </a:r>
            <a:r>
              <a:rPr lang="en-US" sz="990" b="1" u="sng" dirty="0">
                <a:solidFill>
                  <a:srgbClr val="0D4370"/>
                </a:solidFill>
                <a:latin typeface="SVN-Newton" panose="02040603050506020204" pitchFamily="18" charset="0"/>
              </a:rPr>
              <a:t>0984848929</a:t>
            </a:r>
            <a:endParaRPr lang="en-US" sz="990" b="1" dirty="0">
              <a:solidFill>
                <a:srgbClr val="0D4370"/>
              </a:solidFill>
              <a:latin typeface="SVN-Newton" panose="02040603050506020204" pitchFamily="18" charset="0"/>
              <a:cs typeface="Times New Roman" panose="02020603050405020304" pitchFamily="18" charset="0"/>
            </a:endParaRPr>
          </a:p>
        </p:txBody>
      </p:sp>
      <p:sp>
        <p:nvSpPr>
          <p:cNvPr id="3" name="Title 1">
            <a:extLst>
              <a:ext uri="{FF2B5EF4-FFF2-40B4-BE49-F238E27FC236}">
                <a16:creationId xmlns:a16="http://schemas.microsoft.com/office/drawing/2014/main" id="{A5DB2647-D4C2-EEE7-E356-051BE48E323C}"/>
              </a:ext>
            </a:extLst>
          </p:cNvPr>
          <p:cNvSpPr txBox="1">
            <a:spLocks/>
          </p:cNvSpPr>
          <p:nvPr userDrawn="1"/>
        </p:nvSpPr>
        <p:spPr>
          <a:xfrm>
            <a:off x="11485704" y="0"/>
            <a:ext cx="847003" cy="178709"/>
          </a:xfrm>
          <a:prstGeom prst="rect">
            <a:avLst/>
          </a:prstGeom>
        </p:spPr>
        <p:txBody>
          <a:bodyPr vert="horz" lIns="50292" tIns="25146" rIns="50292" bIns="25146"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100" b="0" dirty="0" err="1">
                <a:solidFill>
                  <a:schemeClr val="accent2">
                    <a:lumMod val="50000"/>
                  </a:schemeClr>
                </a:solidFill>
                <a:latin typeface="#9Slide07 HoneyCream" pitchFamily="2" charset="0"/>
              </a:rPr>
              <a:t>Măng</a:t>
            </a:r>
            <a:r>
              <a:rPr lang="en-US" sz="1100" b="0" dirty="0">
                <a:solidFill>
                  <a:schemeClr val="accent2">
                    <a:lumMod val="50000"/>
                  </a:schemeClr>
                </a:solidFill>
                <a:latin typeface="#9Slide07 HoneyCream" pitchFamily="2" charset="0"/>
              </a:rPr>
              <a:t> Non</a:t>
            </a:r>
          </a:p>
        </p:txBody>
      </p:sp>
      <p:pic>
        <p:nvPicPr>
          <p:cNvPr id="4" name="Picture 3">
            <a:extLst>
              <a:ext uri="{FF2B5EF4-FFF2-40B4-BE49-F238E27FC236}">
                <a16:creationId xmlns:a16="http://schemas.microsoft.com/office/drawing/2014/main" id="{00303AE8-6E4D-D33C-72EF-62ADB78F59FD}"/>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0078509" y="-13940131"/>
            <a:ext cx="1202436" cy="2044763"/>
          </a:xfrm>
          <a:prstGeom prst="rect">
            <a:avLst/>
          </a:prstGeom>
        </p:spPr>
      </p:pic>
      <p:pic>
        <p:nvPicPr>
          <p:cNvPr id="8" name="Picture 7">
            <a:extLst>
              <a:ext uri="{FF2B5EF4-FFF2-40B4-BE49-F238E27FC236}">
                <a16:creationId xmlns:a16="http://schemas.microsoft.com/office/drawing/2014/main" id="{6283AD59-09CF-081F-FA04-E553AA8D35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30045851" y="-13940131"/>
            <a:ext cx="1202436" cy="2044763"/>
          </a:xfrm>
          <a:prstGeom prst="rect">
            <a:avLst/>
          </a:prstGeom>
        </p:spPr>
      </p:pic>
      <p:pic>
        <p:nvPicPr>
          <p:cNvPr id="9" name="Picture 8">
            <a:extLst>
              <a:ext uri="{FF2B5EF4-FFF2-40B4-BE49-F238E27FC236}">
                <a16:creationId xmlns:a16="http://schemas.microsoft.com/office/drawing/2014/main" id="{B958D781-F87C-D316-66F3-AF61262BFFFA}"/>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9466044" y="16696079"/>
            <a:ext cx="1202436" cy="2044763"/>
          </a:xfrm>
          <a:prstGeom prst="rect">
            <a:avLst/>
          </a:prstGeom>
        </p:spPr>
      </p:pic>
      <p:pic>
        <p:nvPicPr>
          <p:cNvPr id="10" name="Picture 9">
            <a:extLst>
              <a:ext uri="{FF2B5EF4-FFF2-40B4-BE49-F238E27FC236}">
                <a16:creationId xmlns:a16="http://schemas.microsoft.com/office/drawing/2014/main" id="{F7267E93-DF69-E7A0-FB2D-3313C6DE1DCF}"/>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31269141" y="16696079"/>
            <a:ext cx="1202436" cy="2044763"/>
          </a:xfrm>
          <a:prstGeom prst="rect">
            <a:avLst/>
          </a:prstGeom>
        </p:spPr>
      </p:pic>
      <p:sp>
        <p:nvSpPr>
          <p:cNvPr id="11" name="Title 1">
            <a:extLst>
              <a:ext uri="{FF2B5EF4-FFF2-40B4-BE49-F238E27FC236}">
                <a16:creationId xmlns:a16="http://schemas.microsoft.com/office/drawing/2014/main" id="{76417BD9-4379-40B8-42A4-CC11EFE459E3}"/>
              </a:ext>
            </a:extLst>
          </p:cNvPr>
          <p:cNvSpPr txBox="1">
            <a:spLocks/>
          </p:cNvSpPr>
          <p:nvPr userDrawn="1"/>
        </p:nvSpPr>
        <p:spPr>
          <a:xfrm>
            <a:off x="10766172" y="-688627"/>
            <a:ext cx="1960990" cy="298319"/>
          </a:xfrm>
          <a:prstGeom prst="rect">
            <a:avLst/>
          </a:prstGeom>
        </p:spPr>
        <p:txBody>
          <a:bodyPr vert="horz" lIns="50292" tIns="25146" rIns="50292" bIns="25146"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 b="0" dirty="0">
                <a:solidFill>
                  <a:schemeClr val="accent6">
                    <a:lumMod val="50000"/>
                    <a:alpha val="41000"/>
                  </a:schemeClr>
                </a:solidFill>
                <a:latin typeface="SVN-Ready" panose="02040603050506020204" pitchFamily="18" charset="0"/>
              </a:rPr>
              <a:t>By </a:t>
            </a:r>
            <a:r>
              <a:rPr lang="en-US" sz="880" b="0" dirty="0" err="1">
                <a:solidFill>
                  <a:schemeClr val="accent6">
                    <a:lumMod val="50000"/>
                    <a:alpha val="41000"/>
                  </a:schemeClr>
                </a:solidFill>
                <a:latin typeface="SVN-Ready" panose="02040603050506020204" pitchFamily="18" charset="0"/>
              </a:rPr>
              <a:t>Khánh</a:t>
            </a:r>
            <a:r>
              <a:rPr lang="en-US" sz="880" b="0" dirty="0">
                <a:solidFill>
                  <a:schemeClr val="accent6">
                    <a:lumMod val="50000"/>
                    <a:alpha val="41000"/>
                  </a:schemeClr>
                </a:solidFill>
                <a:latin typeface="SVN-Ready" panose="02040603050506020204" pitchFamily="18" charset="0"/>
              </a:rPr>
              <a:t> </a:t>
            </a:r>
            <a:r>
              <a:rPr lang="en-US" sz="880" b="0" dirty="0" err="1">
                <a:solidFill>
                  <a:schemeClr val="accent6">
                    <a:lumMod val="50000"/>
                    <a:alpha val="41000"/>
                  </a:schemeClr>
                </a:solidFill>
                <a:latin typeface="SVN-Ready" panose="02040603050506020204" pitchFamily="18" charset="0"/>
              </a:rPr>
              <a:t>Huyền</a:t>
            </a:r>
            <a:endParaRPr lang="en-US" sz="880" b="0" dirty="0">
              <a:solidFill>
                <a:schemeClr val="accent6">
                  <a:lumMod val="50000"/>
                  <a:alpha val="41000"/>
                </a:schemeClr>
              </a:solidFill>
              <a:latin typeface="SVN-Ready" panose="02040603050506020204" pitchFamily="18" charset="0"/>
            </a:endParaRPr>
          </a:p>
        </p:txBody>
      </p:sp>
      <p:sp>
        <p:nvSpPr>
          <p:cNvPr id="12" name="Title 1">
            <a:extLst>
              <a:ext uri="{FF2B5EF4-FFF2-40B4-BE49-F238E27FC236}">
                <a16:creationId xmlns:a16="http://schemas.microsoft.com/office/drawing/2014/main" id="{E8FFE942-1965-C7D1-B74C-990550387AB2}"/>
              </a:ext>
            </a:extLst>
          </p:cNvPr>
          <p:cNvSpPr txBox="1">
            <a:spLocks/>
          </p:cNvSpPr>
          <p:nvPr userDrawn="1"/>
        </p:nvSpPr>
        <p:spPr>
          <a:xfrm>
            <a:off x="-194494" y="6424930"/>
            <a:ext cx="1202436" cy="433070"/>
          </a:xfrm>
          <a:prstGeom prst="rect">
            <a:avLst/>
          </a:prstGeom>
        </p:spPr>
        <p:txBody>
          <a:bodyPr vert="horz" lIns="50292" tIns="25146" rIns="50292" bIns="25146"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600" b="0" dirty="0" err="1">
                <a:solidFill>
                  <a:schemeClr val="tx1"/>
                </a:solidFill>
                <a:latin typeface="#9Slide07 HoneyCream" pitchFamily="2" charset="0"/>
              </a:rPr>
              <a:t>Măng</a:t>
            </a:r>
            <a:r>
              <a:rPr lang="en-US" sz="1600" b="0" dirty="0">
                <a:solidFill>
                  <a:schemeClr val="tx1"/>
                </a:solidFill>
                <a:latin typeface="#9Slide07 HoneyCream" pitchFamily="2" charset="0"/>
              </a:rPr>
              <a:t> Non</a:t>
            </a:r>
          </a:p>
        </p:txBody>
      </p:sp>
      <p:pic>
        <p:nvPicPr>
          <p:cNvPr id="13" name="Picture 12">
            <a:extLst>
              <a:ext uri="{FF2B5EF4-FFF2-40B4-BE49-F238E27FC236}">
                <a16:creationId xmlns:a16="http://schemas.microsoft.com/office/drawing/2014/main" id="{33F4A335-89CD-8423-32DA-2CF2C99C4115}"/>
              </a:ext>
            </a:extLst>
          </p:cNvPr>
          <p:cNvPicPr>
            <a:picLocks noChangeAspect="1"/>
          </p:cNvPicPr>
          <p:nvPr userDrawn="1"/>
        </p:nvPicPr>
        <p:blipFill>
          <a:blip r:embed="rId6"/>
          <a:stretch>
            <a:fillRect/>
          </a:stretch>
        </p:blipFill>
        <p:spPr>
          <a:xfrm>
            <a:off x="3245371" y="7825468"/>
            <a:ext cx="1203760" cy="1461947"/>
          </a:xfrm>
          <a:prstGeom prst="rect">
            <a:avLst/>
          </a:prstGeom>
        </p:spPr>
      </p:pic>
      <p:pic>
        <p:nvPicPr>
          <p:cNvPr id="14" name="Picture 13">
            <a:extLst>
              <a:ext uri="{FF2B5EF4-FFF2-40B4-BE49-F238E27FC236}">
                <a16:creationId xmlns:a16="http://schemas.microsoft.com/office/drawing/2014/main" id="{6B3BCA85-6C8C-AA2C-F4BF-CFE145926C42}"/>
              </a:ext>
            </a:extLst>
          </p:cNvPr>
          <p:cNvPicPr>
            <a:picLocks noChangeAspect="1"/>
          </p:cNvPicPr>
          <p:nvPr userDrawn="1"/>
        </p:nvPicPr>
        <p:blipFill>
          <a:blip r:embed="rId6"/>
          <a:stretch>
            <a:fillRect/>
          </a:stretch>
        </p:blipFill>
        <p:spPr>
          <a:xfrm>
            <a:off x="-1659241" y="607019"/>
            <a:ext cx="1203760" cy="1461947"/>
          </a:xfrm>
          <a:prstGeom prst="rect">
            <a:avLst/>
          </a:prstGeom>
        </p:spPr>
      </p:pic>
    </p:spTree>
    <p:extLst>
      <p:ext uri="{BB962C8B-B14F-4D97-AF65-F5344CB8AC3E}">
        <p14:creationId xmlns:p14="http://schemas.microsoft.com/office/powerpoint/2010/main" val="3528696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5475887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8" name="Rounded Rectangle 7"/>
          <p:cNvSpPr/>
          <p:nvPr userDrawn="1"/>
        </p:nvSpPr>
        <p:spPr>
          <a:xfrm>
            <a:off x="559359" y="2233246"/>
            <a:ext cx="11073283" cy="3577213"/>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77791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8" name="Rounded Rectangle 7"/>
          <p:cNvSpPr/>
          <p:nvPr userDrawn="1"/>
        </p:nvSpPr>
        <p:spPr>
          <a:xfrm>
            <a:off x="559359" y="401934"/>
            <a:ext cx="11073283" cy="6199833"/>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05734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EB1E53-A19A-49A7-B0DC-CDEE8420494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8512239-5279-41B0-8E3F-614A6D4BB9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B12B34B-F7D0-4E8A-BDA3-FA14A424F748}"/>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5" name="页脚占位符 4">
            <a:extLst>
              <a:ext uri="{FF2B5EF4-FFF2-40B4-BE49-F238E27FC236}">
                <a16:creationId xmlns:a16="http://schemas.microsoft.com/office/drawing/2014/main" id="{3D1897E9-8D63-4E55-8D77-19332A0CCD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76AD07-6044-4C2F-AC33-7F4970BF3B91}"/>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6819958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2001" cy="6884894"/>
          </a:xfrm>
          <a:prstGeom prst="rect">
            <a:avLst/>
          </a:prstGeom>
        </p:spPr>
      </p:pic>
    </p:spTree>
    <p:extLst>
      <p:ext uri="{BB962C8B-B14F-4D97-AF65-F5344CB8AC3E}">
        <p14:creationId xmlns:p14="http://schemas.microsoft.com/office/powerpoint/2010/main" val="12527866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381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09/10/2025</a:t>
            </a:fld>
            <a:endParaRPr lang="vi-VN"/>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2367922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09/10/2025</a:t>
            </a:fld>
            <a:endParaRPr lang="vi-V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28774535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09/10/2025</a:t>
            </a:fld>
            <a:endParaRPr lang="vi-V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7234119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09/10/2025</a:t>
            </a:fld>
            <a:endParaRPr lang="vi-V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7545782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09/10/2025</a:t>
            </a:fld>
            <a:endParaRPr lang="vi-V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9251195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66101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82959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95296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BF0A54-42F5-4A11-B5DD-842DB22390A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90521FC-BAB6-4EE5-BFCD-0775A2ADDDA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C7435B9-E7F9-47E5-BA9F-B026BF5BD7D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B876D37-D432-42B7-B87B-52CB2DCACA68}"/>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6" name="页脚占位符 5">
            <a:extLst>
              <a:ext uri="{FF2B5EF4-FFF2-40B4-BE49-F238E27FC236}">
                <a16:creationId xmlns:a16="http://schemas.microsoft.com/office/drawing/2014/main" id="{35F2F159-0547-4529-9808-A6934066E26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0BF3491-C691-46DF-9320-E7C335706A69}"/>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22271465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2743E52-4CFC-F2F9-3822-3A64B1D40D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sp>
        <p:nvSpPr>
          <p:cNvPr id="38" name="矩形: 圆角 37">
            <a:extLst>
              <a:ext uri="{FF2B5EF4-FFF2-40B4-BE49-F238E27FC236}">
                <a16:creationId xmlns:a16="http://schemas.microsoft.com/office/drawing/2014/main" id="{98A8DBA1-50E8-5702-98AC-9AEFA2301544}"/>
              </a:ext>
            </a:extLst>
          </p:cNvPr>
          <p:cNvSpPr/>
          <p:nvPr userDrawn="1"/>
        </p:nvSpPr>
        <p:spPr>
          <a:xfrm>
            <a:off x="298174" y="188843"/>
            <a:ext cx="11459438" cy="6328100"/>
          </a:xfrm>
          <a:prstGeom prst="roundRect">
            <a:avLst>
              <a:gd name="adj" fmla="val 5971"/>
            </a:avLst>
          </a:pr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66340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B8A120-F50C-4488-994D-3C02E01D38B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FA48777-35EA-4F17-8AE1-41A578123D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28302F4-DC6D-45C0-A754-1FD82343BB8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53A6ABF-53AB-4791-94F4-E62B0E9008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5455962-A847-48BE-BB98-3F99EB62943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88A954E-A57A-4F5C-9F1C-7825B63357AE}"/>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8" name="页脚占位符 7">
            <a:extLst>
              <a:ext uri="{FF2B5EF4-FFF2-40B4-BE49-F238E27FC236}">
                <a16:creationId xmlns:a16="http://schemas.microsoft.com/office/drawing/2014/main" id="{DEAAD35E-4C3E-4DAB-AF0E-25C36D6E54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22AE2F3-4B57-4D89-A30E-A8EBDF839B87}"/>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1073620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6533BA-43D1-4114-8EC7-1E54AAADBFA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446B1D1-A97A-4109-A476-245A05B773BA}"/>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4" name="页脚占位符 3">
            <a:extLst>
              <a:ext uri="{FF2B5EF4-FFF2-40B4-BE49-F238E27FC236}">
                <a16:creationId xmlns:a16="http://schemas.microsoft.com/office/drawing/2014/main" id="{871BBDAD-5EF5-4EEF-AEE6-F34942BBF5F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78CD515-2A59-4079-A500-46A64B15AF71}"/>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26836666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727B8E8-B670-4D1F-B5AE-31EB7276F422}"/>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3" name="页脚占位符 2">
            <a:extLst>
              <a:ext uri="{FF2B5EF4-FFF2-40B4-BE49-F238E27FC236}">
                <a16:creationId xmlns:a16="http://schemas.microsoft.com/office/drawing/2014/main" id="{ECA688EF-7691-418E-A172-9D6142F060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A4E38C0-25AA-47B2-8C51-900964E04098}"/>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35934541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1BC3D1-75C5-4C99-BC21-DBA36A66CA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D439E76-9BA1-438D-9C12-B677965973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3DAFB73-5796-4AD9-B629-57E2FC25F5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DA304D7-66A0-4FFB-9BCC-21C70A09066E}"/>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6" name="页脚占位符 5">
            <a:extLst>
              <a:ext uri="{FF2B5EF4-FFF2-40B4-BE49-F238E27FC236}">
                <a16:creationId xmlns:a16="http://schemas.microsoft.com/office/drawing/2014/main" id="{0803B9DB-B9BE-41E0-89F8-69BD6FE957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C89641-4A75-4F99-92B2-9FC89A6324C9}"/>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4275739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0737C8-C274-415B-8BB2-CF95AA0D19E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0EACCFB-BBAC-479C-9150-EED5E7A285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BDE7B8E-901E-4C13-8CDE-FBDF235AE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36980F5-0C40-46FF-90A0-479AE71D6EF2}"/>
              </a:ext>
            </a:extLst>
          </p:cNvPr>
          <p:cNvSpPr>
            <a:spLocks noGrp="1"/>
          </p:cNvSpPr>
          <p:nvPr>
            <p:ph type="dt" sz="half" idx="10"/>
          </p:nvPr>
        </p:nvSpPr>
        <p:spPr/>
        <p:txBody>
          <a:bodyPr/>
          <a:lstStyle/>
          <a:p>
            <a:fld id="{214BD72C-97CF-47E7-A098-2BB1320F13E8}" type="datetimeFigureOut">
              <a:rPr lang="zh-CN" altLang="en-US" smtClean="0"/>
              <a:t>2025/10/9</a:t>
            </a:fld>
            <a:endParaRPr lang="zh-CN" altLang="en-US"/>
          </a:p>
        </p:txBody>
      </p:sp>
      <p:sp>
        <p:nvSpPr>
          <p:cNvPr id="6" name="页脚占位符 5">
            <a:extLst>
              <a:ext uri="{FF2B5EF4-FFF2-40B4-BE49-F238E27FC236}">
                <a16:creationId xmlns:a16="http://schemas.microsoft.com/office/drawing/2014/main" id="{1F33C01E-0A32-4A13-B651-67D5AE299AE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E6ABE16-09BF-4C2B-86BA-95559E532C29}"/>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28486497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2.png"/><Relationship Id="rId5" Type="http://schemas.openxmlformats.org/officeDocument/2006/relationships/theme" Target="../theme/theme3.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theme" Target="../theme/theme4.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5" Type="http://schemas.openxmlformats.org/officeDocument/2006/relationships/theme" Target="../theme/theme5.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8D88352-02E9-4371-9895-C0CA3D2584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0E8E7A6-F59A-4ECC-8C0F-B24DF1CD18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20EBFDB-AACC-4325-AC91-6DCA147A65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4BD72C-97CF-47E7-A098-2BB1320F13E8}" type="datetimeFigureOut">
              <a:rPr lang="zh-CN" altLang="en-US" smtClean="0"/>
              <a:t>2025/10/9</a:t>
            </a:fld>
            <a:endParaRPr lang="zh-CN" altLang="en-US"/>
          </a:p>
        </p:txBody>
      </p:sp>
      <p:sp>
        <p:nvSpPr>
          <p:cNvPr id="5" name="页脚占位符 4">
            <a:extLst>
              <a:ext uri="{FF2B5EF4-FFF2-40B4-BE49-F238E27FC236}">
                <a16:creationId xmlns:a16="http://schemas.microsoft.com/office/drawing/2014/main" id="{2D2797FE-4964-490A-9E6B-8C28C3D38E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0C31204-FC1D-4B9D-B44B-BED970F94D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C45169-9330-402D-892A-84A9DF3BA245}" type="slidenum">
              <a:rPr lang="zh-CN" altLang="en-US" smtClean="0"/>
              <a:t>‹#›</a:t>
            </a:fld>
            <a:endParaRPr lang="zh-CN" altLang="en-US"/>
          </a:p>
        </p:txBody>
      </p:sp>
      <p:pic>
        <p:nvPicPr>
          <p:cNvPr id="8" name="Picture 7">
            <a:extLst>
              <a:ext uri="{FF2B5EF4-FFF2-40B4-BE49-F238E27FC236}">
                <a16:creationId xmlns:a16="http://schemas.microsoft.com/office/drawing/2014/main" id="{31DA7C18-19DF-3522-9EEB-D17837D768CA}"/>
              </a:ext>
            </a:extLst>
          </p:cNvPr>
          <p:cNvPicPr>
            <a:picLocks noChangeAspect="1"/>
          </p:cNvPicPr>
          <p:nvPr userDrawn="1"/>
        </p:nvPicPr>
        <p:blipFill>
          <a:blip r:embed="rId13"/>
          <a:stretch>
            <a:fillRect/>
          </a:stretch>
        </p:blipFill>
        <p:spPr>
          <a:xfrm>
            <a:off x="0" y="7961"/>
            <a:ext cx="12192000" cy="6842078"/>
          </a:xfrm>
          <a:prstGeom prst="rect">
            <a:avLst/>
          </a:prstGeom>
        </p:spPr>
      </p:pic>
      <p:pic>
        <p:nvPicPr>
          <p:cNvPr id="9" name="Picture 8" descr="A round pink circle with white text and a black background&#10;&#10;AI-generated content may be incorrect.">
            <a:extLst>
              <a:ext uri="{FF2B5EF4-FFF2-40B4-BE49-F238E27FC236}">
                <a16:creationId xmlns:a16="http://schemas.microsoft.com/office/drawing/2014/main" id="{92F22151-D596-521B-07A1-0FD1FDBD344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30726801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round pink circle with white text and a black background&#10;&#10;AI-generated content may be incorrect.">
            <a:extLst>
              <a:ext uri="{FF2B5EF4-FFF2-40B4-BE49-F238E27FC236}">
                <a16:creationId xmlns:a16="http://schemas.microsoft.com/office/drawing/2014/main" id="{6CD011CD-C90E-440A-E5AA-D52B5D190BB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8969335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FA9BAEAF-3422-6382-5B0B-ADAE75DAE75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33495674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6153AD65-4098-0CBE-D8FC-B43729D4D0EE}"/>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21220" y="94594"/>
            <a:ext cx="1374586" cy="1374586"/>
          </a:xfrm>
          <a:prstGeom prst="rect">
            <a:avLst/>
          </a:prstGeom>
        </p:spPr>
      </p:pic>
    </p:spTree>
    <p:extLst>
      <p:ext uri="{BB962C8B-B14F-4D97-AF65-F5344CB8AC3E}">
        <p14:creationId xmlns:p14="http://schemas.microsoft.com/office/powerpoint/2010/main" val="264782460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33099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3.xm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3.xml"/><Relationship Id="rId1" Type="http://schemas.openxmlformats.org/officeDocument/2006/relationships/tags" Target="../tags/tag3.xml"/><Relationship Id="rId5" Type="http://schemas.openxmlformats.org/officeDocument/2006/relationships/image" Target="../media/image2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3.xml"/><Relationship Id="rId1" Type="http://schemas.openxmlformats.org/officeDocument/2006/relationships/tags" Target="../tags/tag4.xml"/><Relationship Id="rId5" Type="http://schemas.openxmlformats.org/officeDocument/2006/relationships/image" Target="../media/image2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3.xml"/><Relationship Id="rId1" Type="http://schemas.openxmlformats.org/officeDocument/2006/relationships/tags" Target="../tags/tag5.xml"/><Relationship Id="rId6" Type="http://schemas.openxmlformats.org/officeDocument/2006/relationships/image" Target="../media/image22.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slideLayout" Target="../slideLayouts/slideLayout23.xml"/><Relationship Id="rId1" Type="http://schemas.openxmlformats.org/officeDocument/2006/relationships/tags" Target="../tags/tag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2.wav"/><Relationship Id="rId7"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slide" Target="slide3.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1.wav"/><Relationship Id="rId7" Type="http://schemas.openxmlformats.org/officeDocument/2006/relationships/image" Target="../media/image14.png"/><Relationship Id="rId2" Type="http://schemas.openxmlformats.org/officeDocument/2006/relationships/audio" Target="../media/audio2.wav"/><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slide" Target="slide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2.wav"/><Relationship Id="rId7"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slide" Target="slide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1.wav"/><Relationship Id="rId7" Type="http://schemas.openxmlformats.org/officeDocument/2006/relationships/image" Target="../media/image14.png"/><Relationship Id="rId2" Type="http://schemas.openxmlformats.org/officeDocument/2006/relationships/audio" Target="../media/audio2.wav"/><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slide" Target="slide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8.png"/><Relationship Id="rId2" Type="http://schemas.openxmlformats.org/officeDocument/2006/relationships/slideLayout" Target="../slideLayouts/slideLayout23.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 name="组合 1">
            <a:extLst>
              <a:ext uri="{FF2B5EF4-FFF2-40B4-BE49-F238E27FC236}">
                <a16:creationId xmlns:a16="http://schemas.microsoft.com/office/drawing/2014/main" id="{DF128EA7-A07B-D5F5-A5C9-2F9706B837F6}"/>
              </a:ext>
            </a:extLst>
          </p:cNvPr>
          <p:cNvGrpSpPr/>
          <p:nvPr/>
        </p:nvGrpSpPr>
        <p:grpSpPr>
          <a:xfrm>
            <a:off x="1924329" y="960120"/>
            <a:ext cx="8404300" cy="4922520"/>
            <a:chOff x="1924329" y="960120"/>
            <a:chExt cx="8404300" cy="49225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924329" y="2133600"/>
              <a:ext cx="8404300" cy="37490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522156"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16" name="图片 15">
            <a:extLst>
              <a:ext uri="{FF2B5EF4-FFF2-40B4-BE49-F238E27FC236}">
                <a16:creationId xmlns:a16="http://schemas.microsoft.com/office/drawing/2014/main" id="{78AC07EB-3ECC-6D49-AFC6-E39B2BEE74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1398" y="2839400"/>
            <a:ext cx="5237573" cy="5237573"/>
          </a:xfrm>
          <a:prstGeom prst="rect">
            <a:avLst/>
          </a:prstGeom>
        </p:spPr>
      </p:pic>
      <p:pic>
        <p:nvPicPr>
          <p:cNvPr id="18" name="图片 17">
            <a:extLst>
              <a:ext uri="{FF2B5EF4-FFF2-40B4-BE49-F238E27FC236}">
                <a16:creationId xmlns:a16="http://schemas.microsoft.com/office/drawing/2014/main" id="{1FFC82A8-6C3C-3A46-1407-D6923232FF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572" y="4411212"/>
            <a:ext cx="4139802" cy="2568510"/>
          </a:xfrm>
          <a:prstGeom prst="rect">
            <a:avLst/>
          </a:prstGeom>
        </p:spPr>
      </p:pic>
      <p:pic>
        <p:nvPicPr>
          <p:cNvPr id="6" name="Picture 5">
            <a:extLst>
              <a:ext uri="{FF2B5EF4-FFF2-40B4-BE49-F238E27FC236}">
                <a16:creationId xmlns:a16="http://schemas.microsoft.com/office/drawing/2014/main" id="{8B0D99A4-F096-6F59-0912-A1215EF748F4}"/>
              </a:ext>
            </a:extLst>
          </p:cNvPr>
          <p:cNvPicPr>
            <a:picLocks noChangeAspect="1"/>
          </p:cNvPicPr>
          <p:nvPr/>
        </p:nvPicPr>
        <p:blipFill>
          <a:blip r:embed="rId6"/>
          <a:stretch>
            <a:fillRect/>
          </a:stretch>
        </p:blipFill>
        <p:spPr>
          <a:xfrm>
            <a:off x="1066361" y="2107955"/>
            <a:ext cx="10120237" cy="4432176"/>
          </a:xfrm>
          <a:prstGeom prst="rect">
            <a:avLst/>
          </a:prstGeom>
        </p:spPr>
      </p:pic>
    </p:spTree>
    <p:custDataLst>
      <p:tags r:id="rId1"/>
    </p:custDataLst>
    <p:extLst>
      <p:ext uri="{BB962C8B-B14F-4D97-AF65-F5344CB8AC3E}">
        <p14:creationId xmlns:p14="http://schemas.microsoft.com/office/powerpoint/2010/main" val="3940950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0" name="组合 19">
            <a:extLst>
              <a:ext uri="{FF2B5EF4-FFF2-40B4-BE49-F238E27FC236}">
                <a16:creationId xmlns:a16="http://schemas.microsoft.com/office/drawing/2014/main" id="{02A2F109-18B2-3079-6A25-B6C6AF625E81}"/>
              </a:ext>
            </a:extLst>
          </p:cNvPr>
          <p:cNvGrpSpPr/>
          <p:nvPr/>
        </p:nvGrpSpPr>
        <p:grpSpPr>
          <a:xfrm>
            <a:off x="1777372" y="691724"/>
            <a:ext cx="9701614" cy="4502938"/>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pic>
        <p:nvPicPr>
          <p:cNvPr id="18" name="图片 17">
            <a:extLst>
              <a:ext uri="{FF2B5EF4-FFF2-40B4-BE49-F238E27FC236}">
                <a16:creationId xmlns:a16="http://schemas.microsoft.com/office/drawing/2014/main" id="{1FFC82A8-6C3C-3A46-1407-D6923232FF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159" y="3485046"/>
            <a:ext cx="6065013" cy="3762993"/>
          </a:xfrm>
          <a:prstGeom prst="rect">
            <a:avLst/>
          </a:prstGeom>
        </p:spPr>
      </p:pic>
      <p:sp>
        <p:nvSpPr>
          <p:cNvPr id="6" name="TextBox 5">
            <a:extLst>
              <a:ext uri="{FF2B5EF4-FFF2-40B4-BE49-F238E27FC236}">
                <a16:creationId xmlns:a16="http://schemas.microsoft.com/office/drawing/2014/main" id="{98D01B1E-1678-1D9B-BC34-004D1D4043A8}"/>
              </a:ext>
            </a:extLst>
          </p:cNvPr>
          <p:cNvSpPr txBox="1"/>
          <p:nvPr/>
        </p:nvSpPr>
        <p:spPr>
          <a:xfrm>
            <a:off x="1880134" y="1123599"/>
            <a:ext cx="9264116" cy="2862322"/>
          </a:xfrm>
          <a:prstGeom prst="rect">
            <a:avLst/>
          </a:prstGeom>
          <a:noFill/>
        </p:spPr>
        <p:txBody>
          <a:bodyPr wrap="square" rtlCol="0">
            <a:spAutoFit/>
          </a:bodyPr>
          <a:lstStyle/>
          <a:p>
            <a:pPr lvl="0" algn="ctr"/>
            <a:r>
              <a:rPr lang="vi-VN" sz="3600" b="1" dirty="0">
                <a:solidFill>
                  <a:srgbClr val="FF0000"/>
                </a:solidFill>
                <a:latin typeface="Cambria" panose="02040503050406030204" pitchFamily="18" charset="0"/>
              </a:rPr>
              <a:t>Mỗi người chúng ta không th</a:t>
            </a:r>
            <a:r>
              <a:rPr lang="en-US" sz="3600" b="1" dirty="0">
                <a:solidFill>
                  <a:srgbClr val="FF0000"/>
                </a:solidFill>
                <a:latin typeface="Cambria" panose="02040503050406030204" pitchFamily="18" charset="0"/>
              </a:rPr>
              <a:t>ể</a:t>
            </a:r>
            <a:r>
              <a:rPr lang="vi-VN" sz="3600" b="1" dirty="0">
                <a:solidFill>
                  <a:srgbClr val="FF0000"/>
                </a:solidFill>
                <a:latin typeface="Cambria" panose="02040503050406030204" pitchFamily="18" charset="0"/>
              </a:rPr>
              <a:t> sống tách biệt với cộng đồng, vì thế chúng ta cần xây dựng mối quan hệ tốt đẹp với mọi người xung quanh, ở khu dân cư chính là mối quan hệ hàng xóm láng giềng. </a:t>
            </a:r>
          </a:p>
        </p:txBody>
      </p:sp>
      <p:pic>
        <p:nvPicPr>
          <p:cNvPr id="4" name="Picture 3" descr="A close up of a logo&#10;&#10;AI-generated content may be incorrect.">
            <a:extLst>
              <a:ext uri="{FF2B5EF4-FFF2-40B4-BE49-F238E27FC236}">
                <a16:creationId xmlns:a16="http://schemas.microsoft.com/office/drawing/2014/main" id="{58220B1A-9111-4764-31E8-F4AEDD0D28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539" y="-114300"/>
            <a:ext cx="4720127" cy="1360531"/>
          </a:xfrm>
          <a:prstGeom prst="rect">
            <a:avLst/>
          </a:prstGeom>
        </p:spPr>
      </p:pic>
    </p:spTree>
    <p:custDataLst>
      <p:tags r:id="rId1"/>
    </p:custDataLst>
    <p:extLst>
      <p:ext uri="{BB962C8B-B14F-4D97-AF65-F5344CB8AC3E}">
        <p14:creationId xmlns:p14="http://schemas.microsoft.com/office/powerpoint/2010/main" val="1239006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07CA-90CD-D7BF-5D38-530E44732095}"/>
            </a:ext>
          </a:extLst>
        </p:cNvPr>
        <p:cNvGrpSpPr/>
        <p:nvPr/>
      </p:nvGrpSpPr>
      <p:grpSpPr>
        <a:xfrm>
          <a:off x="0" y="0"/>
          <a:ext cx="0" cy="0"/>
          <a:chOff x="0" y="0"/>
          <a:chExt cx="0" cy="0"/>
        </a:xfrm>
      </p:grpSpPr>
      <p:pic>
        <p:nvPicPr>
          <p:cNvPr id="19" name="图片 18">
            <a:extLst>
              <a:ext uri="{FF2B5EF4-FFF2-40B4-BE49-F238E27FC236}">
                <a16:creationId xmlns:a16="http://schemas.microsoft.com/office/drawing/2014/main" id="{900892F6-CC90-C9DF-26E3-BAA9B23F61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0" name="组合 19">
            <a:extLst>
              <a:ext uri="{FF2B5EF4-FFF2-40B4-BE49-F238E27FC236}">
                <a16:creationId xmlns:a16="http://schemas.microsoft.com/office/drawing/2014/main" id="{6AD60AD7-A32C-ADC1-DACB-0D465FC58757}"/>
              </a:ext>
            </a:extLst>
          </p:cNvPr>
          <p:cNvGrpSpPr/>
          <p:nvPr/>
        </p:nvGrpSpPr>
        <p:grpSpPr>
          <a:xfrm>
            <a:off x="1777372" y="691724"/>
            <a:ext cx="9701614" cy="4502938"/>
            <a:chOff x="924877" y="2255520"/>
            <a:chExt cx="10211753" cy="3520440"/>
          </a:xfrm>
        </p:grpSpPr>
        <p:sp>
          <p:nvSpPr>
            <p:cNvPr id="10" name="矩形: 圆角 9">
              <a:extLst>
                <a:ext uri="{FF2B5EF4-FFF2-40B4-BE49-F238E27FC236}">
                  <a16:creationId xmlns:a16="http://schemas.microsoft.com/office/drawing/2014/main" id="{76377774-7CC2-2687-D15B-EB8E928697AC}"/>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433F10A7-F856-3462-B8E8-DE6009F39A83}"/>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pic>
        <p:nvPicPr>
          <p:cNvPr id="18" name="图片 17">
            <a:extLst>
              <a:ext uri="{FF2B5EF4-FFF2-40B4-BE49-F238E27FC236}">
                <a16:creationId xmlns:a16="http://schemas.microsoft.com/office/drawing/2014/main" id="{AF6FB9C9-5E69-34F1-BD30-CA91ADD1E8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159" y="3794246"/>
            <a:ext cx="5566659" cy="3453793"/>
          </a:xfrm>
          <a:prstGeom prst="rect">
            <a:avLst/>
          </a:prstGeom>
        </p:spPr>
      </p:pic>
      <p:sp>
        <p:nvSpPr>
          <p:cNvPr id="6" name="TextBox 5">
            <a:extLst>
              <a:ext uri="{FF2B5EF4-FFF2-40B4-BE49-F238E27FC236}">
                <a16:creationId xmlns:a16="http://schemas.microsoft.com/office/drawing/2014/main" id="{8279C4AF-E146-0542-8718-5170B14C8D56}"/>
              </a:ext>
            </a:extLst>
          </p:cNvPr>
          <p:cNvSpPr txBox="1"/>
          <p:nvPr/>
        </p:nvSpPr>
        <p:spPr>
          <a:xfrm>
            <a:off x="1880134" y="1123599"/>
            <a:ext cx="9264116" cy="3416320"/>
          </a:xfrm>
          <a:prstGeom prst="rect">
            <a:avLst/>
          </a:prstGeom>
          <a:noFill/>
        </p:spPr>
        <p:txBody>
          <a:bodyPr wrap="square" rtlCol="0">
            <a:spAutoFit/>
          </a:bodyPr>
          <a:lstStyle/>
          <a:p>
            <a:pPr lvl="0" algn="ctr"/>
            <a:r>
              <a:rPr lang="vi-VN" sz="3600" b="1" dirty="0">
                <a:solidFill>
                  <a:srgbClr val="FF0000"/>
                </a:solidFill>
                <a:latin typeface="Cambria" panose="02040503050406030204" pitchFamily="18" charset="0"/>
              </a:rPr>
              <a:t>Để có mối quan hệ tốt với hàng xóm láng giềng, mỗi người cần biết đoàn kết, tương trợ, quan tâm, chia sẻ với nhau. Đây chính là truyền thống từ bao đời nay của dân tộc ta, góp phần xây dựng nếp sống văn hóa ở khu dân cư, thôn, xóm, tổ dân phố.</a:t>
            </a:r>
          </a:p>
        </p:txBody>
      </p:sp>
      <p:pic>
        <p:nvPicPr>
          <p:cNvPr id="4" name="Picture 3" descr="A close up of a logo&#10;&#10;AI-generated content may be incorrect.">
            <a:extLst>
              <a:ext uri="{FF2B5EF4-FFF2-40B4-BE49-F238E27FC236}">
                <a16:creationId xmlns:a16="http://schemas.microsoft.com/office/drawing/2014/main" id="{B2A5DF12-F96F-1B77-ACD7-0628CB7ACA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539" y="-114300"/>
            <a:ext cx="4720127" cy="1360531"/>
          </a:xfrm>
          <a:prstGeom prst="rect">
            <a:avLst/>
          </a:prstGeom>
        </p:spPr>
      </p:pic>
    </p:spTree>
    <p:custDataLst>
      <p:tags r:id="rId1"/>
    </p:custDataLst>
    <p:extLst>
      <p:ext uri="{BB962C8B-B14F-4D97-AF65-F5344CB8AC3E}">
        <p14:creationId xmlns:p14="http://schemas.microsoft.com/office/powerpoint/2010/main" val="10639306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 name="组合 1">
            <a:extLst>
              <a:ext uri="{FF2B5EF4-FFF2-40B4-BE49-F238E27FC236}">
                <a16:creationId xmlns:a16="http://schemas.microsoft.com/office/drawing/2014/main" id="{DF128EA7-A07B-D5F5-A5C9-2F9706B837F6}"/>
              </a:ext>
            </a:extLst>
          </p:cNvPr>
          <p:cNvGrpSpPr/>
          <p:nvPr/>
        </p:nvGrpSpPr>
        <p:grpSpPr>
          <a:xfrm>
            <a:off x="1924329" y="960120"/>
            <a:ext cx="8404300" cy="4922520"/>
            <a:chOff x="1924329" y="960120"/>
            <a:chExt cx="8404300" cy="49225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924329" y="2133600"/>
              <a:ext cx="8404300" cy="37490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522156"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16" name="图片 15">
            <a:extLst>
              <a:ext uri="{FF2B5EF4-FFF2-40B4-BE49-F238E27FC236}">
                <a16:creationId xmlns:a16="http://schemas.microsoft.com/office/drawing/2014/main" id="{78AC07EB-3ECC-6D49-AFC6-E39B2BEE74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1398" y="2839400"/>
            <a:ext cx="5237573" cy="5237573"/>
          </a:xfrm>
          <a:prstGeom prst="rect">
            <a:avLst/>
          </a:prstGeom>
        </p:spPr>
      </p:pic>
      <p:pic>
        <p:nvPicPr>
          <p:cNvPr id="18" name="图片 17">
            <a:extLst>
              <a:ext uri="{FF2B5EF4-FFF2-40B4-BE49-F238E27FC236}">
                <a16:creationId xmlns:a16="http://schemas.microsoft.com/office/drawing/2014/main" id="{1FFC82A8-6C3C-3A46-1407-D6923232FF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572" y="4411212"/>
            <a:ext cx="4139802" cy="2568510"/>
          </a:xfrm>
          <a:prstGeom prst="rect">
            <a:avLst/>
          </a:prstGeom>
        </p:spPr>
      </p:pic>
      <p:pic>
        <p:nvPicPr>
          <p:cNvPr id="6" name="Picture 5">
            <a:extLst>
              <a:ext uri="{FF2B5EF4-FFF2-40B4-BE49-F238E27FC236}">
                <a16:creationId xmlns:a16="http://schemas.microsoft.com/office/drawing/2014/main" id="{49933AC6-3C36-A3FE-DAD9-656555182EAD}"/>
              </a:ext>
            </a:extLst>
          </p:cNvPr>
          <p:cNvPicPr>
            <a:picLocks noChangeAspect="1"/>
          </p:cNvPicPr>
          <p:nvPr/>
        </p:nvPicPr>
        <p:blipFill>
          <a:blip r:embed="rId6"/>
          <a:stretch>
            <a:fillRect/>
          </a:stretch>
        </p:blipFill>
        <p:spPr>
          <a:xfrm>
            <a:off x="1440125" y="1963946"/>
            <a:ext cx="9480102" cy="4432176"/>
          </a:xfrm>
          <a:prstGeom prst="rect">
            <a:avLst/>
          </a:prstGeom>
        </p:spPr>
      </p:pic>
    </p:spTree>
    <p:custDataLst>
      <p:tags r:id="rId1"/>
    </p:custDataLst>
    <p:extLst>
      <p:ext uri="{BB962C8B-B14F-4D97-AF65-F5344CB8AC3E}">
        <p14:creationId xmlns:p14="http://schemas.microsoft.com/office/powerpoint/2010/main" val="4273892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289D6D-5F52-51F4-E68D-47F8BF98980F}"/>
              </a:ext>
            </a:extLst>
          </p:cNvPr>
          <p:cNvSpPr txBox="1"/>
          <p:nvPr/>
        </p:nvSpPr>
        <p:spPr>
          <a:xfrm>
            <a:off x="1223010" y="560070"/>
            <a:ext cx="10126980" cy="1754326"/>
          </a:xfrm>
          <a:prstGeom prst="rect">
            <a:avLst/>
          </a:prstGeom>
          <a:noFill/>
        </p:spPr>
        <p:txBody>
          <a:bodyPr wrap="square" rtlCol="0">
            <a:spAutoFit/>
          </a:bodyPr>
          <a:lstStyle/>
          <a:p>
            <a:pPr algn="ctr"/>
            <a:r>
              <a:rPr lang="en-US" sz="3600" b="1" dirty="0">
                <a:solidFill>
                  <a:srgbClr val="0070C0"/>
                </a:solidFill>
                <a:latin typeface="Cambria" panose="02040503050406030204" pitchFamily="18" charset="0"/>
                <a:ea typeface="Cambria" panose="02040503050406030204" pitchFamily="18" charset="0"/>
              </a:rPr>
              <a:t>Chia </a:t>
            </a:r>
            <a:r>
              <a:rPr lang="en-US" sz="3600" b="1" dirty="0" err="1">
                <a:solidFill>
                  <a:srgbClr val="0070C0"/>
                </a:solidFill>
                <a:latin typeface="Cambria" panose="02040503050406030204" pitchFamily="18" charset="0"/>
                <a:ea typeface="Cambria" panose="02040503050406030204" pitchFamily="18" charset="0"/>
              </a:rPr>
              <a:t>sẻ</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về</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những</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việc</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em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đã</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làm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và</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sẽ</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làm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để</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thể</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hiện</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quan</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tâm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đến</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hàng</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xóm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láng</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giềng</a:t>
            </a:r>
            <a:r>
              <a:rPr lang="en-US" sz="3600" b="1" dirty="0">
                <a:solidFill>
                  <a:srgbClr val="0070C0"/>
                </a:solidFill>
                <a:latin typeface="Cambria" panose="02040503050406030204" pitchFamily="18" charset="0"/>
                <a:ea typeface="Cambria" panose="02040503050406030204" pitchFamily="18" charset="0"/>
              </a:rPr>
              <a:t> </a:t>
            </a:r>
          </a:p>
          <a:p>
            <a:pPr algn="ct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12901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pic>
        <p:nvPicPr>
          <p:cNvPr id="36" name="图片 35">
            <a:extLst>
              <a:ext uri="{FF2B5EF4-FFF2-40B4-BE49-F238E27FC236}">
                <a16:creationId xmlns:a16="http://schemas.microsoft.com/office/drawing/2014/main" id="{96AAD07A-F75B-6B59-18BD-13DC7547EC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3262" y="-933595"/>
            <a:ext cx="4513611" cy="4513611"/>
          </a:xfrm>
          <a:prstGeom prst="rect">
            <a:avLst/>
          </a:prstGeom>
        </p:spPr>
      </p:pic>
      <p:grpSp>
        <p:nvGrpSpPr>
          <p:cNvPr id="2" name="组合 1">
            <a:extLst>
              <a:ext uri="{FF2B5EF4-FFF2-40B4-BE49-F238E27FC236}">
                <a16:creationId xmlns:a16="http://schemas.microsoft.com/office/drawing/2014/main" id="{64839120-64DA-3CB7-7266-B7DD45CAA8BC}"/>
              </a:ext>
            </a:extLst>
          </p:cNvPr>
          <p:cNvGrpSpPr/>
          <p:nvPr/>
        </p:nvGrpSpPr>
        <p:grpSpPr>
          <a:xfrm>
            <a:off x="1823463" y="705455"/>
            <a:ext cx="9652351" cy="4702766"/>
            <a:chOff x="1055370" y="960120"/>
            <a:chExt cx="10211753" cy="46939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055370" y="2133600"/>
              <a:ext cx="10211753" cy="35204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614379"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000" b="0" i="0" u="none" strike="noStrike" kern="1200" cap="none" spc="0" normalizeH="0" baseline="0" noProof="0" dirty="0">
                  <a:ln>
                    <a:noFill/>
                  </a:ln>
                  <a:solidFill>
                    <a:prstClr val="white"/>
                  </a:solidFill>
                  <a:effectLst/>
                  <a:uLnTx/>
                  <a:uFillTx/>
                  <a:latin typeface="Vogue-ExtraBold" panose="020B0500000000000000" pitchFamily="34" charset="0"/>
                  <a:ea typeface="Vogue-ExtraBold" panose="020B0500000000000000" pitchFamily="34" charset="0"/>
                  <a:cs typeface="Vogue-ExtraBold" panose="020B0500000000000000" pitchFamily="34" charset="0"/>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55" name="图片 54">
            <a:extLst>
              <a:ext uri="{FF2B5EF4-FFF2-40B4-BE49-F238E27FC236}">
                <a16:creationId xmlns:a16="http://schemas.microsoft.com/office/drawing/2014/main" id="{FDFF2CD9-6DD3-9D9E-93F6-CA3BEC6671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994" y="3350235"/>
            <a:ext cx="3799305" cy="3799305"/>
          </a:xfrm>
          <a:prstGeom prst="rect">
            <a:avLst/>
          </a:prstGeom>
        </p:spPr>
      </p:pic>
      <p:pic>
        <p:nvPicPr>
          <p:cNvPr id="25" name="图片 24">
            <a:extLst>
              <a:ext uri="{FF2B5EF4-FFF2-40B4-BE49-F238E27FC236}">
                <a16:creationId xmlns:a16="http://schemas.microsoft.com/office/drawing/2014/main" id="{572264A0-9DBF-10FA-C1FB-01238ECAFB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0260" y="4236428"/>
            <a:ext cx="2996613" cy="2546912"/>
          </a:xfrm>
          <a:prstGeom prst="rect">
            <a:avLst/>
          </a:prstGeom>
        </p:spPr>
      </p:pic>
      <p:pic>
        <p:nvPicPr>
          <p:cNvPr id="4" name="Picture 3">
            <a:extLst>
              <a:ext uri="{FF2B5EF4-FFF2-40B4-BE49-F238E27FC236}">
                <a16:creationId xmlns:a16="http://schemas.microsoft.com/office/drawing/2014/main" id="{04C41AB2-3366-D44A-1C81-26A1D920F4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228" y="-280656"/>
            <a:ext cx="1406027" cy="1406027"/>
          </a:xfrm>
          <a:prstGeom prst="rect">
            <a:avLst/>
          </a:prstGeom>
        </p:spPr>
      </p:pic>
      <p:pic>
        <p:nvPicPr>
          <p:cNvPr id="3" name="Picture 2">
            <a:extLst>
              <a:ext uri="{FF2B5EF4-FFF2-40B4-BE49-F238E27FC236}">
                <a16:creationId xmlns:a16="http://schemas.microsoft.com/office/drawing/2014/main" id="{83FD92F5-CFA4-2B7A-B875-B57B3EDEBDCF}"/>
              </a:ext>
            </a:extLst>
          </p:cNvPr>
          <p:cNvPicPr>
            <a:picLocks noChangeAspect="1"/>
          </p:cNvPicPr>
          <p:nvPr/>
        </p:nvPicPr>
        <p:blipFill>
          <a:blip r:embed="rId8"/>
          <a:stretch>
            <a:fillRect/>
          </a:stretch>
        </p:blipFill>
        <p:spPr>
          <a:xfrm>
            <a:off x="1747470" y="2399715"/>
            <a:ext cx="9912955" cy="2566638"/>
          </a:xfrm>
          <a:prstGeom prst="rect">
            <a:avLst/>
          </a:prstGeom>
        </p:spPr>
      </p:pic>
      <p:pic>
        <p:nvPicPr>
          <p:cNvPr id="5" name="Picture 4" descr="A round pink circle with white text and a black background&#10;&#10;AI-generated content may be incorrect.">
            <a:extLst>
              <a:ext uri="{FF2B5EF4-FFF2-40B4-BE49-F238E27FC236}">
                <a16:creationId xmlns:a16="http://schemas.microsoft.com/office/drawing/2014/main" id="{32711574-50A8-F085-CC38-13E6F97B717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custDataLst>
      <p:tags r:id="rId1"/>
    </p:custDataLst>
    <p:extLst>
      <p:ext uri="{BB962C8B-B14F-4D97-AF65-F5344CB8AC3E}">
        <p14:creationId xmlns:p14="http://schemas.microsoft.com/office/powerpoint/2010/main" val="3720710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1.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Đâu</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là</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việc</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làm</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thể</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hiện</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sự</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quan</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tâm</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hàng</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xóm</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a:t>
            </a:r>
            <a:endParaRPr kumimoji="0" lang="en-US" sz="4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6466564" y="3189783"/>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han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quan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tâm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lúc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ốm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đau</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7" name="Ghé thăm Fb.com/nkpowerskills">
            <a:extLst>
              <a:ext uri="{FF2B5EF4-FFF2-40B4-BE49-F238E27FC236}">
                <a16:creationId xmlns:a16="http://schemas.microsoft.com/office/drawing/2014/main" id="{A0CB2E6B-2DF2-43E1-B2E7-41EED65AE637}"/>
              </a:ext>
            </a:extLst>
          </p:cNvPr>
          <p:cNvSpPr/>
          <p:nvPr/>
        </p:nvSpPr>
        <p:spPr>
          <a:xfrm>
            <a:off x="3744697" y="4692116"/>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Vứt</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rác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sang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1223804" y="3189783"/>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Gặp</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chào</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87849" y="3630826"/>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51470" y="3604766"/>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Káº¿t quáº£ hÃ¬nh áº£nh cho wrong icon">
            <a:extLst>
              <a:ext uri="{FF2B5EF4-FFF2-40B4-BE49-F238E27FC236}">
                <a16:creationId xmlns:a16="http://schemas.microsoft.com/office/drawing/2014/main" id="{AB1476E6-EAAD-4FE4-B888-D4C9DE086B1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75161" y="5082205"/>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6611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7"/>
                                        </p:tgtEl>
                                        <p:attrNameLst>
                                          <p:attrName>fillcolor</p:attrName>
                                        </p:attrNameLst>
                                      </p:cBhvr>
                                      <p:to>
                                        <a:srgbClr val="FF7C80"/>
                                      </p:to>
                                    </p:animClr>
                                    <p:set>
                                      <p:cBhvr>
                                        <p:cTn id="7" dur="200" fill="hold"/>
                                        <p:tgtEl>
                                          <p:spTgt spid="7"/>
                                        </p:tgtEl>
                                        <p:attrNameLst>
                                          <p:attrName>fill.type</p:attrName>
                                        </p:attrNameLst>
                                      </p:cBhvr>
                                      <p:to>
                                        <p:strVal val="solid"/>
                                      </p:to>
                                    </p:set>
                                    <p:set>
                                      <p:cBhvr>
                                        <p:cTn id="8" dur="200" fill="hold"/>
                                        <p:tgtEl>
                                          <p:spTgt spid="7"/>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sai-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emph" presetSubtype="2" repeatCount="4000" fill="hold" nodeType="clickEffect">
                                  <p:stCondLst>
                                    <p:cond delay="0"/>
                                  </p:stCondLst>
                                  <p:childTnLst>
                                    <p:animClr clrSpc="rgb" dir="cw">
                                      <p:cBhvr>
                                        <p:cTn id="15" dur="200" fill="hold"/>
                                        <p:tgtEl>
                                          <p:spTgt spid="5"/>
                                        </p:tgtEl>
                                        <p:attrNameLst>
                                          <p:attrName>fillcolor</p:attrName>
                                        </p:attrNameLst>
                                      </p:cBhvr>
                                      <p:to>
                                        <a:srgbClr val="00FF00"/>
                                      </p:to>
                                    </p:animClr>
                                    <p:set>
                                      <p:cBhvr>
                                        <p:cTn id="16" dur="200" fill="hold"/>
                                        <p:tgtEl>
                                          <p:spTgt spid="5"/>
                                        </p:tgtEl>
                                        <p:attrNameLst>
                                          <p:attrName>fill.type</p:attrName>
                                        </p:attrNameLst>
                                      </p:cBhvr>
                                      <p:to>
                                        <p:strVal val="solid"/>
                                      </p:to>
                                    </p:set>
                                    <p:set>
                                      <p:cBhvr>
                                        <p:cTn id="17" dur="200" fill="hold"/>
                                        <p:tgtEl>
                                          <p:spTgt spid="5"/>
                                        </p:tgtEl>
                                        <p:attrNameLst>
                                          <p:attrName>fill.on</p:attrName>
                                        </p:attrNameLst>
                                      </p:cBhvr>
                                      <p:to>
                                        <p:strVal val="true"/>
                                      </p:to>
                                    </p:set>
                                  </p:childTnLst>
                                  <p:subTnLst>
                                    <p:audio>
                                      <p:cMediaNode>
                                        <p:cTn display="0" masterRel="sameClick">
                                          <p:stCondLst>
                                            <p:cond evt="begin" delay="0">
                                              <p:tn val="14"/>
                                            </p:cond>
                                          </p:stCondLst>
                                          <p:endCondLst>
                                            <p:cond evt="onStopAudio" delay="0">
                                              <p:tgtEl>
                                                <p:sldTgt/>
                                              </p:tgtEl>
                                            </p:cond>
                                          </p:endCondLst>
                                        </p:cTn>
                                        <p:tgtEl>
                                          <p:sndTgt r:embed="rId3" name="Am-thanh-tra-loi-dung-www_nhacchuongvui_com.wav"/>
                                        </p:tgtEl>
                                      </p:cMediaNode>
                                    </p:audio>
                                  </p:sub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Am-thanh-tra-loi-dung-www_nhacchuongvui_com.wav"/>
                                        </p:tgtEl>
                                      </p:cMediaNode>
                                    </p:audio>
                                  </p:subTnLst>
                                </p:cTn>
                              </p:par>
                              <p:par>
                                <p:cTn id="20" presetID="26" presetClass="emph" presetSubtype="0" repeatCount="indefinite" fill="hold" nodeType="withEffect">
                                  <p:stCondLst>
                                    <p:cond delay="0"/>
                                  </p:stCondLst>
                                  <p:childTnLst>
                                    <p:animEffect transition="out" filter="fade">
                                      <p:cBhvr>
                                        <p:cTn id="21" dur="500" tmFilter="0, 0; .2, .5; .8, .5; 1, 0"/>
                                        <p:tgtEl>
                                          <p:spTgt spid="9"/>
                                        </p:tgtEl>
                                      </p:cBhvr>
                                    </p:animEffect>
                                    <p:animScale>
                                      <p:cBhvr>
                                        <p:cTn id="22"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8"/>
                                        </p:tgtEl>
                                        <p:attrNameLst>
                                          <p:attrName>fillcolor</p:attrName>
                                        </p:attrNameLst>
                                      </p:cBhvr>
                                      <p:to>
                                        <a:srgbClr val="FF7C80"/>
                                      </p:to>
                                    </p:animClr>
                                    <p:set>
                                      <p:cBhvr>
                                        <p:cTn id="28" dur="200" fill="hold"/>
                                        <p:tgtEl>
                                          <p:spTgt spid="8"/>
                                        </p:tgtEl>
                                        <p:attrNameLst>
                                          <p:attrName>fill.type</p:attrName>
                                        </p:attrNameLst>
                                      </p:cBhvr>
                                      <p:to>
                                        <p:strVal val="solid"/>
                                      </p:to>
                                    </p:set>
                                    <p:set>
                                      <p:cBhvr>
                                        <p:cTn id="29" dur="200" fill="hold"/>
                                        <p:tgtEl>
                                          <p:spTgt spid="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8"/>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2.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Thấy</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bà</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Mai –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hàng</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xóm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của</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em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đi</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chợ</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về</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xách</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rất</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nhiều</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đồ</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em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sẽ</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làm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gì</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a:t>
            </a:r>
            <a:endPar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1099410" y="3113668"/>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Chạy</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ra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xách</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hộ</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đồ</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cho</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bà</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6" name="Ghé thăm Fb.com/nkpowerskills">
            <a:extLst>
              <a:ext uri="{FF2B5EF4-FFF2-40B4-BE49-F238E27FC236}">
                <a16:creationId xmlns:a16="http://schemas.microsoft.com/office/drawing/2014/main" id="{8DFB6E95-DF69-49AC-AF42-F9D63B3D74B6}"/>
              </a:ext>
            </a:extLst>
          </p:cNvPr>
          <p:cNvSpPr/>
          <p:nvPr/>
        </p:nvSpPr>
        <p:spPr>
          <a:xfrm>
            <a:off x="3521214" y="4577600"/>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Chạy</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ra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xem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có</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mua</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quà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gì</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lang="en-US" sz="32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6454908" y="3125551"/>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quan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tâm</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20695" y="3554711"/>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Káº¿t quáº£ hÃ¬nh áº£nh cho wrong icon">
            <a:extLst>
              <a:ext uri="{FF2B5EF4-FFF2-40B4-BE49-F238E27FC236}">
                <a16:creationId xmlns:a16="http://schemas.microsoft.com/office/drawing/2014/main" id="{FAE65247-141A-47C9-A464-389C12877C8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16678" y="4686770"/>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82574" y="3540534"/>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8053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5"/>
                                        </p:tgtEl>
                                        <p:attrNameLst>
                                          <p:attrName>fillcolor</p:attrName>
                                        </p:attrNameLst>
                                      </p:cBhvr>
                                      <p:to>
                                        <a:srgbClr val="00FF00"/>
                                      </p:to>
                                    </p:animClr>
                                    <p:set>
                                      <p:cBhvr>
                                        <p:cTn id="7" dur="200" fill="hold"/>
                                        <p:tgtEl>
                                          <p:spTgt spid="5"/>
                                        </p:tgtEl>
                                        <p:attrNameLst>
                                          <p:attrName>fill.type</p:attrName>
                                        </p:attrNameLst>
                                      </p:cBhvr>
                                      <p:to>
                                        <p:strVal val="solid"/>
                                      </p:to>
                                    </p:set>
                                    <p:set>
                                      <p:cBhvr>
                                        <p:cTn id="8" dur="200" fill="hold"/>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dung-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dung-www_nhacchuongvui_com.wav"/>
                                        </p:tgtEl>
                                      </p:cMediaNode>
                                    </p:audio>
                                  </p:subTnLst>
                                </p:cTn>
                              </p:par>
                              <p:par>
                                <p:cTn id="11" presetID="26" presetClass="emph" presetSubtype="0" repeatCount="indefinite" fill="hold" nodeType="withEffect">
                                  <p:stCondLst>
                                    <p:cond delay="0"/>
                                  </p:stCondLst>
                                  <p:childTnLst>
                                    <p:animEffect transition="out" filter="fade">
                                      <p:cBhvr>
                                        <p:cTn id="12" dur="500" tmFilter="0, 0; .2, .5; .8, .5; 1, 0"/>
                                        <p:tgtEl>
                                          <p:spTgt spid="9"/>
                                        </p:tgtEl>
                                      </p:cBhvr>
                                    </p:animEffect>
                                    <p:animScale>
                                      <p:cBhvr>
                                        <p:cTn id="13"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 presetClass="emph" presetSubtype="2" repeatCount="4000" fill="hold" nodeType="clickEffect">
                                  <p:stCondLst>
                                    <p:cond delay="0"/>
                                  </p:stCondLst>
                                  <p:childTnLst>
                                    <p:animClr clrSpc="rgb" dir="cw">
                                      <p:cBhvr>
                                        <p:cTn id="18" dur="200" fill="hold"/>
                                        <p:tgtEl>
                                          <p:spTgt spid="8"/>
                                        </p:tgtEl>
                                        <p:attrNameLst>
                                          <p:attrName>fillcolor</p:attrName>
                                        </p:attrNameLst>
                                      </p:cBhvr>
                                      <p:to>
                                        <a:srgbClr val="FF7C80"/>
                                      </p:to>
                                    </p:animClr>
                                    <p:set>
                                      <p:cBhvr>
                                        <p:cTn id="19" dur="200" fill="hold"/>
                                        <p:tgtEl>
                                          <p:spTgt spid="8"/>
                                        </p:tgtEl>
                                        <p:attrNameLst>
                                          <p:attrName>fill.type</p:attrName>
                                        </p:attrNameLst>
                                      </p:cBhvr>
                                      <p:to>
                                        <p:strVal val="solid"/>
                                      </p:to>
                                    </p:set>
                                    <p:set>
                                      <p:cBhvr>
                                        <p:cTn id="20" dur="200" fill="hold"/>
                                        <p:tgtEl>
                                          <p:spTgt spid="8"/>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3" name="Am-thanh-tra-loi-sai-www_nhacchuongvui_com.wav"/>
                                        </p:tgtEl>
                                      </p:cMediaNode>
                                    </p:audio>
                                  </p:sub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6"/>
                                        </p:tgtEl>
                                        <p:attrNameLst>
                                          <p:attrName>fillcolor</p:attrName>
                                        </p:attrNameLst>
                                      </p:cBhvr>
                                      <p:to>
                                        <a:srgbClr val="FF7C80"/>
                                      </p:to>
                                    </p:animClr>
                                    <p:set>
                                      <p:cBhvr>
                                        <p:cTn id="28" dur="200" fill="hold"/>
                                        <p:tgtEl>
                                          <p:spTgt spid="6"/>
                                        </p:tgtEl>
                                        <p:attrNameLst>
                                          <p:attrName>fill.type</p:attrName>
                                        </p:attrNameLst>
                                      </p:cBhvr>
                                      <p:to>
                                        <p:strVal val="solid"/>
                                      </p:to>
                                    </p:set>
                                    <p:set>
                                      <p:cBhvr>
                                        <p:cTn id="29" dur="200" fill="hold"/>
                                        <p:tgtEl>
                                          <p:spTgt spid="6"/>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3.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Ông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Lâm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cạnh</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bị</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ốm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vừa</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đi</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viện</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về</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sẽ</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làm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gì</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2976880" y="4797825"/>
            <a:ext cx="6815758"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Sang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thăm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sức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khỏe</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ông</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7" name="Ghé thăm Fb.com/nkpowerskills">
            <a:extLst>
              <a:ext uri="{FF2B5EF4-FFF2-40B4-BE49-F238E27FC236}">
                <a16:creationId xmlns:a16="http://schemas.microsoft.com/office/drawing/2014/main" id="{A0CB2E6B-2DF2-43E1-B2E7-41EED65AE637}"/>
              </a:ext>
            </a:extLst>
          </p:cNvPr>
          <p:cNvSpPr/>
          <p:nvPr/>
        </p:nvSpPr>
        <p:spPr>
          <a:xfrm>
            <a:off x="1210455" y="3177801"/>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làm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gì</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cả</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vì</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đó</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việc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người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lớn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6547616" y="3165689"/>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Sang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sân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chơi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đùa</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16182" y="5140727"/>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875282" y="3580672"/>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Káº¿t quáº£ hÃ¬nh áº£nh cho wrong icon">
            <a:extLst>
              <a:ext uri="{FF2B5EF4-FFF2-40B4-BE49-F238E27FC236}">
                <a16:creationId xmlns:a16="http://schemas.microsoft.com/office/drawing/2014/main" id="{AB1476E6-EAAD-4FE4-B888-D4C9DE086B1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40919" y="3567890"/>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957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7"/>
                                        </p:tgtEl>
                                        <p:attrNameLst>
                                          <p:attrName>fillcolor</p:attrName>
                                        </p:attrNameLst>
                                      </p:cBhvr>
                                      <p:to>
                                        <a:srgbClr val="FF7C80"/>
                                      </p:to>
                                    </p:animClr>
                                    <p:set>
                                      <p:cBhvr>
                                        <p:cTn id="7" dur="200" fill="hold"/>
                                        <p:tgtEl>
                                          <p:spTgt spid="7"/>
                                        </p:tgtEl>
                                        <p:attrNameLst>
                                          <p:attrName>fill.type</p:attrName>
                                        </p:attrNameLst>
                                      </p:cBhvr>
                                      <p:to>
                                        <p:strVal val="solid"/>
                                      </p:to>
                                    </p:set>
                                    <p:set>
                                      <p:cBhvr>
                                        <p:cTn id="8" dur="200" fill="hold"/>
                                        <p:tgtEl>
                                          <p:spTgt spid="7"/>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sai-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emph" presetSubtype="2" repeatCount="4000" fill="hold" nodeType="clickEffect">
                                  <p:stCondLst>
                                    <p:cond delay="0"/>
                                  </p:stCondLst>
                                  <p:childTnLst>
                                    <p:animClr clrSpc="rgb" dir="cw">
                                      <p:cBhvr>
                                        <p:cTn id="15" dur="200" fill="hold"/>
                                        <p:tgtEl>
                                          <p:spTgt spid="5"/>
                                        </p:tgtEl>
                                        <p:attrNameLst>
                                          <p:attrName>fillcolor</p:attrName>
                                        </p:attrNameLst>
                                      </p:cBhvr>
                                      <p:to>
                                        <a:srgbClr val="00FF00"/>
                                      </p:to>
                                    </p:animClr>
                                    <p:set>
                                      <p:cBhvr>
                                        <p:cTn id="16" dur="200" fill="hold"/>
                                        <p:tgtEl>
                                          <p:spTgt spid="5"/>
                                        </p:tgtEl>
                                        <p:attrNameLst>
                                          <p:attrName>fill.type</p:attrName>
                                        </p:attrNameLst>
                                      </p:cBhvr>
                                      <p:to>
                                        <p:strVal val="solid"/>
                                      </p:to>
                                    </p:set>
                                    <p:set>
                                      <p:cBhvr>
                                        <p:cTn id="17" dur="200" fill="hold"/>
                                        <p:tgtEl>
                                          <p:spTgt spid="5"/>
                                        </p:tgtEl>
                                        <p:attrNameLst>
                                          <p:attrName>fill.on</p:attrName>
                                        </p:attrNameLst>
                                      </p:cBhvr>
                                      <p:to>
                                        <p:strVal val="true"/>
                                      </p:to>
                                    </p:set>
                                  </p:childTnLst>
                                  <p:subTnLst>
                                    <p:audio>
                                      <p:cMediaNode>
                                        <p:cTn display="0" masterRel="sameClick">
                                          <p:stCondLst>
                                            <p:cond evt="begin" delay="0">
                                              <p:tn val="14"/>
                                            </p:cond>
                                          </p:stCondLst>
                                          <p:endCondLst>
                                            <p:cond evt="onStopAudio" delay="0">
                                              <p:tgtEl>
                                                <p:sldTgt/>
                                              </p:tgtEl>
                                            </p:cond>
                                          </p:endCondLst>
                                        </p:cTn>
                                        <p:tgtEl>
                                          <p:sndTgt r:embed="rId3" name="Am-thanh-tra-loi-dung-www_nhacchuongvui_com.wav"/>
                                        </p:tgtEl>
                                      </p:cMediaNode>
                                    </p:audio>
                                  </p:sub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Am-thanh-tra-loi-dung-www_nhacchuongvui_com.wav"/>
                                        </p:tgtEl>
                                      </p:cMediaNode>
                                    </p:audio>
                                  </p:subTnLst>
                                </p:cTn>
                              </p:par>
                              <p:par>
                                <p:cTn id="20" presetID="26" presetClass="emph" presetSubtype="0" repeatCount="indefinite" fill="hold" nodeType="withEffect">
                                  <p:stCondLst>
                                    <p:cond delay="0"/>
                                  </p:stCondLst>
                                  <p:childTnLst>
                                    <p:animEffect transition="out" filter="fade">
                                      <p:cBhvr>
                                        <p:cTn id="21" dur="500" tmFilter="0, 0; .2, .5; .8, .5; 1, 0"/>
                                        <p:tgtEl>
                                          <p:spTgt spid="9"/>
                                        </p:tgtEl>
                                      </p:cBhvr>
                                    </p:animEffect>
                                    <p:animScale>
                                      <p:cBhvr>
                                        <p:cTn id="22"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8"/>
                                        </p:tgtEl>
                                        <p:attrNameLst>
                                          <p:attrName>fillcolor</p:attrName>
                                        </p:attrNameLst>
                                      </p:cBhvr>
                                      <p:to>
                                        <a:srgbClr val="FF7C80"/>
                                      </p:to>
                                    </p:animClr>
                                    <p:set>
                                      <p:cBhvr>
                                        <p:cTn id="28" dur="200" fill="hold"/>
                                        <p:tgtEl>
                                          <p:spTgt spid="8"/>
                                        </p:tgtEl>
                                        <p:attrNameLst>
                                          <p:attrName>fill.type</p:attrName>
                                        </p:attrNameLst>
                                      </p:cBhvr>
                                      <p:to>
                                        <p:strVal val="solid"/>
                                      </p:to>
                                    </p:set>
                                    <p:set>
                                      <p:cBhvr>
                                        <p:cTn id="29" dur="200" fill="hold"/>
                                        <p:tgtEl>
                                          <p:spTgt spid="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4. Khi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đi</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học</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về</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gặp</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sẽ</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ứng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xử</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như</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thế</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nào</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3962400" y="4682735"/>
            <a:ext cx="6097645"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Chào</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lễ</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phép</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6" name="Ghé thăm Fb.com/nkpowerskills">
            <a:extLst>
              <a:ext uri="{FF2B5EF4-FFF2-40B4-BE49-F238E27FC236}">
                <a16:creationId xmlns:a16="http://schemas.microsoft.com/office/drawing/2014/main" id="{8DFB6E95-DF69-49AC-AF42-F9D63B3D74B6}"/>
              </a:ext>
            </a:extLst>
          </p:cNvPr>
          <p:cNvSpPr/>
          <p:nvPr/>
        </p:nvSpPr>
        <p:spPr>
          <a:xfrm>
            <a:off x="1210455" y="3125551"/>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Đi</a:t>
            </a:r>
            <a:r>
              <a:rPr lang="en-US" sz="3200" b="1" noProof="0"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thẳng</a:t>
            </a:r>
            <a:r>
              <a:rPr lang="en-US" sz="3200" b="1" noProof="0"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về</a:t>
            </a:r>
            <a:r>
              <a:rPr lang="en-US" sz="3200" b="1" noProof="0"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nhà</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6575100" y="3120715"/>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28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Chạy</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nhanh</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để</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nhìn</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thấy</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endParaRPr kumimoji="0" lang="en-US" sz="2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54898" y="5123778"/>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Káº¿t quáº£ hÃ¬nh áº£nh cho wrong icon">
            <a:extLst>
              <a:ext uri="{FF2B5EF4-FFF2-40B4-BE49-F238E27FC236}">
                <a16:creationId xmlns:a16="http://schemas.microsoft.com/office/drawing/2014/main" id="{FAE65247-141A-47C9-A464-389C12877C8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34145" y="3531153"/>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9088" y="3541716"/>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0221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5"/>
                                        </p:tgtEl>
                                        <p:attrNameLst>
                                          <p:attrName>fillcolor</p:attrName>
                                        </p:attrNameLst>
                                      </p:cBhvr>
                                      <p:to>
                                        <a:srgbClr val="00FF00"/>
                                      </p:to>
                                    </p:animClr>
                                    <p:set>
                                      <p:cBhvr>
                                        <p:cTn id="7" dur="200" fill="hold"/>
                                        <p:tgtEl>
                                          <p:spTgt spid="5"/>
                                        </p:tgtEl>
                                        <p:attrNameLst>
                                          <p:attrName>fill.type</p:attrName>
                                        </p:attrNameLst>
                                      </p:cBhvr>
                                      <p:to>
                                        <p:strVal val="solid"/>
                                      </p:to>
                                    </p:set>
                                    <p:set>
                                      <p:cBhvr>
                                        <p:cTn id="8" dur="200" fill="hold"/>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dung-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dung-www_nhacchuongvui_com.wav"/>
                                        </p:tgtEl>
                                      </p:cMediaNode>
                                    </p:audio>
                                  </p:subTnLst>
                                </p:cTn>
                              </p:par>
                              <p:par>
                                <p:cTn id="11" presetID="26" presetClass="emph" presetSubtype="0" repeatCount="indefinite" fill="hold" nodeType="withEffect">
                                  <p:stCondLst>
                                    <p:cond delay="0"/>
                                  </p:stCondLst>
                                  <p:childTnLst>
                                    <p:animEffect transition="out" filter="fade">
                                      <p:cBhvr>
                                        <p:cTn id="12" dur="500" tmFilter="0, 0; .2, .5; .8, .5; 1, 0"/>
                                        <p:tgtEl>
                                          <p:spTgt spid="9"/>
                                        </p:tgtEl>
                                      </p:cBhvr>
                                    </p:animEffect>
                                    <p:animScale>
                                      <p:cBhvr>
                                        <p:cTn id="13"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 presetClass="emph" presetSubtype="2" repeatCount="4000" fill="hold" nodeType="clickEffect">
                                  <p:stCondLst>
                                    <p:cond delay="0"/>
                                  </p:stCondLst>
                                  <p:childTnLst>
                                    <p:animClr clrSpc="rgb" dir="cw">
                                      <p:cBhvr>
                                        <p:cTn id="18" dur="200" fill="hold"/>
                                        <p:tgtEl>
                                          <p:spTgt spid="8"/>
                                        </p:tgtEl>
                                        <p:attrNameLst>
                                          <p:attrName>fillcolor</p:attrName>
                                        </p:attrNameLst>
                                      </p:cBhvr>
                                      <p:to>
                                        <a:srgbClr val="FF7C80"/>
                                      </p:to>
                                    </p:animClr>
                                    <p:set>
                                      <p:cBhvr>
                                        <p:cTn id="19" dur="200" fill="hold"/>
                                        <p:tgtEl>
                                          <p:spTgt spid="8"/>
                                        </p:tgtEl>
                                        <p:attrNameLst>
                                          <p:attrName>fill.type</p:attrName>
                                        </p:attrNameLst>
                                      </p:cBhvr>
                                      <p:to>
                                        <p:strVal val="solid"/>
                                      </p:to>
                                    </p:set>
                                    <p:set>
                                      <p:cBhvr>
                                        <p:cTn id="20" dur="200" fill="hold"/>
                                        <p:tgtEl>
                                          <p:spTgt spid="8"/>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3" name="Am-thanh-tra-loi-sai-www_nhacchuongvui_com.wav"/>
                                        </p:tgtEl>
                                      </p:cMediaNode>
                                    </p:audio>
                                  </p:sub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6"/>
                                        </p:tgtEl>
                                        <p:attrNameLst>
                                          <p:attrName>fillcolor</p:attrName>
                                        </p:attrNameLst>
                                      </p:cBhvr>
                                      <p:to>
                                        <a:srgbClr val="FF7C80"/>
                                      </p:to>
                                    </p:animClr>
                                    <p:set>
                                      <p:cBhvr>
                                        <p:cTn id="28" dur="200" fill="hold"/>
                                        <p:tgtEl>
                                          <p:spTgt spid="6"/>
                                        </p:tgtEl>
                                        <p:attrNameLst>
                                          <p:attrName>fill.type</p:attrName>
                                        </p:attrNameLst>
                                      </p:cBhvr>
                                      <p:to>
                                        <p:strVal val="solid"/>
                                      </p:to>
                                    </p:set>
                                    <p:set>
                                      <p:cBhvr>
                                        <p:cTn id="29" dur="200" fill="hold"/>
                                        <p:tgtEl>
                                          <p:spTgt spid="6"/>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4839120-64DA-3CB7-7266-B7DD45CAA8BC}"/>
              </a:ext>
            </a:extLst>
          </p:cNvPr>
          <p:cNvGrpSpPr/>
          <p:nvPr/>
        </p:nvGrpSpPr>
        <p:grpSpPr>
          <a:xfrm>
            <a:off x="1823463" y="705455"/>
            <a:ext cx="9652351" cy="4702766"/>
            <a:chOff x="1055370" y="960120"/>
            <a:chExt cx="10211753" cy="46939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055370" y="2133600"/>
              <a:ext cx="10211753" cy="35204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614379"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dirty="0" err="1">
                    <a:solidFill>
                      <a:prstClr val="white"/>
                    </a:solidFill>
                    <a:latin typeface="Vogue-ExtraBold" panose="020B0500000000000000" pitchFamily="34" charset="0"/>
                    <a:ea typeface="Vogue-ExtraBold" panose="020B0500000000000000" pitchFamily="34" charset="0"/>
                    <a:cs typeface="Vogue-ExtraBold" panose="020B0500000000000000" pitchFamily="34" charset="0"/>
                  </a:rPr>
                  <a:t>Đạo</a:t>
                </a:r>
                <a:r>
                  <a:rPr lang="en-US" altLang="zh-CN" sz="4000" dirty="0">
                    <a:solidFill>
                      <a:prstClr val="white"/>
                    </a:solidFill>
                    <a:latin typeface="Vogue-ExtraBold" panose="020B0500000000000000" pitchFamily="34" charset="0"/>
                    <a:ea typeface="Vogue-ExtraBold" panose="020B0500000000000000" pitchFamily="34" charset="0"/>
                    <a:cs typeface="Vogue-ExtraBold" panose="020B0500000000000000" pitchFamily="34" charset="0"/>
                  </a:rPr>
                  <a:t> </a:t>
                </a:r>
                <a:r>
                  <a:rPr lang="en-US" altLang="zh-CN" sz="4000" dirty="0" err="1">
                    <a:solidFill>
                      <a:prstClr val="white"/>
                    </a:solidFill>
                    <a:latin typeface="Vogue-ExtraBold" panose="020B0500000000000000" pitchFamily="34" charset="0"/>
                    <a:ea typeface="Vogue-ExtraBold" panose="020B0500000000000000" pitchFamily="34" charset="0"/>
                    <a:cs typeface="Vogue-ExtraBold" panose="020B0500000000000000" pitchFamily="34" charset="0"/>
                  </a:rPr>
                  <a:t>đức</a:t>
                </a:r>
                <a:endParaRPr kumimoji="0" lang="en-US" altLang="zh-CN" sz="4000" b="0" i="0" u="none" strike="noStrike" kern="1200" cap="none" spc="0" normalizeH="0" baseline="0" noProof="0" dirty="0">
                  <a:ln>
                    <a:noFill/>
                  </a:ln>
                  <a:solidFill>
                    <a:prstClr val="white"/>
                  </a:solidFill>
                  <a:effectLst/>
                  <a:uLnTx/>
                  <a:uFillTx/>
                  <a:latin typeface="Vogue-ExtraBold" panose="020B0500000000000000" pitchFamily="34" charset="0"/>
                  <a:ea typeface="Vogue-ExtraBold" panose="020B0500000000000000" pitchFamily="34" charset="0"/>
                  <a:cs typeface="Vogue-ExtraBold" panose="020B0500000000000000" pitchFamily="34" charset="0"/>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4" name="Picture 3">
            <a:extLst>
              <a:ext uri="{FF2B5EF4-FFF2-40B4-BE49-F238E27FC236}">
                <a16:creationId xmlns:a16="http://schemas.microsoft.com/office/drawing/2014/main" id="{04C41AB2-3366-D44A-1C81-26A1D920F4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65" y="-82817"/>
            <a:ext cx="1406027" cy="1406027"/>
          </a:xfrm>
          <a:prstGeom prst="rect">
            <a:avLst/>
          </a:prstGeom>
        </p:spPr>
      </p:pic>
      <p:pic>
        <p:nvPicPr>
          <p:cNvPr id="5" name="Picture 4">
            <a:extLst>
              <a:ext uri="{FF2B5EF4-FFF2-40B4-BE49-F238E27FC236}">
                <a16:creationId xmlns:a16="http://schemas.microsoft.com/office/drawing/2014/main" id="{D5BD62A3-C3A4-B21E-468F-0E231B50E0C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3063240" y="1905802"/>
            <a:ext cx="7651767" cy="2389136"/>
          </a:xfrm>
          <a:prstGeom prst="rect">
            <a:avLst/>
          </a:prstGeom>
        </p:spPr>
      </p:pic>
      <p:pic>
        <p:nvPicPr>
          <p:cNvPr id="7" name="Picture 6">
            <a:extLst>
              <a:ext uri="{FF2B5EF4-FFF2-40B4-BE49-F238E27FC236}">
                <a16:creationId xmlns:a16="http://schemas.microsoft.com/office/drawing/2014/main" id="{6AAC6972-01AF-3B63-67A5-CADB25EA1ADA}"/>
              </a:ext>
            </a:extLst>
          </p:cNvPr>
          <p:cNvPicPr>
            <a:picLocks noChangeAspect="1"/>
          </p:cNvPicPr>
          <p:nvPr/>
        </p:nvPicPr>
        <p:blipFill>
          <a:blip r:embed="rId7"/>
          <a:stretch>
            <a:fillRect/>
          </a:stretch>
        </p:blipFill>
        <p:spPr>
          <a:xfrm>
            <a:off x="5583828" y="4229815"/>
            <a:ext cx="2487384" cy="1072989"/>
          </a:xfrm>
          <a:prstGeom prst="rect">
            <a:avLst/>
          </a:prstGeom>
        </p:spPr>
      </p:pic>
    </p:spTree>
    <p:custDataLst>
      <p:tags r:id="rId1"/>
    </p:custDataLst>
    <p:extLst>
      <p:ext uri="{BB962C8B-B14F-4D97-AF65-F5344CB8AC3E}">
        <p14:creationId xmlns:p14="http://schemas.microsoft.com/office/powerpoint/2010/main" val="84376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23198" y="1467334"/>
            <a:ext cx="7092451" cy="2585323"/>
          </a:xfrm>
          <a:prstGeom prst="rect">
            <a:avLst/>
          </a:prstGeom>
          <a:solidFill>
            <a:srgbClr val="92E9D9"/>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2.</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Tìm</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hiểu</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vì</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sao</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phải</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quan</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tâm</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hàng</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xóm</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láng</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giềng</a:t>
            </a:r>
            <a:endParaRPr kumimoji="0" lang="vi-VN" sz="5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42738941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DE143F18-383E-4288-B231-6FB08900F743}"/>
              </a:ext>
            </a:extLst>
          </p:cNvPr>
          <p:cNvGrpSpPr/>
          <p:nvPr/>
        </p:nvGrpSpPr>
        <p:grpSpPr>
          <a:xfrm>
            <a:off x="840098" y="4204513"/>
            <a:ext cx="4278451" cy="2175001"/>
            <a:chOff x="892354" y="3758439"/>
            <a:chExt cx="4278451" cy="2175001"/>
          </a:xfrm>
        </p:grpSpPr>
        <p:pic>
          <p:nvPicPr>
            <p:cNvPr id="49" name="Picture 9">
              <a:extLst>
                <a:ext uri="{FF2B5EF4-FFF2-40B4-BE49-F238E27FC236}">
                  <a16:creationId xmlns:a16="http://schemas.microsoft.com/office/drawing/2014/main" id="{CA129A58-67BB-48A7-BE48-F9604439AF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Rectangle: Rounded Corners 50">
              <a:extLst>
                <a:ext uri="{FF2B5EF4-FFF2-40B4-BE49-F238E27FC236}">
                  <a16:creationId xmlns:a16="http://schemas.microsoft.com/office/drawing/2014/main" id="{EDC5E6E8-A29B-4933-AD73-BDB7A9DC9B24}"/>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latin typeface="Arial" panose="020B0604020202020204" pitchFamily="34" charset="0"/>
                  <a:cs typeface="Arial" panose="020B0604020202020204" pitchFamily="34" charset="0"/>
                </a:rPr>
                <a:t>Thảo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luận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r>
                <a:rPr lang="en-US" sz="2400" b="1" dirty="0">
                  <a:latin typeface="Arial" panose="020B0604020202020204" pitchFamily="34" charset="0"/>
                  <a:cs typeface="Arial" panose="020B0604020202020204" pitchFamily="34" charset="0"/>
                </a:rPr>
                <a:t> 4</a:t>
              </a:r>
            </a:p>
          </p:txBody>
        </p:sp>
      </p:grpSp>
      <p:pic>
        <p:nvPicPr>
          <p:cNvPr id="70" name="Picture 69">
            <a:extLst>
              <a:ext uri="{FF2B5EF4-FFF2-40B4-BE49-F238E27FC236}">
                <a16:creationId xmlns:a16="http://schemas.microsoft.com/office/drawing/2014/main" id="{650672BB-AE98-4A8D-8778-FBC7EF0A0935}"/>
              </a:ext>
            </a:extLst>
          </p:cNvPr>
          <p:cNvPicPr>
            <a:picLocks noChangeAspect="1"/>
          </p:cNvPicPr>
          <p:nvPr/>
        </p:nvPicPr>
        <p:blipFill>
          <a:blip r:embed="rId4"/>
          <a:stretch>
            <a:fillRect/>
          </a:stretch>
        </p:blipFill>
        <p:spPr>
          <a:xfrm>
            <a:off x="6902941" y="562158"/>
            <a:ext cx="4651797" cy="4822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1" name="Speech Bubble: Rectangle with Corners Rounded 4">
            <a:extLst>
              <a:ext uri="{FF2B5EF4-FFF2-40B4-BE49-F238E27FC236}">
                <a16:creationId xmlns:a16="http://schemas.microsoft.com/office/drawing/2014/main" id="{8D4381FA-36B3-40CE-9DA5-1CBE1642D1AE}"/>
              </a:ext>
            </a:extLst>
          </p:cNvPr>
          <p:cNvSpPr/>
          <p:nvPr/>
        </p:nvSpPr>
        <p:spPr>
          <a:xfrm flipH="1">
            <a:off x="577208" y="531018"/>
            <a:ext cx="4866640" cy="1505695"/>
          </a:xfrm>
          <a:prstGeom prst="wedgeRoundRectCallout">
            <a:avLst>
              <a:gd name="adj1" fmla="val 34759"/>
              <a:gd name="adj2" fmla="val 85845"/>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Các</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bạn</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đã</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làm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gì</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giúp</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hàng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xóm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Việc</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đó</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có</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ý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nghĩa</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gì</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72" name="Speech Bubble: Rectangle with Corners Rounded 4">
            <a:extLst>
              <a:ext uri="{FF2B5EF4-FFF2-40B4-BE49-F238E27FC236}">
                <a16:creationId xmlns:a16="http://schemas.microsoft.com/office/drawing/2014/main" id="{EF6908B9-3EBC-4B2A-B230-058CADE7A642}"/>
              </a:ext>
            </a:extLst>
          </p:cNvPr>
          <p:cNvSpPr/>
          <p:nvPr/>
        </p:nvSpPr>
        <p:spPr>
          <a:xfrm flipH="1">
            <a:off x="1955614" y="2372444"/>
            <a:ext cx="5005256" cy="1505695"/>
          </a:xfrm>
          <a:prstGeom prst="wedgeRoundRectCallout">
            <a:avLst>
              <a:gd name="adj1" fmla="val 38099"/>
              <a:gd name="adj2" fmla="val 73699"/>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Theo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em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vì</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sao</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phải</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quan</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tâm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hàng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xóm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láng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giềng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 name="Picture 1" descr="A round pink circle with white text and a black background&#10;&#10;AI-generated content may be incorrect.">
            <a:extLst>
              <a:ext uri="{FF2B5EF4-FFF2-40B4-BE49-F238E27FC236}">
                <a16:creationId xmlns:a16="http://schemas.microsoft.com/office/drawing/2014/main" id="{1126E713-CDA0-C003-0D63-3FBC8DB900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9990100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ppt_x"/>
                                          </p:val>
                                        </p:tav>
                                        <p:tav tm="100000">
                                          <p:val>
                                            <p:strVal val="#ppt_x"/>
                                          </p:val>
                                        </p:tav>
                                      </p:tavLst>
                                    </p:anim>
                                    <p:anim calcmode="lin" valueType="num">
                                      <p:cBhvr additive="base">
                                        <p:cTn id="1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left)">
                                      <p:cBhvr>
                                        <p:cTn id="2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E492826C-81FF-4925-990C-9DCC907587C1}"/>
              </a:ext>
            </a:extLst>
          </p:cNvPr>
          <p:cNvPicPr>
            <a:picLocks noChangeAspect="1"/>
          </p:cNvPicPr>
          <p:nvPr/>
        </p:nvPicPr>
        <p:blipFill>
          <a:blip r:embed="rId3"/>
          <a:stretch>
            <a:fillRect/>
          </a:stretch>
        </p:blipFill>
        <p:spPr>
          <a:xfrm>
            <a:off x="1060941" y="1017748"/>
            <a:ext cx="4651797" cy="4822504"/>
          </a:xfrm>
          <a:prstGeom prst="rect">
            <a:avLst/>
          </a:prstGeom>
          <a:ln>
            <a:noFill/>
          </a:ln>
          <a:effectLst>
            <a:softEdge rad="112500"/>
          </a:effectLst>
        </p:spPr>
      </p:pic>
      <p:sp>
        <p:nvSpPr>
          <p:cNvPr id="49" name="Speech Bubble: Rectangle with Corners Rounded 4">
            <a:extLst>
              <a:ext uri="{FF2B5EF4-FFF2-40B4-BE49-F238E27FC236}">
                <a16:creationId xmlns:a16="http://schemas.microsoft.com/office/drawing/2014/main" id="{F8C12F50-E56C-4F64-AE76-5DF8E44BFF27}"/>
              </a:ext>
            </a:extLst>
          </p:cNvPr>
          <p:cNvSpPr/>
          <p:nvPr/>
        </p:nvSpPr>
        <p:spPr>
          <a:xfrm flipH="1">
            <a:off x="5920643" y="732948"/>
            <a:ext cx="5210413" cy="1979772"/>
          </a:xfrm>
          <a:prstGeom prst="wedgeRoundRectCallout">
            <a:avLst>
              <a:gd name="adj1" fmla="val 48329"/>
              <a:gd name="adj2" fmla="val 78147"/>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Các</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bạn</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đã</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xách</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đồ</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giúp</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bà</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hàng</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xóm</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vì</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thấy</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bà</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xách</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nặng</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vi-VN" sz="3200" dirty="0">
                <a:solidFill>
                  <a:srgbClr val="FF0000"/>
                </a:solidFill>
                <a:latin typeface="Cambria" panose="02040503050406030204" pitchFamily="18" charset="0"/>
                <a:ea typeface="Cambria" panose="02040503050406030204" pitchFamily="18" charset="0"/>
                <a:cs typeface="Calibri" panose="020F0502020204030204" pitchFamily="34" charset="0"/>
              </a:rPr>
              <a:t>Việc làm đó đã giúp bà đỡ mệt hơn.</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50" name="Speech Bubble: Rectangle with Corners Rounded 4">
            <a:extLst>
              <a:ext uri="{FF2B5EF4-FFF2-40B4-BE49-F238E27FC236}">
                <a16:creationId xmlns:a16="http://schemas.microsoft.com/office/drawing/2014/main" id="{27F28458-C369-4EE4-BEC3-8A7DE740BF45}"/>
              </a:ext>
            </a:extLst>
          </p:cNvPr>
          <p:cNvSpPr/>
          <p:nvPr/>
        </p:nvSpPr>
        <p:spPr>
          <a:xfrm flipH="1">
            <a:off x="6069687" y="3429000"/>
            <a:ext cx="5061369" cy="2023110"/>
          </a:xfrm>
          <a:prstGeom prst="wedgeRoundRectCallout">
            <a:avLst>
              <a:gd name="adj1" fmla="val 48479"/>
              <a:gd name="adj2" fmla="val 77073"/>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Quan </a:t>
            </a:r>
            <a:r>
              <a:rPr lang="vi-VN" sz="3200" dirty="0">
                <a:solidFill>
                  <a:srgbClr val="FF0000"/>
                </a:solidFill>
                <a:latin typeface="Cambria" panose="02040503050406030204" pitchFamily="18" charset="0"/>
                <a:ea typeface="Cambria" panose="02040503050406030204" pitchFamily="18" charset="0"/>
                <a:cs typeface="Calibri" panose="020F0502020204030204" pitchFamily="34" charset="0"/>
              </a:rPr>
              <a:t>tâm giúp đỡ hàng xóm láng giềng là xây dựng tình cảm tốt đẹp với mọi người xung quanh.</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8297284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left)">
                                      <p:cBhvr>
                                        <p:cTn id="1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2.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3.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4.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5.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6.xml><?xml version="1.0" encoding="utf-8"?>
<p:tagLst xmlns:a="http://schemas.openxmlformats.org/drawingml/2006/main" xmlns:r="http://schemas.openxmlformats.org/officeDocument/2006/relationships" xmlns:p="http://schemas.openxmlformats.org/presentationml/2006/main">
  <p:tag name="ISLIDE.ICON" val="#176907;#4070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普惠">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普惠">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421</Words>
  <Application>Microsoft Office PowerPoint</Application>
  <PresentationFormat>Widescreen</PresentationFormat>
  <Paragraphs>30</Paragraphs>
  <Slides>14</Slides>
  <Notes>4</Notes>
  <HiddenSlides>0</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14</vt:i4>
      </vt:variant>
    </vt:vector>
  </HeadingPairs>
  <TitlesOfParts>
    <vt:vector size="31" baseType="lpstr">
      <vt:lpstr>等线</vt:lpstr>
      <vt:lpstr>等线 Light</vt:lpstr>
      <vt:lpstr>#9Slide07 HoneyCream</vt:lpstr>
      <vt:lpstr>Arial</vt:lpstr>
      <vt:lpstr>Calibri</vt:lpstr>
      <vt:lpstr>Cambria</vt:lpstr>
      <vt:lpstr>SVN-Newton</vt:lpstr>
      <vt:lpstr>SVN-Ready</vt:lpstr>
      <vt:lpstr>Times New Roman</vt:lpstr>
      <vt:lpstr>Vogue-ExtraBold</vt:lpstr>
      <vt:lpstr>阿里妈妈刀隶体</vt:lpstr>
      <vt:lpstr>阿里巴巴普惠体</vt:lpstr>
      <vt:lpstr>Office 主题​​</vt:lpstr>
      <vt:lpstr>Office Theme</vt:lpstr>
      <vt:lpstr>Office 主题</vt:lpstr>
      <vt:lpstr>4_Office Theme</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MyPC</cp:lastModifiedBy>
  <cp:revision>44</cp:revision>
  <dcterms:created xsi:type="dcterms:W3CDTF">2022-07-20T06:52:57Z</dcterms:created>
  <dcterms:modified xsi:type="dcterms:W3CDTF">2025-10-09T05:29:55Z</dcterms:modified>
</cp:coreProperties>
</file>