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21" r:id="rId5"/>
  </p:sldMasterIdLst>
  <p:notesMasterIdLst>
    <p:notesMasterId r:id="rId19"/>
  </p:notesMasterIdLst>
  <p:sldIdLst>
    <p:sldId id="312" r:id="rId6"/>
    <p:sldId id="259" r:id="rId7"/>
    <p:sldId id="257" r:id="rId8"/>
    <p:sldId id="2639" r:id="rId9"/>
    <p:sldId id="2640" r:id="rId10"/>
    <p:sldId id="341" r:id="rId11"/>
    <p:sldId id="2652" r:id="rId12"/>
    <p:sldId id="2653" r:id="rId13"/>
    <p:sldId id="2654" r:id="rId14"/>
    <p:sldId id="2655" r:id="rId15"/>
    <p:sldId id="2657" r:id="rId16"/>
    <p:sldId id="2656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2025/10/7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2025/10/7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225</Words>
  <Application>Microsoft Office PowerPoint</Application>
  <PresentationFormat>Widescreen</PresentationFormat>
  <Paragraphs>50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等线</vt:lpstr>
      <vt:lpstr>等线 Light</vt:lpstr>
      <vt:lpstr>Arial</vt:lpstr>
      <vt:lpstr>Bebas Neue</vt:lpstr>
      <vt:lpstr>Calibri</vt:lpstr>
      <vt:lpstr>Cambria Math</vt:lpstr>
      <vt:lpstr>ITC Avant Garde Std Bk</vt:lpstr>
      <vt:lpstr>Patrick Hand</vt:lpstr>
      <vt:lpstr>Quicksand Light</vt:lpstr>
      <vt:lpstr>Sue Ellen Francisco</vt:lpstr>
      <vt:lpstr>Times New Roman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39</cp:revision>
  <dcterms:created xsi:type="dcterms:W3CDTF">2022-07-01T08:54:55Z</dcterms:created>
  <dcterms:modified xsi:type="dcterms:W3CDTF">2025-10-07T06:36:11Z</dcterms:modified>
</cp:coreProperties>
</file>