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8"/>
  </p:notesMasterIdLst>
  <p:sldIdLst>
    <p:sldId id="2645" r:id="rId2"/>
    <p:sldId id="263" r:id="rId3"/>
    <p:sldId id="290" r:id="rId4"/>
    <p:sldId id="292" r:id="rId5"/>
    <p:sldId id="293" r:id="rId6"/>
    <p:sldId id="291" r:id="rId7"/>
    <p:sldId id="294" r:id="rId8"/>
    <p:sldId id="300" r:id="rId9"/>
    <p:sldId id="299" r:id="rId10"/>
    <p:sldId id="2637" r:id="rId11"/>
    <p:sldId id="2638" r:id="rId12"/>
    <p:sldId id="2639" r:id="rId13"/>
    <p:sldId id="2642" r:id="rId14"/>
    <p:sldId id="2643" r:id="rId15"/>
    <p:sldId id="2644" r:id="rId16"/>
    <p:sldId id="301" r:id="rId1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85" d="100"/>
          <a:sy n="85" d="100"/>
        </p:scale>
        <p:origin x="595" y="29"/>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D404533-5CF3-4A01-9DE2-E9E93F0F9B63}" type="datetimeFigureOut">
              <a:rPr lang="en-US" smtClean="0"/>
              <a:t>10/7/2025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8118BDB-2E37-4D13-9576-3F5FD58C8E05}" type="slidenum">
              <a:rPr lang="en-US" smtClean="0"/>
              <a:t>‹#›</a:t>
            </a:fld>
            <a:endParaRPr lang="en-US"/>
          </a:p>
        </p:txBody>
      </p:sp>
    </p:spTree>
    <p:extLst>
      <p:ext uri="{BB962C8B-B14F-4D97-AF65-F5344CB8AC3E}">
        <p14:creationId xmlns:p14="http://schemas.microsoft.com/office/powerpoint/2010/main" val="238376882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F1CB8912-F0BA-4AD8-8415-DA1F26BCB09F}"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457200" rtl="0" eaLnBrk="1" fontAlgn="auto" latinLnBrk="0" hangingPunct="1">
                <a:lnSpc>
                  <a:spcPct val="100000"/>
                </a:lnSpc>
                <a:spcBef>
                  <a:spcPts val="0"/>
                </a:spcBef>
                <a:spcAft>
                  <a:spcPts val="0"/>
                </a:spcAft>
                <a:buClrTx/>
                <a:buSzTx/>
                <a:buFontTx/>
                <a:buNone/>
                <a:tabLst/>
                <a:defRPr/>
              </a:pPr>
              <a:t>2</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108980799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F1CB8912-F0BA-4AD8-8415-DA1F26BCB09F}"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457200" rtl="0" eaLnBrk="1" fontAlgn="auto" latinLnBrk="0" hangingPunct="1">
                <a:lnSpc>
                  <a:spcPct val="100000"/>
                </a:lnSpc>
                <a:spcBef>
                  <a:spcPts val="0"/>
                </a:spcBef>
                <a:spcAft>
                  <a:spcPts val="0"/>
                </a:spcAft>
                <a:buClrTx/>
                <a:buSzTx/>
                <a:buFontTx/>
                <a:buNone/>
                <a:tabLst/>
                <a:defRPr/>
              </a:pPr>
              <a:t>6</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338448607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F1CB8912-F0BA-4AD8-8415-DA1F26BCB09F}"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457200" rtl="0" eaLnBrk="1" fontAlgn="auto" latinLnBrk="0" hangingPunct="1">
                <a:lnSpc>
                  <a:spcPct val="100000"/>
                </a:lnSpc>
                <a:spcBef>
                  <a:spcPts val="0"/>
                </a:spcBef>
                <a:spcAft>
                  <a:spcPts val="0"/>
                </a:spcAft>
                <a:buClrTx/>
                <a:buSzTx/>
                <a:buFontTx/>
                <a:buNone/>
                <a:tabLst/>
                <a:defRPr/>
              </a:pPr>
              <a:t>8</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47443080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F1CB8912-F0BA-4AD8-8415-DA1F26BCB09F}"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457200" rtl="0" eaLnBrk="1" fontAlgn="auto" latinLnBrk="0" hangingPunct="1">
                <a:lnSpc>
                  <a:spcPct val="100000"/>
                </a:lnSpc>
                <a:spcBef>
                  <a:spcPts val="0"/>
                </a:spcBef>
                <a:spcAft>
                  <a:spcPts val="0"/>
                </a:spcAft>
                <a:buClrTx/>
                <a:buSzTx/>
                <a:buFontTx/>
                <a:buNone/>
                <a:tabLst/>
                <a:defRPr/>
              </a:pPr>
              <a:t>9</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138214946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F1CB8912-F0BA-4AD8-8415-DA1F26BCB09F}"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457200" rtl="0" eaLnBrk="1" fontAlgn="auto" latinLnBrk="0" hangingPunct="1">
                <a:lnSpc>
                  <a:spcPct val="100000"/>
                </a:lnSpc>
                <a:spcBef>
                  <a:spcPts val="0"/>
                </a:spcBef>
                <a:spcAft>
                  <a:spcPts val="0"/>
                </a:spcAft>
                <a:buClrTx/>
                <a:buSzTx/>
                <a:buFontTx/>
                <a:buNone/>
                <a:tabLst/>
                <a:defRPr/>
              </a:pPr>
              <a:t>10</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64993621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F1CB8912-F0BA-4AD8-8415-DA1F26BCB09F}"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457200" rtl="0" eaLnBrk="1" fontAlgn="auto" latinLnBrk="0" hangingPunct="1">
                <a:lnSpc>
                  <a:spcPct val="100000"/>
                </a:lnSpc>
                <a:spcBef>
                  <a:spcPts val="0"/>
                </a:spcBef>
                <a:spcAft>
                  <a:spcPts val="0"/>
                </a:spcAft>
                <a:buClrTx/>
                <a:buSzTx/>
                <a:buFontTx/>
                <a:buNone/>
                <a:tabLst/>
                <a:defRPr/>
              </a:pPr>
              <a:t>11</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43493679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F1CB8912-F0BA-4AD8-8415-DA1F26BCB09F}"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457200" rtl="0" eaLnBrk="1" fontAlgn="auto" latinLnBrk="0" hangingPunct="1">
                <a:lnSpc>
                  <a:spcPct val="100000"/>
                </a:lnSpc>
                <a:spcBef>
                  <a:spcPts val="0"/>
                </a:spcBef>
                <a:spcAft>
                  <a:spcPts val="0"/>
                </a:spcAft>
                <a:buClrTx/>
                <a:buSzTx/>
                <a:buFontTx/>
                <a:buNone/>
                <a:tabLst/>
                <a:defRPr/>
              </a:pPr>
              <a:t>12</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345741297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F1CB8912-F0BA-4AD8-8415-DA1F26BCB09F}"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457200" rtl="0" eaLnBrk="1" fontAlgn="auto" latinLnBrk="0" hangingPunct="1">
                <a:lnSpc>
                  <a:spcPct val="100000"/>
                </a:lnSpc>
                <a:spcBef>
                  <a:spcPts val="0"/>
                </a:spcBef>
                <a:spcAft>
                  <a:spcPts val="0"/>
                </a:spcAft>
                <a:buClrTx/>
                <a:buSzTx/>
                <a:buFontTx/>
                <a:buNone/>
                <a:tabLst/>
                <a:defRPr/>
              </a:pPr>
              <a:t>16</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57527579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p:cSld name="仅标题">
    <p:spTree>
      <p:nvGrpSpPr>
        <p:cNvPr id="1" name=""/>
        <p:cNvGrpSpPr/>
        <p:nvPr/>
      </p:nvGrpSpPr>
      <p:grpSpPr>
        <a:xfrm>
          <a:off x="0" y="0"/>
          <a:ext cx="0" cy="0"/>
          <a:chOff x="0" y="0"/>
          <a:chExt cx="0" cy="0"/>
        </a:xfrm>
      </p:grpSpPr>
    </p:spTree>
    <p:extLst>
      <p:ext uri="{BB962C8B-B14F-4D97-AF65-F5344CB8AC3E}">
        <p14:creationId xmlns:p14="http://schemas.microsoft.com/office/powerpoint/2010/main" val="12113232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Tree>
    <p:extLst>
      <p:ext uri="{BB962C8B-B14F-4D97-AF65-F5344CB8AC3E}">
        <p14:creationId xmlns:p14="http://schemas.microsoft.com/office/powerpoint/2010/main" val="399609671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仅标题">
    <p:spTree>
      <p:nvGrpSpPr>
        <p:cNvPr id="1" name=""/>
        <p:cNvGrpSpPr/>
        <p:nvPr/>
      </p:nvGrpSpPr>
      <p:grpSpPr>
        <a:xfrm>
          <a:off x="0" y="0"/>
          <a:ext cx="0" cy="0"/>
          <a:chOff x="0" y="0"/>
          <a:chExt cx="0" cy="0"/>
        </a:xfrm>
      </p:grpSpPr>
    </p:spTree>
    <p:extLst>
      <p:ext uri="{BB962C8B-B14F-4D97-AF65-F5344CB8AC3E}">
        <p14:creationId xmlns:p14="http://schemas.microsoft.com/office/powerpoint/2010/main" val="260044632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slideLayout" Target="../slideLayouts/slideLayout3.xml"/><Relationship Id="rId7" Type="http://schemas.openxmlformats.org/officeDocument/2006/relationships/image" Target="../media/image3.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2.png"/><Relationship Id="rId11" Type="http://schemas.openxmlformats.org/officeDocument/2006/relationships/image" Target="../media/image7.png"/><Relationship Id="rId5" Type="http://schemas.openxmlformats.org/officeDocument/2006/relationships/image" Target="../media/image1.png"/><Relationship Id="rId10" Type="http://schemas.openxmlformats.org/officeDocument/2006/relationships/image" Target="../media/image6.png"/><Relationship Id="rId4" Type="http://schemas.openxmlformats.org/officeDocument/2006/relationships/theme" Target="../theme/theme1.xml"/><Relationship Id="rId9" Type="http://schemas.openxmlformats.org/officeDocument/2006/relationships/image" Target="../media/image5.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2" name="图片 1">
            <a:extLst>
              <a:ext uri="{FF2B5EF4-FFF2-40B4-BE49-F238E27FC236}">
                <a16:creationId xmlns:a16="http://schemas.microsoft.com/office/drawing/2014/main" id="{2A929840-79EE-469B-A54C-EFF3412EF79A}"/>
              </a:ext>
            </a:extLst>
          </p:cNvPr>
          <p:cNvPicPr>
            <a:picLocks noChangeAspect="1"/>
          </p:cNvPicPr>
          <p:nvPr userDrawn="1"/>
        </p:nvPicPr>
        <p:blipFill rotWithShape="1">
          <a:blip r:embed="rId5">
            <a:extLst>
              <a:ext uri="{28A0092B-C50C-407E-A947-70E740481C1C}">
                <a14:useLocalDpi xmlns:a14="http://schemas.microsoft.com/office/drawing/2010/main" val="0"/>
              </a:ext>
            </a:extLst>
          </a:blip>
          <a:srcRect l="7143" r="7143" b="2798"/>
          <a:stretch/>
        </p:blipFill>
        <p:spPr>
          <a:xfrm>
            <a:off x="0" y="0"/>
            <a:ext cx="12192000" cy="6858000"/>
          </a:xfrm>
          <a:prstGeom prst="rect">
            <a:avLst/>
          </a:prstGeom>
        </p:spPr>
      </p:pic>
      <p:sp>
        <p:nvSpPr>
          <p:cNvPr id="17" name="矩形 16">
            <a:extLst>
              <a:ext uri="{FF2B5EF4-FFF2-40B4-BE49-F238E27FC236}">
                <a16:creationId xmlns:a16="http://schemas.microsoft.com/office/drawing/2014/main" id="{DBE565A8-1BDF-46C3-B26E-A5A9B0F41651}"/>
              </a:ext>
            </a:extLst>
          </p:cNvPr>
          <p:cNvSpPr/>
          <p:nvPr userDrawn="1"/>
        </p:nvSpPr>
        <p:spPr>
          <a:xfrm>
            <a:off x="0" y="0"/>
            <a:ext cx="12192000" cy="6858000"/>
          </a:xfrm>
          <a:prstGeom prst="rect">
            <a:avLst/>
          </a:pr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4" name="图片 3">
            <a:extLst>
              <a:ext uri="{FF2B5EF4-FFF2-40B4-BE49-F238E27FC236}">
                <a16:creationId xmlns:a16="http://schemas.microsoft.com/office/drawing/2014/main" id="{CEF44D78-B629-4BCF-BD02-6712A976975F}"/>
              </a:ext>
            </a:extLst>
          </p:cNvPr>
          <p:cNvPicPr>
            <a:picLocks noChangeAspect="1"/>
          </p:cNvPicPr>
          <p:nvPr userDrawn="1"/>
        </p:nvPicPr>
        <p:blipFill rotWithShape="1">
          <a:blip r:embed="rId6">
            <a:extLst>
              <a:ext uri="{28A0092B-C50C-407E-A947-70E740481C1C}">
                <a14:useLocalDpi xmlns:a14="http://schemas.microsoft.com/office/drawing/2010/main" val="0"/>
              </a:ext>
            </a:extLst>
          </a:blip>
          <a:srcRect b="17294"/>
          <a:stretch/>
        </p:blipFill>
        <p:spPr>
          <a:xfrm>
            <a:off x="0" y="4581526"/>
            <a:ext cx="2050221" cy="2046476"/>
          </a:xfrm>
          <a:prstGeom prst="rect">
            <a:avLst/>
          </a:prstGeom>
        </p:spPr>
      </p:pic>
      <p:pic>
        <p:nvPicPr>
          <p:cNvPr id="5" name="图片 4">
            <a:extLst>
              <a:ext uri="{FF2B5EF4-FFF2-40B4-BE49-F238E27FC236}">
                <a16:creationId xmlns:a16="http://schemas.microsoft.com/office/drawing/2014/main" id="{1279CA7E-A687-43A1-AE40-79A1250CDFDA}"/>
              </a:ext>
            </a:extLst>
          </p:cNvPr>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0" y="5961657"/>
            <a:ext cx="12192000" cy="897331"/>
          </a:xfrm>
          <a:prstGeom prst="rect">
            <a:avLst/>
          </a:prstGeom>
        </p:spPr>
      </p:pic>
      <p:pic>
        <p:nvPicPr>
          <p:cNvPr id="6" name="图片 5">
            <a:extLst>
              <a:ext uri="{FF2B5EF4-FFF2-40B4-BE49-F238E27FC236}">
                <a16:creationId xmlns:a16="http://schemas.microsoft.com/office/drawing/2014/main" id="{D1FADE22-C77E-430A-B33D-D30ECDCDEDBA}"/>
              </a:ext>
            </a:extLst>
          </p:cNvPr>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a:off x="9985828" y="5014119"/>
            <a:ext cx="1670050" cy="1444057"/>
          </a:xfrm>
          <a:prstGeom prst="rect">
            <a:avLst/>
          </a:prstGeom>
        </p:spPr>
      </p:pic>
      <p:pic>
        <p:nvPicPr>
          <p:cNvPr id="7" name="图片 6">
            <a:extLst>
              <a:ext uri="{FF2B5EF4-FFF2-40B4-BE49-F238E27FC236}">
                <a16:creationId xmlns:a16="http://schemas.microsoft.com/office/drawing/2014/main" id="{2ED91967-558D-439F-8668-6045FB13177E}"/>
              </a:ext>
            </a:extLst>
          </p:cNvPr>
          <p:cNvPicPr>
            <a:picLocks noChangeAspect="1"/>
          </p:cNvPicPr>
          <p:nvPr userDrawn="1"/>
        </p:nvPicPr>
        <p:blipFill rotWithShape="1">
          <a:blip r:embed="rId9">
            <a:extLst>
              <a:ext uri="{28A0092B-C50C-407E-A947-70E740481C1C}">
                <a14:useLocalDpi xmlns:a14="http://schemas.microsoft.com/office/drawing/2010/main" val="0"/>
              </a:ext>
            </a:extLst>
          </a:blip>
          <a:srcRect l="937"/>
          <a:stretch/>
        </p:blipFill>
        <p:spPr>
          <a:xfrm>
            <a:off x="0" y="6272169"/>
            <a:ext cx="12192000" cy="585831"/>
          </a:xfrm>
          <a:prstGeom prst="rect">
            <a:avLst/>
          </a:prstGeom>
        </p:spPr>
      </p:pic>
      <p:pic>
        <p:nvPicPr>
          <p:cNvPr id="8" name="图片 7">
            <a:extLst>
              <a:ext uri="{FF2B5EF4-FFF2-40B4-BE49-F238E27FC236}">
                <a16:creationId xmlns:a16="http://schemas.microsoft.com/office/drawing/2014/main" id="{9B6FB0EF-1B3B-4BAF-A806-FA72D4144238}"/>
              </a:ext>
            </a:extLst>
          </p:cNvPr>
          <p:cNvPicPr>
            <a:picLocks noChangeAspect="1"/>
          </p:cNvPicPr>
          <p:nvPr userDrawn="1"/>
        </p:nvPicPr>
        <p:blipFill rotWithShape="1">
          <a:blip r:embed="rId10">
            <a:extLst>
              <a:ext uri="{28A0092B-C50C-407E-A947-70E740481C1C}">
                <a14:useLocalDpi xmlns:a14="http://schemas.microsoft.com/office/drawing/2010/main" val="0"/>
              </a:ext>
            </a:extLst>
          </a:blip>
          <a:srcRect b="7286"/>
          <a:stretch/>
        </p:blipFill>
        <p:spPr>
          <a:xfrm>
            <a:off x="2" y="5181983"/>
            <a:ext cx="2562775" cy="1676018"/>
          </a:xfrm>
          <a:prstGeom prst="rect">
            <a:avLst/>
          </a:prstGeom>
        </p:spPr>
      </p:pic>
      <p:pic>
        <p:nvPicPr>
          <p:cNvPr id="9" name="图片 8">
            <a:extLst>
              <a:ext uri="{FF2B5EF4-FFF2-40B4-BE49-F238E27FC236}">
                <a16:creationId xmlns:a16="http://schemas.microsoft.com/office/drawing/2014/main" id="{1F46D25C-BF21-4896-8638-5319795E6D9B}"/>
              </a:ext>
            </a:extLst>
          </p:cNvPr>
          <p:cNvPicPr>
            <a:picLocks noChangeAspect="1"/>
          </p:cNvPicPr>
          <p:nvPr userDrawn="1"/>
        </p:nvPicPr>
        <p:blipFill rotWithShape="1">
          <a:blip r:embed="rId11">
            <a:extLst>
              <a:ext uri="{28A0092B-C50C-407E-A947-70E740481C1C}">
                <a14:useLocalDpi xmlns:a14="http://schemas.microsoft.com/office/drawing/2010/main" val="0"/>
              </a:ext>
            </a:extLst>
          </a:blip>
          <a:srcRect b="20536"/>
          <a:stretch/>
        </p:blipFill>
        <p:spPr>
          <a:xfrm>
            <a:off x="0" y="6512425"/>
            <a:ext cx="12192000" cy="345575"/>
          </a:xfrm>
          <a:prstGeom prst="rect">
            <a:avLst/>
          </a:prstGeom>
        </p:spPr>
      </p:pic>
    </p:spTree>
    <p:extLst>
      <p:ext uri="{BB962C8B-B14F-4D97-AF65-F5344CB8AC3E}">
        <p14:creationId xmlns:p14="http://schemas.microsoft.com/office/powerpoint/2010/main" val="357598209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Lst>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8" Type="http://schemas.openxmlformats.org/officeDocument/2006/relationships/image" Target="../media/image13.png"/><Relationship Id="rId3" Type="http://schemas.microsoft.com/office/2007/relationships/hdphoto" Target="../media/hdphoto1.wdp"/><Relationship Id="rId7" Type="http://schemas.openxmlformats.org/officeDocument/2006/relationships/image" Target="../media/image12.png"/><Relationship Id="rId2" Type="http://schemas.openxmlformats.org/officeDocument/2006/relationships/image" Target="../media/image8.png"/><Relationship Id="rId1" Type="http://schemas.openxmlformats.org/officeDocument/2006/relationships/slideLayout" Target="../slideLayouts/slideLayout2.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 Id="rId9" Type="http://schemas.openxmlformats.org/officeDocument/2006/relationships/image" Target="../media/image14.png"/></Relationships>
</file>

<file path=ppt/slides/_rels/slide10.xml.rels><?xml version="1.0" encoding="UTF-8" standalone="yes"?>
<Relationships xmlns="http://schemas.openxmlformats.org/package/2006/relationships"><Relationship Id="rId8" Type="http://schemas.openxmlformats.org/officeDocument/2006/relationships/image" Target="../media/image21.png"/><Relationship Id="rId13" Type="http://schemas.openxmlformats.org/officeDocument/2006/relationships/image" Target="../media/image23.png"/><Relationship Id="rId18" Type="http://schemas.openxmlformats.org/officeDocument/2006/relationships/image" Target="../media/image31.png"/><Relationship Id="rId3" Type="http://schemas.openxmlformats.org/officeDocument/2006/relationships/image" Target="../media/image1.png"/><Relationship Id="rId7" Type="http://schemas.openxmlformats.org/officeDocument/2006/relationships/image" Target="../media/image20.png"/><Relationship Id="rId12" Type="http://schemas.openxmlformats.org/officeDocument/2006/relationships/slide" Target="slide13.xml"/><Relationship Id="rId17" Type="http://schemas.openxmlformats.org/officeDocument/2006/relationships/image" Target="../media/image30.png"/><Relationship Id="rId2" Type="http://schemas.openxmlformats.org/officeDocument/2006/relationships/notesSlide" Target="../notesSlides/notesSlide5.xml"/><Relationship Id="rId16" Type="http://schemas.microsoft.com/office/2007/relationships/hdphoto" Target="../media/hdphoto6.wdp"/><Relationship Id="rId20" Type="http://schemas.openxmlformats.org/officeDocument/2006/relationships/image" Target="../media/image33.png"/><Relationship Id="rId1" Type="http://schemas.openxmlformats.org/officeDocument/2006/relationships/slideLayout" Target="../slideLayouts/slideLayout1.xml"/><Relationship Id="rId6" Type="http://schemas.openxmlformats.org/officeDocument/2006/relationships/image" Target="../media/image7.png"/><Relationship Id="rId11" Type="http://schemas.openxmlformats.org/officeDocument/2006/relationships/image" Target="../media/image15.png"/><Relationship Id="rId5" Type="http://schemas.openxmlformats.org/officeDocument/2006/relationships/image" Target="../media/image5.png"/><Relationship Id="rId15" Type="http://schemas.openxmlformats.org/officeDocument/2006/relationships/image" Target="../media/image29.png"/><Relationship Id="rId10" Type="http://schemas.openxmlformats.org/officeDocument/2006/relationships/image" Target="../media/image28.png"/><Relationship Id="rId19" Type="http://schemas.openxmlformats.org/officeDocument/2006/relationships/image" Target="../media/image32.png"/><Relationship Id="rId4" Type="http://schemas.openxmlformats.org/officeDocument/2006/relationships/image" Target="../media/image3.png"/><Relationship Id="rId9" Type="http://schemas.microsoft.com/office/2007/relationships/hdphoto" Target="../media/hdphoto3.wdp"/><Relationship Id="rId14" Type="http://schemas.microsoft.com/office/2007/relationships/hdphoto" Target="../media/hdphoto4.wdp"/></Relationships>
</file>

<file path=ppt/slides/_rels/slide11.xml.rels><?xml version="1.0" encoding="UTF-8" standalone="yes"?>
<Relationships xmlns="http://schemas.openxmlformats.org/package/2006/relationships"><Relationship Id="rId8" Type="http://schemas.openxmlformats.org/officeDocument/2006/relationships/image" Target="../media/image21.png"/><Relationship Id="rId13" Type="http://schemas.openxmlformats.org/officeDocument/2006/relationships/image" Target="../media/image23.png"/><Relationship Id="rId18" Type="http://schemas.openxmlformats.org/officeDocument/2006/relationships/image" Target="../media/image33.png"/><Relationship Id="rId3" Type="http://schemas.openxmlformats.org/officeDocument/2006/relationships/image" Target="../media/image1.png"/><Relationship Id="rId7" Type="http://schemas.openxmlformats.org/officeDocument/2006/relationships/image" Target="../media/image20.png"/><Relationship Id="rId12" Type="http://schemas.openxmlformats.org/officeDocument/2006/relationships/slide" Target="slide13.xml"/><Relationship Id="rId17" Type="http://schemas.openxmlformats.org/officeDocument/2006/relationships/image" Target="../media/image30.png"/><Relationship Id="rId2" Type="http://schemas.openxmlformats.org/officeDocument/2006/relationships/notesSlide" Target="../notesSlides/notesSlide6.xml"/><Relationship Id="rId16" Type="http://schemas.microsoft.com/office/2007/relationships/hdphoto" Target="../media/hdphoto6.wdp"/><Relationship Id="rId1" Type="http://schemas.openxmlformats.org/officeDocument/2006/relationships/slideLayout" Target="../slideLayouts/slideLayout1.xml"/><Relationship Id="rId6" Type="http://schemas.openxmlformats.org/officeDocument/2006/relationships/image" Target="../media/image7.png"/><Relationship Id="rId11" Type="http://schemas.openxmlformats.org/officeDocument/2006/relationships/image" Target="../media/image15.png"/><Relationship Id="rId5" Type="http://schemas.openxmlformats.org/officeDocument/2006/relationships/image" Target="../media/image5.png"/><Relationship Id="rId15" Type="http://schemas.openxmlformats.org/officeDocument/2006/relationships/image" Target="../media/image29.png"/><Relationship Id="rId10" Type="http://schemas.openxmlformats.org/officeDocument/2006/relationships/image" Target="../media/image28.png"/><Relationship Id="rId4" Type="http://schemas.openxmlformats.org/officeDocument/2006/relationships/image" Target="../media/image3.png"/><Relationship Id="rId9" Type="http://schemas.microsoft.com/office/2007/relationships/hdphoto" Target="../media/hdphoto3.wdp"/><Relationship Id="rId14" Type="http://schemas.microsoft.com/office/2007/relationships/hdphoto" Target="../media/hdphoto4.wdp"/></Relationships>
</file>

<file path=ppt/slides/_rels/slide12.xml.rels><?xml version="1.0" encoding="UTF-8" standalone="yes"?>
<Relationships xmlns="http://schemas.openxmlformats.org/package/2006/relationships"><Relationship Id="rId8" Type="http://schemas.openxmlformats.org/officeDocument/2006/relationships/image" Target="../media/image6.png"/><Relationship Id="rId13" Type="http://schemas.openxmlformats.org/officeDocument/2006/relationships/image" Target="../media/image15.png"/><Relationship Id="rId3" Type="http://schemas.openxmlformats.org/officeDocument/2006/relationships/image" Target="../media/image1.png"/><Relationship Id="rId7" Type="http://schemas.openxmlformats.org/officeDocument/2006/relationships/image" Target="../media/image5.png"/><Relationship Id="rId12" Type="http://schemas.microsoft.com/office/2007/relationships/hdphoto" Target="../media/hdphoto3.wdp"/><Relationship Id="rId2" Type="http://schemas.openxmlformats.org/officeDocument/2006/relationships/notesSlide" Target="../notesSlides/notesSlide7.xml"/><Relationship Id="rId1" Type="http://schemas.openxmlformats.org/officeDocument/2006/relationships/slideLayout" Target="../slideLayouts/slideLayout1.xml"/><Relationship Id="rId6" Type="http://schemas.openxmlformats.org/officeDocument/2006/relationships/image" Target="../media/image4.png"/><Relationship Id="rId11" Type="http://schemas.openxmlformats.org/officeDocument/2006/relationships/image" Target="../media/image21.png"/><Relationship Id="rId5" Type="http://schemas.openxmlformats.org/officeDocument/2006/relationships/image" Target="../media/image3.png"/><Relationship Id="rId10" Type="http://schemas.openxmlformats.org/officeDocument/2006/relationships/image" Target="../media/image20.png"/><Relationship Id="rId4" Type="http://schemas.openxmlformats.org/officeDocument/2006/relationships/image" Target="../media/image2.png"/><Relationship Id="rId9" Type="http://schemas.openxmlformats.org/officeDocument/2006/relationships/image" Target="../media/image7.png"/><Relationship Id="rId14" Type="http://schemas.openxmlformats.org/officeDocument/2006/relationships/image" Target="../media/image22.png"/></Relationships>
</file>

<file path=ppt/slides/_rels/slide13.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8" Type="http://schemas.openxmlformats.org/officeDocument/2006/relationships/image" Target="../media/image7.png"/><Relationship Id="rId13" Type="http://schemas.openxmlformats.org/officeDocument/2006/relationships/image" Target="../media/image36.png"/><Relationship Id="rId3" Type="http://schemas.openxmlformats.org/officeDocument/2006/relationships/image" Target="../media/image1.png"/><Relationship Id="rId7" Type="http://schemas.openxmlformats.org/officeDocument/2006/relationships/image" Target="../media/image6.png"/><Relationship Id="rId12" Type="http://schemas.openxmlformats.org/officeDocument/2006/relationships/image" Target="../media/image15.png"/><Relationship Id="rId2" Type="http://schemas.openxmlformats.org/officeDocument/2006/relationships/notesSlide" Target="../notesSlides/notesSlide8.xml"/><Relationship Id="rId1" Type="http://schemas.openxmlformats.org/officeDocument/2006/relationships/slideLayout" Target="../slideLayouts/slideLayout1.xml"/><Relationship Id="rId6" Type="http://schemas.openxmlformats.org/officeDocument/2006/relationships/image" Target="../media/image5.png"/><Relationship Id="rId11" Type="http://schemas.microsoft.com/office/2007/relationships/hdphoto" Target="../media/hdphoto3.wdp"/><Relationship Id="rId5" Type="http://schemas.openxmlformats.org/officeDocument/2006/relationships/image" Target="../media/image4.png"/><Relationship Id="rId10" Type="http://schemas.openxmlformats.org/officeDocument/2006/relationships/image" Target="../media/image21.png"/><Relationship Id="rId4" Type="http://schemas.openxmlformats.org/officeDocument/2006/relationships/image" Target="../media/image3.png"/><Relationship Id="rId9" Type="http://schemas.openxmlformats.org/officeDocument/2006/relationships/image" Target="../media/image20.png"/></Relationships>
</file>

<file path=ppt/slides/_rels/slide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5.png"/><Relationship Id="rId1" Type="http://schemas.openxmlformats.org/officeDocument/2006/relationships/slideLayout" Target="../slideLayouts/slideLayout2.xml"/><Relationship Id="rId4" Type="http://schemas.microsoft.com/office/2007/relationships/hdphoto" Target="../media/hdphoto2.wdp"/></Relationships>
</file>

<file path=ppt/slides/_rels/slide5.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8" Type="http://schemas.openxmlformats.org/officeDocument/2006/relationships/image" Target="../media/image6.png"/><Relationship Id="rId13" Type="http://schemas.openxmlformats.org/officeDocument/2006/relationships/image" Target="../media/image15.png"/><Relationship Id="rId3" Type="http://schemas.openxmlformats.org/officeDocument/2006/relationships/image" Target="../media/image1.png"/><Relationship Id="rId7" Type="http://schemas.openxmlformats.org/officeDocument/2006/relationships/image" Target="../media/image5.png"/><Relationship Id="rId12" Type="http://schemas.microsoft.com/office/2007/relationships/hdphoto" Target="../media/hdphoto3.wdp"/><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4.png"/><Relationship Id="rId11" Type="http://schemas.openxmlformats.org/officeDocument/2006/relationships/image" Target="../media/image21.png"/><Relationship Id="rId5" Type="http://schemas.openxmlformats.org/officeDocument/2006/relationships/image" Target="../media/image3.png"/><Relationship Id="rId10" Type="http://schemas.openxmlformats.org/officeDocument/2006/relationships/image" Target="../media/image20.png"/><Relationship Id="rId4" Type="http://schemas.openxmlformats.org/officeDocument/2006/relationships/image" Target="../media/image2.png"/><Relationship Id="rId9" Type="http://schemas.openxmlformats.org/officeDocument/2006/relationships/image" Target="../media/image7.png"/><Relationship Id="rId14" Type="http://schemas.openxmlformats.org/officeDocument/2006/relationships/image" Target="../media/image22.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8" Type="http://schemas.openxmlformats.org/officeDocument/2006/relationships/image" Target="../media/image21.png"/><Relationship Id="rId13" Type="http://schemas.microsoft.com/office/2007/relationships/hdphoto" Target="../media/hdphoto4.wdp"/><Relationship Id="rId18" Type="http://schemas.microsoft.com/office/2007/relationships/hdphoto" Target="../media/hdphoto5.wdp"/><Relationship Id="rId3" Type="http://schemas.openxmlformats.org/officeDocument/2006/relationships/image" Target="../media/image1.png"/><Relationship Id="rId7" Type="http://schemas.openxmlformats.org/officeDocument/2006/relationships/image" Target="../media/image20.png"/><Relationship Id="rId12" Type="http://schemas.openxmlformats.org/officeDocument/2006/relationships/image" Target="../media/image23.png"/><Relationship Id="rId17" Type="http://schemas.openxmlformats.org/officeDocument/2006/relationships/image" Target="../media/image27.png"/><Relationship Id="rId2" Type="http://schemas.openxmlformats.org/officeDocument/2006/relationships/notesSlide" Target="../notesSlides/notesSlide3.xml"/><Relationship Id="rId16" Type="http://schemas.openxmlformats.org/officeDocument/2006/relationships/image" Target="../media/image26.png"/><Relationship Id="rId1" Type="http://schemas.openxmlformats.org/officeDocument/2006/relationships/slideLayout" Target="../slideLayouts/slideLayout1.xml"/><Relationship Id="rId6" Type="http://schemas.openxmlformats.org/officeDocument/2006/relationships/image" Target="../media/image7.png"/><Relationship Id="rId11" Type="http://schemas.openxmlformats.org/officeDocument/2006/relationships/slide" Target="slide11.xml"/><Relationship Id="rId5" Type="http://schemas.openxmlformats.org/officeDocument/2006/relationships/image" Target="../media/image5.png"/><Relationship Id="rId15" Type="http://schemas.openxmlformats.org/officeDocument/2006/relationships/image" Target="../media/image25.png"/><Relationship Id="rId10" Type="http://schemas.openxmlformats.org/officeDocument/2006/relationships/image" Target="../media/image15.png"/><Relationship Id="rId4" Type="http://schemas.openxmlformats.org/officeDocument/2006/relationships/image" Target="../media/image3.png"/><Relationship Id="rId9" Type="http://schemas.microsoft.com/office/2007/relationships/hdphoto" Target="../media/hdphoto3.wdp"/><Relationship Id="rId14" Type="http://schemas.openxmlformats.org/officeDocument/2006/relationships/image" Target="../media/image24.png"/></Relationships>
</file>

<file path=ppt/slides/_rels/slide9.xml.rels><?xml version="1.0" encoding="UTF-8" standalone="yes"?>
<Relationships xmlns="http://schemas.openxmlformats.org/package/2006/relationships"><Relationship Id="rId8" Type="http://schemas.openxmlformats.org/officeDocument/2006/relationships/image" Target="../media/image21.png"/><Relationship Id="rId13" Type="http://schemas.openxmlformats.org/officeDocument/2006/relationships/image" Target="../media/image23.png"/><Relationship Id="rId18" Type="http://schemas.openxmlformats.org/officeDocument/2006/relationships/image" Target="../media/image31.png"/><Relationship Id="rId3" Type="http://schemas.openxmlformats.org/officeDocument/2006/relationships/image" Target="../media/image1.png"/><Relationship Id="rId7" Type="http://schemas.openxmlformats.org/officeDocument/2006/relationships/image" Target="../media/image20.png"/><Relationship Id="rId12" Type="http://schemas.openxmlformats.org/officeDocument/2006/relationships/slide" Target="slide13.xml"/><Relationship Id="rId17" Type="http://schemas.openxmlformats.org/officeDocument/2006/relationships/image" Target="../media/image30.png"/><Relationship Id="rId2" Type="http://schemas.openxmlformats.org/officeDocument/2006/relationships/notesSlide" Target="../notesSlides/notesSlide4.xml"/><Relationship Id="rId16" Type="http://schemas.microsoft.com/office/2007/relationships/hdphoto" Target="../media/hdphoto6.wdp"/><Relationship Id="rId20" Type="http://schemas.openxmlformats.org/officeDocument/2006/relationships/image" Target="../media/image33.png"/><Relationship Id="rId1" Type="http://schemas.openxmlformats.org/officeDocument/2006/relationships/slideLayout" Target="../slideLayouts/slideLayout1.xml"/><Relationship Id="rId6" Type="http://schemas.openxmlformats.org/officeDocument/2006/relationships/image" Target="../media/image7.png"/><Relationship Id="rId11" Type="http://schemas.openxmlformats.org/officeDocument/2006/relationships/image" Target="../media/image15.png"/><Relationship Id="rId5" Type="http://schemas.openxmlformats.org/officeDocument/2006/relationships/image" Target="../media/image5.png"/><Relationship Id="rId15" Type="http://schemas.openxmlformats.org/officeDocument/2006/relationships/image" Target="../media/image29.png"/><Relationship Id="rId10" Type="http://schemas.openxmlformats.org/officeDocument/2006/relationships/image" Target="../media/image28.png"/><Relationship Id="rId19" Type="http://schemas.openxmlformats.org/officeDocument/2006/relationships/image" Target="../media/image32.png"/><Relationship Id="rId4" Type="http://schemas.openxmlformats.org/officeDocument/2006/relationships/image" Target="../media/image3.png"/><Relationship Id="rId9" Type="http://schemas.microsoft.com/office/2007/relationships/hdphoto" Target="../media/hdphoto3.wdp"/><Relationship Id="rId14" Type="http://schemas.microsoft.com/office/2007/relationships/hdphoto" Target="../media/hdphoto4.wdp"/></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图片 6">
            <a:extLst>
              <a:ext uri="{FF2B5EF4-FFF2-40B4-BE49-F238E27FC236}">
                <a16:creationId xmlns:a16="http://schemas.microsoft.com/office/drawing/2014/main" id="{CBDA8593-318A-4DC1-9D65-970F616025B9}"/>
              </a:ext>
            </a:extLst>
          </p:cNvPr>
          <p:cNvPicPr>
            <a:picLocks noChangeAspect="1"/>
          </p:cNvPicPr>
          <p:nvPr/>
        </p:nvPicPr>
        <p:blipFill>
          <a:blip r:embed="rId2" cstate="print">
            <a:extLst>
              <a:ext uri="{BEBA8EAE-BF5A-486C-A8C5-ECC9F3942E4B}">
                <a14:imgProps xmlns:a14="http://schemas.microsoft.com/office/drawing/2010/main">
                  <a14:imgLayer r:embed="rId3">
                    <a14:imgEffect>
                      <a14:brightnessContrast bright="20000"/>
                    </a14:imgEffect>
                  </a14:imgLayer>
                </a14:imgProps>
              </a:ext>
              <a:ext uri="{28A0092B-C50C-407E-A947-70E740481C1C}">
                <a14:useLocalDpi xmlns:a14="http://schemas.microsoft.com/office/drawing/2010/main" val="0"/>
              </a:ext>
            </a:extLst>
          </a:blip>
          <a:stretch>
            <a:fillRect/>
          </a:stretch>
        </p:blipFill>
        <p:spPr>
          <a:xfrm>
            <a:off x="-110710" y="-258090"/>
            <a:ext cx="12597001" cy="7086563"/>
          </a:xfrm>
          <a:prstGeom prst="rect">
            <a:avLst/>
          </a:prstGeom>
        </p:spPr>
      </p:pic>
      <p:sp>
        <p:nvSpPr>
          <p:cNvPr id="18" name="矩形 17">
            <a:extLst>
              <a:ext uri="{FF2B5EF4-FFF2-40B4-BE49-F238E27FC236}">
                <a16:creationId xmlns:a16="http://schemas.microsoft.com/office/drawing/2014/main" id="{F641C5F7-7D2D-48B5-A988-6C1041E25583}"/>
              </a:ext>
            </a:extLst>
          </p:cNvPr>
          <p:cNvSpPr/>
          <p:nvPr/>
        </p:nvSpPr>
        <p:spPr>
          <a:xfrm>
            <a:off x="815455" y="508320"/>
            <a:ext cx="10905940" cy="5308283"/>
          </a:xfrm>
          <a:prstGeom prst="rect">
            <a:avLst/>
          </a:prstGeom>
          <a:solidFill>
            <a:schemeClr val="bg1"/>
          </a:solidFill>
          <a:ln>
            <a:noFill/>
          </a:ln>
          <a:effectLst>
            <a:outerShdw blurRad="63500" sx="102000" sy="102000" algn="ctr" rotWithShape="0">
              <a:prstClr val="black">
                <a:alpha val="12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sp>
        <p:nvSpPr>
          <p:cNvPr id="19" name="矩形 18">
            <a:extLst>
              <a:ext uri="{FF2B5EF4-FFF2-40B4-BE49-F238E27FC236}">
                <a16:creationId xmlns:a16="http://schemas.microsoft.com/office/drawing/2014/main" id="{A32005A1-9A5F-42E4-AC44-9CF953499214}"/>
              </a:ext>
            </a:extLst>
          </p:cNvPr>
          <p:cNvSpPr/>
          <p:nvPr/>
        </p:nvSpPr>
        <p:spPr>
          <a:xfrm>
            <a:off x="1123787" y="945580"/>
            <a:ext cx="9944430" cy="4734559"/>
          </a:xfrm>
          <a:prstGeom prst="rect">
            <a:avLst/>
          </a:prstGeom>
          <a:solidFill>
            <a:schemeClr val="bg1"/>
          </a:solidFill>
          <a:ln w="57150">
            <a:solidFill>
              <a:srgbClr val="925124"/>
            </a:solidFill>
          </a:ln>
          <a:effectLst>
            <a:outerShdw blurRad="63500" sx="102000" sy="102000" algn="ctr" rotWithShape="0">
              <a:prstClr val="black">
                <a:alpha val="12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pic>
        <p:nvPicPr>
          <p:cNvPr id="13" name="图片 12">
            <a:extLst>
              <a:ext uri="{FF2B5EF4-FFF2-40B4-BE49-F238E27FC236}">
                <a16:creationId xmlns:a16="http://schemas.microsoft.com/office/drawing/2014/main" id="{68C590F5-E6E7-4F00-9DD4-BEE7CDE0430C}"/>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779179" y="3883548"/>
            <a:ext cx="2297118" cy="2137269"/>
          </a:xfrm>
          <a:prstGeom prst="rect">
            <a:avLst/>
          </a:prstGeom>
        </p:spPr>
      </p:pic>
      <p:pic>
        <p:nvPicPr>
          <p:cNvPr id="9" name="图片 8">
            <a:extLst>
              <a:ext uri="{FF2B5EF4-FFF2-40B4-BE49-F238E27FC236}">
                <a16:creationId xmlns:a16="http://schemas.microsoft.com/office/drawing/2014/main" id="{5612A7E8-4875-4C50-AB9B-34AE15776AAA}"/>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88948" y="-257203"/>
            <a:ext cx="7939609" cy="2645691"/>
          </a:xfrm>
          <a:prstGeom prst="rect">
            <a:avLst/>
          </a:prstGeom>
        </p:spPr>
      </p:pic>
      <p:pic>
        <p:nvPicPr>
          <p:cNvPr id="17" name="图片 16">
            <a:extLst>
              <a:ext uri="{FF2B5EF4-FFF2-40B4-BE49-F238E27FC236}">
                <a16:creationId xmlns:a16="http://schemas.microsoft.com/office/drawing/2014/main" id="{9E1926E1-E306-4482-8B25-2A2E979D4237}"/>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9664120" y="5051026"/>
            <a:ext cx="1263617" cy="885254"/>
          </a:xfrm>
          <a:prstGeom prst="rect">
            <a:avLst/>
          </a:prstGeom>
        </p:spPr>
      </p:pic>
      <p:pic>
        <p:nvPicPr>
          <p:cNvPr id="41" name="图片 11">
            <a:extLst>
              <a:ext uri="{FF2B5EF4-FFF2-40B4-BE49-F238E27FC236}">
                <a16:creationId xmlns:a16="http://schemas.microsoft.com/office/drawing/2014/main" id="{3B72E994-C08C-41B4-BBDA-DC0DD03FC77B}"/>
              </a:ext>
            </a:extLst>
          </p:cNvPr>
          <p:cNvPicPr>
            <a:picLocks noChangeAspect="1"/>
          </p:cNvPicPr>
          <p:nvPr/>
        </p:nvPicPr>
        <p:blipFill>
          <a:blip r:embed="rId7" cstate="print">
            <a:extLst>
              <a:ext uri="{28A0092B-C50C-407E-A947-70E740481C1C}">
                <a14:useLocalDpi xmlns:a14="http://schemas.microsoft.com/office/drawing/2010/main" val="0"/>
              </a:ext>
            </a:extLst>
          </a:blip>
          <a:srcRect/>
          <a:stretch>
            <a:fillRect/>
          </a:stretch>
        </p:blipFill>
        <p:spPr>
          <a:xfrm>
            <a:off x="-87059" y="-265189"/>
            <a:ext cx="2801257" cy="4629751"/>
          </a:xfrm>
          <a:custGeom>
            <a:avLst/>
            <a:gdLst>
              <a:gd name="connsiteX0" fmla="*/ 0 w 2801257"/>
              <a:gd name="connsiteY0" fmla="*/ 0 h 4629751"/>
              <a:gd name="connsiteX1" fmla="*/ 2801257 w 2801257"/>
              <a:gd name="connsiteY1" fmla="*/ 0 h 4629751"/>
              <a:gd name="connsiteX2" fmla="*/ 2801257 w 2801257"/>
              <a:gd name="connsiteY2" fmla="*/ 3896077 h 4629751"/>
              <a:gd name="connsiteX3" fmla="*/ 1386037 w 2801257"/>
              <a:gd name="connsiteY3" fmla="*/ 3705726 h 4629751"/>
              <a:gd name="connsiteX4" fmla="*/ 529388 w 2801257"/>
              <a:gd name="connsiteY4" fmla="*/ 4109987 h 4629751"/>
              <a:gd name="connsiteX5" fmla="*/ 0 w 2801257"/>
              <a:gd name="connsiteY5" fmla="*/ 4629751 h 4629751"/>
              <a:gd name="connsiteX6" fmla="*/ 0 w 2801257"/>
              <a:gd name="connsiteY6" fmla="*/ 0 h 46297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01257" h="4629751">
                <a:moveTo>
                  <a:pt x="0" y="0"/>
                </a:moveTo>
                <a:lnTo>
                  <a:pt x="2801257" y="0"/>
                </a:lnTo>
                <a:lnTo>
                  <a:pt x="2801257" y="3896077"/>
                </a:lnTo>
                <a:lnTo>
                  <a:pt x="1386037" y="3705726"/>
                </a:lnTo>
                <a:lnTo>
                  <a:pt x="529388" y="4109987"/>
                </a:lnTo>
                <a:lnTo>
                  <a:pt x="0" y="4629751"/>
                </a:lnTo>
                <a:lnTo>
                  <a:pt x="0" y="0"/>
                </a:lnTo>
                <a:close/>
              </a:path>
            </a:pathLst>
          </a:custGeom>
        </p:spPr>
      </p:pic>
      <p:pic>
        <p:nvPicPr>
          <p:cNvPr id="42" name="图片 15">
            <a:extLst>
              <a:ext uri="{FF2B5EF4-FFF2-40B4-BE49-F238E27FC236}">
                <a16:creationId xmlns:a16="http://schemas.microsoft.com/office/drawing/2014/main" id="{A0EB6A0E-D545-4658-A1EA-F9C67BFF23F6}"/>
              </a:ext>
            </a:extLst>
          </p:cNvPr>
          <p:cNvPicPr>
            <a:picLocks noChangeAspect="1"/>
          </p:cNvPicPr>
          <p:nvPr/>
        </p:nvPicPr>
        <p:blipFill>
          <a:blip r:embed="rId8" cstate="print">
            <a:extLst>
              <a:ext uri="{28A0092B-C50C-407E-A947-70E740481C1C}">
                <a14:useLocalDpi xmlns:a14="http://schemas.microsoft.com/office/drawing/2010/main" val="0"/>
              </a:ext>
            </a:extLst>
          </a:blip>
          <a:srcRect/>
          <a:stretch>
            <a:fillRect/>
          </a:stretch>
        </p:blipFill>
        <p:spPr>
          <a:xfrm>
            <a:off x="10204992" y="-258090"/>
            <a:ext cx="2274542" cy="5571155"/>
          </a:xfrm>
          <a:custGeom>
            <a:avLst/>
            <a:gdLst>
              <a:gd name="connsiteX0" fmla="*/ 0 w 2274541"/>
              <a:gd name="connsiteY0" fmla="*/ 0 h 5571155"/>
              <a:gd name="connsiteX1" fmla="*/ 2274541 w 2274541"/>
              <a:gd name="connsiteY1" fmla="*/ 0 h 5571155"/>
              <a:gd name="connsiteX2" fmla="*/ 2274541 w 2274541"/>
              <a:gd name="connsiteY2" fmla="*/ 5571155 h 5571155"/>
              <a:gd name="connsiteX3" fmla="*/ 1436340 w 2274541"/>
              <a:gd name="connsiteY3" fmla="*/ 4305300 h 5571155"/>
              <a:gd name="connsiteX4" fmla="*/ 1360140 w 2274541"/>
              <a:gd name="connsiteY4" fmla="*/ 4305300 h 5571155"/>
              <a:gd name="connsiteX5" fmla="*/ 902940 w 2274541"/>
              <a:gd name="connsiteY5" fmla="*/ 4171950 h 5571155"/>
              <a:gd name="connsiteX6" fmla="*/ 0 w 2274541"/>
              <a:gd name="connsiteY6" fmla="*/ 5347476 h 5571155"/>
              <a:gd name="connsiteX7" fmla="*/ 0 w 2274541"/>
              <a:gd name="connsiteY7" fmla="*/ 0 h 55711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274541" h="5571155">
                <a:moveTo>
                  <a:pt x="0" y="0"/>
                </a:moveTo>
                <a:lnTo>
                  <a:pt x="2274541" y="0"/>
                </a:lnTo>
                <a:lnTo>
                  <a:pt x="2274541" y="5571155"/>
                </a:lnTo>
                <a:lnTo>
                  <a:pt x="1436340" y="4305300"/>
                </a:lnTo>
                <a:lnTo>
                  <a:pt x="1360140" y="4305300"/>
                </a:lnTo>
                <a:lnTo>
                  <a:pt x="902940" y="4171950"/>
                </a:lnTo>
                <a:lnTo>
                  <a:pt x="0" y="5347476"/>
                </a:lnTo>
                <a:lnTo>
                  <a:pt x="0" y="0"/>
                </a:lnTo>
                <a:close/>
              </a:path>
            </a:pathLst>
          </a:custGeom>
        </p:spPr>
      </p:pic>
      <p:pic>
        <p:nvPicPr>
          <p:cNvPr id="14" name="Picture 13">
            <a:extLst>
              <a:ext uri="{FF2B5EF4-FFF2-40B4-BE49-F238E27FC236}">
                <a16:creationId xmlns:a16="http://schemas.microsoft.com/office/drawing/2014/main" id="{946DBD09-B995-4A84-909A-CFCD7E6F6781}"/>
              </a:ext>
            </a:extLst>
          </p:cNvPr>
          <p:cNvPicPr>
            <a:picLocks noChangeAspect="1"/>
          </p:cNvPicPr>
          <p:nvPr/>
        </p:nvPicPr>
        <p:blipFill>
          <a:blip r:embed="rId9"/>
          <a:stretch>
            <a:fillRect/>
          </a:stretch>
        </p:blipFill>
        <p:spPr>
          <a:xfrm>
            <a:off x="2657558" y="2213358"/>
            <a:ext cx="6876884" cy="2566638"/>
          </a:xfrm>
          <a:prstGeom prst="rect">
            <a:avLst/>
          </a:prstGeom>
        </p:spPr>
      </p:pic>
    </p:spTree>
    <p:extLst>
      <p:ext uri="{BB962C8B-B14F-4D97-AF65-F5344CB8AC3E}">
        <p14:creationId xmlns:p14="http://schemas.microsoft.com/office/powerpoint/2010/main" val="850142415"/>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3" presetClass="path" presetSubtype="0" accel="50000" decel="50000" fill="hold" nodeType="withEffect">
                                  <p:stCondLst>
                                    <p:cond delay="0"/>
                                  </p:stCondLst>
                                  <p:childTnLst>
                                    <p:animMotion origin="layout" path="M -0.33763 -0.00555 L -4.79167E-6 -4.81481E-6 " pathEditMode="relative" rAng="0" ptsTypes="AA">
                                      <p:cBhvr>
                                        <p:cTn id="6" dur="2000" fill="hold"/>
                                        <p:tgtEl>
                                          <p:spTgt spid="41"/>
                                        </p:tgtEl>
                                        <p:attrNameLst>
                                          <p:attrName>ppt_x</p:attrName>
                                          <p:attrName>ppt_y</p:attrName>
                                        </p:attrNameLst>
                                      </p:cBhvr>
                                      <p:rCtr x="16888" y="278"/>
                                    </p:animMotion>
                                  </p:childTnLst>
                                </p:cTn>
                              </p:par>
                              <p:par>
                                <p:cTn id="7" presetID="35" presetClass="path" presetSubtype="0" accel="50000" decel="50000" fill="hold" nodeType="withEffect">
                                  <p:stCondLst>
                                    <p:cond delay="0"/>
                                  </p:stCondLst>
                                  <p:childTnLst>
                                    <p:animMotion origin="layout" path="M 0.25 4.81481E-6 L -3.33333E-6 4.81481E-6 " pathEditMode="relative" rAng="0" ptsTypes="AA">
                                      <p:cBhvr>
                                        <p:cTn id="8" dur="2000" fill="hold"/>
                                        <p:tgtEl>
                                          <p:spTgt spid="42"/>
                                        </p:tgtEl>
                                        <p:attrNameLst>
                                          <p:attrName>ppt_x</p:attrName>
                                          <p:attrName>ppt_y</p:attrName>
                                        </p:attrNameLst>
                                      </p:cBhvr>
                                      <p:rCtr x="-12500" y="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a:extLst>
              <a:ext uri="{FF2B5EF4-FFF2-40B4-BE49-F238E27FC236}">
                <a16:creationId xmlns:a16="http://schemas.microsoft.com/office/drawing/2014/main" id="{AF46E9B7-16A5-4AE7-92BA-287BC75B973E}"/>
              </a:ext>
            </a:extLst>
          </p:cNvPr>
          <p:cNvPicPr>
            <a:picLocks noChangeAspect="1"/>
          </p:cNvPicPr>
          <p:nvPr/>
        </p:nvPicPr>
        <p:blipFill rotWithShape="1">
          <a:blip r:embed="rId3">
            <a:extLst>
              <a:ext uri="{28A0092B-C50C-407E-A947-70E740481C1C}">
                <a14:useLocalDpi xmlns:a14="http://schemas.microsoft.com/office/drawing/2010/main" val="0"/>
              </a:ext>
            </a:extLst>
          </a:blip>
          <a:srcRect l="7143" r="7143" b="2798"/>
          <a:stretch/>
        </p:blipFill>
        <p:spPr>
          <a:xfrm>
            <a:off x="0" y="0"/>
            <a:ext cx="12192000" cy="6858000"/>
          </a:xfrm>
          <a:prstGeom prst="rect">
            <a:avLst/>
          </a:prstGeom>
        </p:spPr>
      </p:pic>
      <p:sp>
        <p:nvSpPr>
          <p:cNvPr id="41" name="矩形 40">
            <a:extLst>
              <a:ext uri="{FF2B5EF4-FFF2-40B4-BE49-F238E27FC236}">
                <a16:creationId xmlns:a16="http://schemas.microsoft.com/office/drawing/2014/main" id="{C154E082-B022-4479-A8F9-424D06B8EBE3}"/>
              </a:ext>
            </a:extLst>
          </p:cNvPr>
          <p:cNvSpPr/>
          <p:nvPr/>
        </p:nvSpPr>
        <p:spPr>
          <a:xfrm>
            <a:off x="-1" y="0"/>
            <a:ext cx="12192000" cy="6858000"/>
          </a:xfrm>
          <a:prstGeom prst="rect">
            <a:avLst/>
          </a:pr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srgbClr val="FFFFFF"/>
              </a:solidFill>
              <a:effectLst/>
              <a:uLnTx/>
              <a:uFillTx/>
              <a:latin typeface="Arial"/>
              <a:ea typeface="微软雅黑"/>
              <a:cs typeface="+mn-cs"/>
            </a:endParaRPr>
          </a:p>
        </p:txBody>
      </p:sp>
      <p:pic>
        <p:nvPicPr>
          <p:cNvPr id="7" name="图片 6">
            <a:extLst>
              <a:ext uri="{FF2B5EF4-FFF2-40B4-BE49-F238E27FC236}">
                <a16:creationId xmlns:a16="http://schemas.microsoft.com/office/drawing/2014/main" id="{1FD4A67A-FF59-4105-B468-C3B4C1831E4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5961657"/>
            <a:ext cx="12192000" cy="897331"/>
          </a:xfrm>
          <a:prstGeom prst="rect">
            <a:avLst/>
          </a:prstGeom>
        </p:spPr>
      </p:pic>
      <p:pic>
        <p:nvPicPr>
          <p:cNvPr id="5" name="图片 4">
            <a:extLst>
              <a:ext uri="{FF2B5EF4-FFF2-40B4-BE49-F238E27FC236}">
                <a16:creationId xmlns:a16="http://schemas.microsoft.com/office/drawing/2014/main" id="{92185730-5AFE-4724-A59F-AA7BC0019D8F}"/>
              </a:ext>
            </a:extLst>
          </p:cNvPr>
          <p:cNvPicPr>
            <a:picLocks noChangeAspect="1"/>
          </p:cNvPicPr>
          <p:nvPr/>
        </p:nvPicPr>
        <p:blipFill rotWithShape="1">
          <a:blip r:embed="rId5">
            <a:extLst>
              <a:ext uri="{28A0092B-C50C-407E-A947-70E740481C1C}">
                <a14:useLocalDpi xmlns:a14="http://schemas.microsoft.com/office/drawing/2010/main" val="0"/>
              </a:ext>
            </a:extLst>
          </a:blip>
          <a:srcRect l="937"/>
          <a:stretch/>
        </p:blipFill>
        <p:spPr>
          <a:xfrm>
            <a:off x="0" y="6272169"/>
            <a:ext cx="12192000" cy="585831"/>
          </a:xfrm>
          <a:prstGeom prst="rect">
            <a:avLst/>
          </a:prstGeom>
        </p:spPr>
      </p:pic>
      <p:pic>
        <p:nvPicPr>
          <p:cNvPr id="15" name="图片 14">
            <a:extLst>
              <a:ext uri="{FF2B5EF4-FFF2-40B4-BE49-F238E27FC236}">
                <a16:creationId xmlns:a16="http://schemas.microsoft.com/office/drawing/2014/main" id="{7E10F698-A635-4763-8440-7F27D65A5E6A}"/>
              </a:ext>
            </a:extLst>
          </p:cNvPr>
          <p:cNvPicPr>
            <a:picLocks noChangeAspect="1"/>
          </p:cNvPicPr>
          <p:nvPr/>
        </p:nvPicPr>
        <p:blipFill rotWithShape="1">
          <a:blip r:embed="rId6">
            <a:extLst>
              <a:ext uri="{28A0092B-C50C-407E-A947-70E740481C1C}">
                <a14:useLocalDpi xmlns:a14="http://schemas.microsoft.com/office/drawing/2010/main" val="0"/>
              </a:ext>
            </a:extLst>
          </a:blip>
          <a:srcRect b="20536"/>
          <a:stretch/>
        </p:blipFill>
        <p:spPr>
          <a:xfrm>
            <a:off x="0" y="6512425"/>
            <a:ext cx="12192000" cy="345575"/>
          </a:xfrm>
          <a:prstGeom prst="rect">
            <a:avLst/>
          </a:prstGeom>
        </p:spPr>
      </p:pic>
      <p:grpSp>
        <p:nvGrpSpPr>
          <p:cNvPr id="22" name="组合 21">
            <a:extLst>
              <a:ext uri="{FF2B5EF4-FFF2-40B4-BE49-F238E27FC236}">
                <a16:creationId xmlns:a16="http://schemas.microsoft.com/office/drawing/2014/main" id="{15C619C1-02B1-49B1-B7A5-32BF9A3E369B}"/>
              </a:ext>
            </a:extLst>
          </p:cNvPr>
          <p:cNvGrpSpPr/>
          <p:nvPr/>
        </p:nvGrpSpPr>
        <p:grpSpPr>
          <a:xfrm>
            <a:off x="10690231" y="32155"/>
            <a:ext cx="1377938" cy="1015337"/>
            <a:chOff x="5253037" y="2590800"/>
            <a:chExt cx="2322286" cy="1711183"/>
          </a:xfrm>
        </p:grpSpPr>
        <p:pic>
          <p:nvPicPr>
            <p:cNvPr id="19" name="图片 18">
              <a:extLst>
                <a:ext uri="{FF2B5EF4-FFF2-40B4-BE49-F238E27FC236}">
                  <a16:creationId xmlns:a16="http://schemas.microsoft.com/office/drawing/2014/main" id="{A3E2D120-3468-4D4B-B4B9-C14444295DB6}"/>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253037" y="2590800"/>
              <a:ext cx="1685925" cy="1676400"/>
            </a:xfrm>
            <a:prstGeom prst="rect">
              <a:avLst/>
            </a:prstGeom>
          </p:spPr>
        </p:pic>
        <p:pic>
          <p:nvPicPr>
            <p:cNvPr id="21" name="图片 20">
              <a:extLst>
                <a:ext uri="{FF2B5EF4-FFF2-40B4-BE49-F238E27FC236}">
                  <a16:creationId xmlns:a16="http://schemas.microsoft.com/office/drawing/2014/main" id="{3A4EF704-B512-4B36-A236-7907CFE3757B}"/>
                </a:ext>
              </a:extLst>
            </p:cNvPr>
            <p:cNvPicPr>
              <a:picLocks noChangeAspect="1"/>
            </p:cNvPicPr>
            <p:nvPr/>
          </p:nvPicPr>
          <p:blipFill>
            <a:blip r:embed="rId8">
              <a:extLst>
                <a:ext uri="{BEBA8EAE-BF5A-486C-A8C5-ECC9F3942E4B}">
                  <a14:imgProps xmlns:a14="http://schemas.microsoft.com/office/drawing/2010/main">
                    <a14:imgLayer r:embed="rId9">
                      <a14:imgEffect>
                        <a14:colorTemperature colorTemp="11200"/>
                      </a14:imgEffect>
                    </a14:imgLayer>
                  </a14:imgProps>
                </a:ext>
                <a:ext uri="{28A0092B-C50C-407E-A947-70E740481C1C}">
                  <a14:useLocalDpi xmlns:a14="http://schemas.microsoft.com/office/drawing/2010/main" val="0"/>
                </a:ext>
              </a:extLst>
            </a:blip>
            <a:stretch>
              <a:fillRect/>
            </a:stretch>
          </p:blipFill>
          <p:spPr>
            <a:xfrm>
              <a:off x="5584598" y="3378058"/>
              <a:ext cx="1990725" cy="923925"/>
            </a:xfrm>
            <a:prstGeom prst="rect">
              <a:avLst/>
            </a:prstGeom>
          </p:spPr>
        </p:pic>
      </p:grpSp>
      <p:pic>
        <p:nvPicPr>
          <p:cNvPr id="26" name="图片 25">
            <a:extLst>
              <a:ext uri="{FF2B5EF4-FFF2-40B4-BE49-F238E27FC236}">
                <a16:creationId xmlns:a16="http://schemas.microsoft.com/office/drawing/2014/main" id="{F6A8BC6F-B181-4054-AA8B-81B23D186E1E}"/>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310483" y="4542560"/>
            <a:ext cx="1350553" cy="1728621"/>
          </a:xfrm>
          <a:prstGeom prst="rect">
            <a:avLst/>
          </a:prstGeom>
        </p:spPr>
      </p:pic>
      <p:pic>
        <p:nvPicPr>
          <p:cNvPr id="31" name="图片 30">
            <a:extLst>
              <a:ext uri="{FF2B5EF4-FFF2-40B4-BE49-F238E27FC236}">
                <a16:creationId xmlns:a16="http://schemas.microsoft.com/office/drawing/2014/main" id="{2002813B-2DDD-4B2C-BEF1-F3ED21D7B9DE}"/>
              </a:ext>
            </a:extLst>
          </p:cNvPr>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rot="16200000" flipH="1" flipV="1">
            <a:off x="147687" y="-251356"/>
            <a:ext cx="696125" cy="980020"/>
          </a:xfrm>
          <a:prstGeom prst="rect">
            <a:avLst/>
          </a:prstGeom>
        </p:spPr>
      </p:pic>
      <p:pic>
        <p:nvPicPr>
          <p:cNvPr id="20" name="Picture 19">
            <a:hlinkClick r:id="rId12" action="ppaction://hlinksldjump"/>
          </p:cNvPr>
          <p:cNvPicPr>
            <a:picLocks noChangeAspect="1"/>
          </p:cNvPicPr>
          <p:nvPr/>
        </p:nvPicPr>
        <p:blipFill>
          <a:blip r:embed="rId13">
            <a:extLst>
              <a:ext uri="{BEBA8EAE-BF5A-486C-A8C5-ECC9F3942E4B}">
                <a14:imgProps xmlns:a14="http://schemas.microsoft.com/office/drawing/2010/main">
                  <a14:imgLayer r:embed="rId14">
                    <a14:imgEffect>
                      <a14:backgroundRemoval t="10000" b="90000" l="10000" r="90000"/>
                    </a14:imgEffect>
                  </a14:imgLayer>
                </a14:imgProps>
              </a:ext>
            </a:extLst>
          </a:blip>
          <a:stretch>
            <a:fillRect/>
          </a:stretch>
        </p:blipFill>
        <p:spPr>
          <a:xfrm>
            <a:off x="10853385" y="5107155"/>
            <a:ext cx="892410" cy="892410"/>
          </a:xfrm>
          <a:prstGeom prst="rect">
            <a:avLst/>
          </a:prstGeom>
        </p:spPr>
      </p:pic>
      <p:grpSp>
        <p:nvGrpSpPr>
          <p:cNvPr id="23" name="Group 22">
            <a:extLst>
              <a:ext uri="{FF2B5EF4-FFF2-40B4-BE49-F238E27FC236}">
                <a16:creationId xmlns:a16="http://schemas.microsoft.com/office/drawing/2014/main" id="{0343FFA3-C106-41DE-8727-26B43ACB237D}"/>
              </a:ext>
            </a:extLst>
          </p:cNvPr>
          <p:cNvGrpSpPr/>
          <p:nvPr/>
        </p:nvGrpSpPr>
        <p:grpSpPr>
          <a:xfrm>
            <a:off x="7737274" y="1168815"/>
            <a:ext cx="2952957" cy="1395517"/>
            <a:chOff x="7821791" y="1719540"/>
            <a:chExt cx="2952957" cy="1395517"/>
          </a:xfrm>
        </p:grpSpPr>
        <p:pic>
          <p:nvPicPr>
            <p:cNvPr id="24" name="Picture 2">
              <a:extLst>
                <a:ext uri="{FF2B5EF4-FFF2-40B4-BE49-F238E27FC236}">
                  <a16:creationId xmlns:a16="http://schemas.microsoft.com/office/drawing/2014/main" id="{EBABFE0B-E32F-4D3B-820D-BCA8AE96C8CA}"/>
                </a:ext>
              </a:extLst>
            </p:cNvPr>
            <p:cNvPicPr>
              <a:picLocks noChangeAspect="1" noChangeArrowheads="1"/>
            </p:cNvPicPr>
            <p:nvPr/>
          </p:nvPicPr>
          <p:blipFill rotWithShape="1">
            <a:blip r:embed="rId15">
              <a:extLst>
                <a:ext uri="{BEBA8EAE-BF5A-486C-A8C5-ECC9F3942E4B}">
                  <a14:imgProps xmlns:a14="http://schemas.microsoft.com/office/drawing/2010/main">
                    <a14:imgLayer r:embed="rId16">
                      <a14:imgEffect>
                        <a14:backgroundRemoval t="21986" b="38298" l="7447" r="60993">
                          <a14:foregroundMark x1="59397" y1="29196" x2="59397" y2="29196"/>
                          <a14:foregroundMark x1="36879" y1="21986" x2="36879" y2="21986"/>
                          <a14:foregroundMark x1="60993" y1="27305" x2="60993" y2="27305"/>
                          <a14:foregroundMark x1="49291" y1="38180" x2="49291" y2="38180"/>
                        </a14:backgroundRemoval>
                      </a14:imgEffect>
                    </a14:imgLayer>
                  </a14:imgProps>
                </a:ext>
                <a:ext uri="{28A0092B-C50C-407E-A947-70E740481C1C}">
                  <a14:useLocalDpi xmlns:a14="http://schemas.microsoft.com/office/drawing/2010/main" val="0"/>
                </a:ext>
              </a:extLst>
            </a:blip>
            <a:srcRect l="1702" t="20361" r="35574" b="59663"/>
            <a:stretch/>
          </p:blipFill>
          <p:spPr bwMode="auto">
            <a:xfrm>
              <a:off x="7821791" y="1719540"/>
              <a:ext cx="2921191" cy="1395517"/>
            </a:xfrm>
            <a:prstGeom prst="rect">
              <a:avLst/>
            </a:prstGeom>
            <a:noFill/>
            <a:extLst>
              <a:ext uri="{909E8E84-426E-40DD-AFC4-6F175D3DCCD1}">
                <a14:hiddenFill xmlns:a14="http://schemas.microsoft.com/office/drawing/2010/main">
                  <a:solidFill>
                    <a:srgbClr val="FFFFFF"/>
                  </a:solidFill>
                </a14:hiddenFill>
              </a:ext>
            </a:extLst>
          </p:spPr>
        </p:pic>
        <p:sp>
          <p:nvSpPr>
            <p:cNvPr id="25" name="TextBox 24">
              <a:extLst>
                <a:ext uri="{FF2B5EF4-FFF2-40B4-BE49-F238E27FC236}">
                  <a16:creationId xmlns:a16="http://schemas.microsoft.com/office/drawing/2014/main" id="{DC358CF9-2380-4A06-9EB6-217D520F2CF5}"/>
                </a:ext>
              </a:extLst>
            </p:cNvPr>
            <p:cNvSpPr txBox="1"/>
            <p:nvPr/>
          </p:nvSpPr>
          <p:spPr>
            <a:xfrm>
              <a:off x="8032429" y="2223732"/>
              <a:ext cx="2742319" cy="70788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err="1">
                  <a:ln>
                    <a:noFill/>
                  </a:ln>
                  <a:solidFill>
                    <a:prstClr val="black"/>
                  </a:solidFill>
                  <a:effectLst/>
                  <a:uLnTx/>
                  <a:uFillTx/>
                  <a:latin typeface="Calibri" panose="020F0502020204030204"/>
                  <a:ea typeface="微软雅黑"/>
                  <a:cs typeface="+mn-cs"/>
                </a:rPr>
                <a:t>dao</a:t>
              </a:r>
              <a:r>
                <a:rPr kumimoji="0" lang="en-US" sz="4000" b="1" i="0" u="none" strike="noStrike" kern="1200" cap="none" spc="0" normalizeH="0" baseline="0" noProof="0" dirty="0">
                  <a:ln>
                    <a:noFill/>
                  </a:ln>
                  <a:solidFill>
                    <a:prstClr val="black"/>
                  </a:solidFill>
                  <a:effectLst/>
                  <a:uLnTx/>
                  <a:uFillTx/>
                  <a:latin typeface="Calibri" panose="020F0502020204030204"/>
                  <a:ea typeface="微软雅黑"/>
                  <a:cs typeface="+mn-cs"/>
                </a:rPr>
                <a:t> </a:t>
              </a:r>
              <a:r>
                <a:rPr kumimoji="0" lang="en-US" sz="4000" b="1" i="0" u="none" strike="noStrike" kern="1200" cap="none" spc="0" normalizeH="0" baseline="0" noProof="0" dirty="0" err="1">
                  <a:ln>
                    <a:noFill/>
                  </a:ln>
                  <a:solidFill>
                    <a:prstClr val="black"/>
                  </a:solidFill>
                  <a:effectLst/>
                  <a:uLnTx/>
                  <a:uFillTx/>
                  <a:latin typeface="Calibri" panose="020F0502020204030204"/>
                  <a:ea typeface="微软雅黑"/>
                  <a:cs typeface="+mn-cs"/>
                </a:rPr>
                <a:t>nhọn</a:t>
              </a:r>
              <a:endParaRPr kumimoji="0" lang="en-US" sz="4000" b="1" i="0" u="none" strike="noStrike" kern="1200" cap="none" spc="0" normalizeH="0" baseline="0" noProof="0" dirty="0">
                <a:ln>
                  <a:noFill/>
                </a:ln>
                <a:solidFill>
                  <a:prstClr val="black"/>
                </a:solidFill>
                <a:effectLst/>
                <a:uLnTx/>
                <a:uFillTx/>
                <a:latin typeface="Calibri" panose="020F0502020204030204"/>
                <a:ea typeface="微软雅黑"/>
                <a:cs typeface="+mn-cs"/>
              </a:endParaRPr>
            </a:p>
          </p:txBody>
        </p:sp>
      </p:grpSp>
      <p:grpSp>
        <p:nvGrpSpPr>
          <p:cNvPr id="27" name="Group 26">
            <a:extLst>
              <a:ext uri="{FF2B5EF4-FFF2-40B4-BE49-F238E27FC236}">
                <a16:creationId xmlns:a16="http://schemas.microsoft.com/office/drawing/2014/main" id="{28C51EA8-5B88-4E4D-A8AA-00EAEB70220A}"/>
              </a:ext>
            </a:extLst>
          </p:cNvPr>
          <p:cNvGrpSpPr/>
          <p:nvPr/>
        </p:nvGrpSpPr>
        <p:grpSpPr>
          <a:xfrm>
            <a:off x="5195389" y="1210420"/>
            <a:ext cx="2606557" cy="1395517"/>
            <a:chOff x="5475462" y="2852683"/>
            <a:chExt cx="2606557" cy="1395517"/>
          </a:xfrm>
        </p:grpSpPr>
        <p:pic>
          <p:nvPicPr>
            <p:cNvPr id="28" name="Picture 2">
              <a:extLst>
                <a:ext uri="{FF2B5EF4-FFF2-40B4-BE49-F238E27FC236}">
                  <a16:creationId xmlns:a16="http://schemas.microsoft.com/office/drawing/2014/main" id="{6B27C4F9-8667-420B-8734-37F0AD50093C}"/>
                </a:ext>
              </a:extLst>
            </p:cNvPr>
            <p:cNvPicPr>
              <a:picLocks noChangeAspect="1" noChangeArrowheads="1"/>
            </p:cNvPicPr>
            <p:nvPr/>
          </p:nvPicPr>
          <p:blipFill rotWithShape="1">
            <a:blip r:embed="rId17">
              <a:extLst>
                <a:ext uri="{BEBA8EAE-BF5A-486C-A8C5-ECC9F3942E4B}">
                  <a14:imgProps xmlns:a14="http://schemas.microsoft.com/office/drawing/2010/main">
                    <a14:imgLayer r:embed="rId16">
                      <a14:imgEffect>
                        <a14:backgroundRemoval t="41135" b="58038" l="35993" r="87234">
                          <a14:foregroundMark x1="39716" y1="47163" x2="38652" y2="47163"/>
                          <a14:foregroundMark x1="35993" y1="47518" x2="35993" y2="47518"/>
                          <a14:foregroundMark x1="87411" y1="50473" x2="87411" y2="50473"/>
                          <a14:foregroundMark x1="63652" y1="41135" x2="63652" y2="41135"/>
                        </a14:backgroundRemoval>
                      </a14:imgEffect>
                    </a14:imgLayer>
                  </a14:imgProps>
                </a:ext>
                <a:ext uri="{28A0092B-C50C-407E-A947-70E740481C1C}">
                  <a14:useLocalDpi xmlns:a14="http://schemas.microsoft.com/office/drawing/2010/main" val="0"/>
                </a:ext>
              </a:extLst>
            </a:blip>
            <a:srcRect l="34285" t="39836" r="8704" b="39817"/>
            <a:stretch/>
          </p:blipFill>
          <p:spPr bwMode="auto">
            <a:xfrm>
              <a:off x="5475462" y="2852683"/>
              <a:ext cx="2606557" cy="1395517"/>
            </a:xfrm>
            <a:prstGeom prst="rect">
              <a:avLst/>
            </a:prstGeom>
            <a:noFill/>
            <a:extLst>
              <a:ext uri="{909E8E84-426E-40DD-AFC4-6F175D3DCCD1}">
                <a14:hiddenFill xmlns:a14="http://schemas.microsoft.com/office/drawing/2010/main">
                  <a:solidFill>
                    <a:srgbClr val="FFFFFF"/>
                  </a:solidFill>
                </a14:hiddenFill>
              </a:ext>
            </a:extLst>
          </p:spPr>
        </p:pic>
        <p:sp>
          <p:nvSpPr>
            <p:cNvPr id="29" name="TextBox 28">
              <a:extLst>
                <a:ext uri="{FF2B5EF4-FFF2-40B4-BE49-F238E27FC236}">
                  <a16:creationId xmlns:a16="http://schemas.microsoft.com/office/drawing/2014/main" id="{1235A1A7-2A39-43DA-B1BF-A66A36B320A7}"/>
                </a:ext>
              </a:extLst>
            </p:cNvPr>
            <p:cNvSpPr txBox="1"/>
            <p:nvPr/>
          </p:nvSpPr>
          <p:spPr>
            <a:xfrm>
              <a:off x="5720298" y="3322320"/>
              <a:ext cx="2255041" cy="70788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err="1">
                  <a:ln>
                    <a:noFill/>
                  </a:ln>
                  <a:solidFill>
                    <a:prstClr val="black"/>
                  </a:solidFill>
                  <a:effectLst/>
                  <a:uLnTx/>
                  <a:uFillTx/>
                  <a:latin typeface="Calibri" panose="020F0502020204030204"/>
                  <a:ea typeface="微软雅黑"/>
                  <a:cs typeface="+mn-cs"/>
                </a:rPr>
                <a:t>dao</a:t>
              </a:r>
              <a:r>
                <a:rPr kumimoji="0" lang="en-US" sz="4000" b="1" i="0" u="none" strike="noStrike" kern="1200" cap="none" spc="0" normalizeH="0" baseline="0" noProof="0" dirty="0">
                  <a:ln>
                    <a:noFill/>
                  </a:ln>
                  <a:solidFill>
                    <a:prstClr val="black"/>
                  </a:solidFill>
                  <a:effectLst/>
                  <a:uLnTx/>
                  <a:uFillTx/>
                  <a:latin typeface="Calibri" panose="020F0502020204030204"/>
                  <a:ea typeface="微软雅黑"/>
                  <a:cs typeface="+mn-cs"/>
                </a:rPr>
                <a:t> </a:t>
              </a:r>
              <a:r>
                <a:rPr kumimoji="0" lang="en-US" sz="4000" b="1" i="0" u="none" strike="noStrike" kern="1200" cap="none" spc="0" normalizeH="0" baseline="0" noProof="0" dirty="0" err="1">
                  <a:ln>
                    <a:noFill/>
                  </a:ln>
                  <a:solidFill>
                    <a:prstClr val="black"/>
                  </a:solidFill>
                  <a:effectLst/>
                  <a:uLnTx/>
                  <a:uFillTx/>
                  <a:latin typeface="Calibri" panose="020F0502020204030204"/>
                  <a:ea typeface="微软雅黑"/>
                  <a:cs typeface="+mn-cs"/>
                </a:rPr>
                <a:t>sắc</a:t>
              </a:r>
              <a:endParaRPr kumimoji="0" lang="en-US" sz="4000" b="1" i="0" u="none" strike="noStrike" kern="1200" cap="none" spc="0" normalizeH="0" baseline="0" noProof="0" dirty="0">
                <a:ln>
                  <a:noFill/>
                </a:ln>
                <a:solidFill>
                  <a:prstClr val="black"/>
                </a:solidFill>
                <a:effectLst/>
                <a:uLnTx/>
                <a:uFillTx/>
                <a:latin typeface="Calibri" panose="020F0502020204030204"/>
                <a:ea typeface="微软雅黑"/>
                <a:cs typeface="+mn-cs"/>
              </a:endParaRPr>
            </a:p>
          </p:txBody>
        </p:sp>
      </p:grpSp>
      <p:grpSp>
        <p:nvGrpSpPr>
          <p:cNvPr id="30" name="Group 29">
            <a:extLst>
              <a:ext uri="{FF2B5EF4-FFF2-40B4-BE49-F238E27FC236}">
                <a16:creationId xmlns:a16="http://schemas.microsoft.com/office/drawing/2014/main" id="{FD67BB01-F070-4F6B-83EA-1C143DBDE7FE}"/>
              </a:ext>
            </a:extLst>
          </p:cNvPr>
          <p:cNvGrpSpPr/>
          <p:nvPr/>
        </p:nvGrpSpPr>
        <p:grpSpPr>
          <a:xfrm>
            <a:off x="8164688" y="2564332"/>
            <a:ext cx="2628226" cy="1552728"/>
            <a:chOff x="8021253" y="3198267"/>
            <a:chExt cx="2628226" cy="1552728"/>
          </a:xfrm>
        </p:grpSpPr>
        <p:pic>
          <p:nvPicPr>
            <p:cNvPr id="32" name="Picture 2">
              <a:extLst>
                <a:ext uri="{FF2B5EF4-FFF2-40B4-BE49-F238E27FC236}">
                  <a16:creationId xmlns:a16="http://schemas.microsoft.com/office/drawing/2014/main" id="{5A46FE7E-86D8-482B-84BD-51FD04AE0B37}"/>
                </a:ext>
              </a:extLst>
            </p:cNvPr>
            <p:cNvPicPr>
              <a:picLocks noChangeAspect="1" noChangeArrowheads="1"/>
            </p:cNvPicPr>
            <p:nvPr/>
          </p:nvPicPr>
          <p:blipFill rotWithShape="1">
            <a:blip r:embed="rId18">
              <a:extLst>
                <a:ext uri="{BEBA8EAE-BF5A-486C-A8C5-ECC9F3942E4B}">
                  <a14:imgProps xmlns:a14="http://schemas.microsoft.com/office/drawing/2010/main">
                    <a14:imgLayer r:embed="rId16">
                      <a14:imgEffect>
                        <a14:backgroundRemoval t="60402" b="78487" l="5851" r="57979">
                          <a14:foregroundMark x1="8333" y1="69858" x2="8333" y2="69858"/>
                          <a14:foregroundMark x1="6915" y1="76005" x2="6915" y2="76005"/>
                          <a14:foregroundMark x1="6028" y1="67612" x2="6028" y2="67612"/>
                          <a14:foregroundMark x1="55674" y1="69385" x2="55674" y2="69385"/>
                          <a14:foregroundMark x1="57979" y1="72459" x2="57979" y2="72459"/>
                        </a14:backgroundRemoval>
                      </a14:imgEffect>
                    </a14:imgLayer>
                  </a14:imgProps>
                </a:ext>
                <a:ext uri="{28A0092B-C50C-407E-A947-70E740481C1C}">
                  <a14:useLocalDpi xmlns:a14="http://schemas.microsoft.com/office/drawing/2010/main" val="0"/>
                </a:ext>
              </a:extLst>
            </a:blip>
            <a:srcRect l="3983" t="58234" r="38532" b="19125"/>
            <a:stretch/>
          </p:blipFill>
          <p:spPr bwMode="auto">
            <a:xfrm>
              <a:off x="8021253" y="3198267"/>
              <a:ext cx="2628226" cy="1552728"/>
            </a:xfrm>
            <a:prstGeom prst="rect">
              <a:avLst/>
            </a:prstGeom>
            <a:noFill/>
            <a:extLst>
              <a:ext uri="{909E8E84-426E-40DD-AFC4-6F175D3DCCD1}">
                <a14:hiddenFill xmlns:a14="http://schemas.microsoft.com/office/drawing/2010/main">
                  <a:solidFill>
                    <a:srgbClr val="FFFFFF"/>
                  </a:solidFill>
                </a14:hiddenFill>
              </a:ext>
            </a:extLst>
          </p:spPr>
        </p:pic>
        <p:sp>
          <p:nvSpPr>
            <p:cNvPr id="33" name="TextBox 32">
              <a:extLst>
                <a:ext uri="{FF2B5EF4-FFF2-40B4-BE49-F238E27FC236}">
                  <a16:creationId xmlns:a16="http://schemas.microsoft.com/office/drawing/2014/main" id="{FB49E4AB-9506-40AB-BE36-C2AC5FF2CF65}"/>
                </a:ext>
              </a:extLst>
            </p:cNvPr>
            <p:cNvSpPr txBox="1"/>
            <p:nvPr/>
          </p:nvSpPr>
          <p:spPr>
            <a:xfrm>
              <a:off x="8345349" y="3779520"/>
              <a:ext cx="2223553" cy="7078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err="1">
                  <a:ln>
                    <a:noFill/>
                  </a:ln>
                  <a:solidFill>
                    <a:prstClr val="black"/>
                  </a:solidFill>
                  <a:effectLst/>
                  <a:uLnTx/>
                  <a:uFillTx/>
                  <a:latin typeface="Calibri" panose="020F0502020204030204"/>
                  <a:ea typeface="微软雅黑"/>
                  <a:cs typeface="+mn-cs"/>
                </a:rPr>
                <a:t>mài</a:t>
              </a:r>
              <a:r>
                <a:rPr kumimoji="0" lang="en-US" sz="4000" b="1" i="0" u="none" strike="noStrike" kern="1200" cap="none" spc="0" normalizeH="0" baseline="0" noProof="0" dirty="0">
                  <a:ln>
                    <a:noFill/>
                  </a:ln>
                  <a:solidFill>
                    <a:prstClr val="black"/>
                  </a:solidFill>
                  <a:effectLst/>
                  <a:uLnTx/>
                  <a:uFillTx/>
                  <a:latin typeface="Calibri" panose="020F0502020204030204"/>
                  <a:ea typeface="微软雅黑"/>
                  <a:cs typeface="+mn-cs"/>
                </a:rPr>
                <a:t> </a:t>
              </a:r>
              <a:r>
                <a:rPr kumimoji="0" lang="en-US" sz="4000" b="1" i="0" u="none" strike="noStrike" kern="1200" cap="none" spc="0" normalizeH="0" baseline="0" noProof="0" dirty="0" err="1">
                  <a:ln>
                    <a:noFill/>
                  </a:ln>
                  <a:solidFill>
                    <a:prstClr val="black"/>
                  </a:solidFill>
                  <a:effectLst/>
                  <a:uLnTx/>
                  <a:uFillTx/>
                  <a:latin typeface="Calibri" panose="020F0502020204030204"/>
                  <a:ea typeface="微软雅黑"/>
                  <a:cs typeface="+mn-cs"/>
                </a:rPr>
                <a:t>dao</a:t>
              </a:r>
              <a:endParaRPr kumimoji="0" lang="en-US" sz="4000" b="1" i="0" u="none" strike="noStrike" kern="1200" cap="none" spc="0" normalizeH="0" baseline="0" noProof="0" dirty="0">
                <a:ln>
                  <a:noFill/>
                </a:ln>
                <a:solidFill>
                  <a:prstClr val="black"/>
                </a:solidFill>
                <a:effectLst/>
                <a:uLnTx/>
                <a:uFillTx/>
                <a:latin typeface="Calibri" panose="020F0502020204030204"/>
                <a:ea typeface="微软雅黑"/>
                <a:cs typeface="+mn-cs"/>
              </a:endParaRPr>
            </a:p>
          </p:txBody>
        </p:sp>
      </p:grpSp>
      <p:grpSp>
        <p:nvGrpSpPr>
          <p:cNvPr id="34" name="Group 33">
            <a:extLst>
              <a:ext uri="{FF2B5EF4-FFF2-40B4-BE49-F238E27FC236}">
                <a16:creationId xmlns:a16="http://schemas.microsoft.com/office/drawing/2014/main" id="{071191DC-CCAB-4B3D-AB38-A970FD28EDB2}"/>
              </a:ext>
            </a:extLst>
          </p:cNvPr>
          <p:cNvGrpSpPr/>
          <p:nvPr/>
        </p:nvGrpSpPr>
        <p:grpSpPr>
          <a:xfrm>
            <a:off x="5246104" y="2916449"/>
            <a:ext cx="2669569" cy="1424331"/>
            <a:chOff x="5430751" y="4152045"/>
            <a:chExt cx="2669569" cy="1424331"/>
          </a:xfrm>
        </p:grpSpPr>
        <p:pic>
          <p:nvPicPr>
            <p:cNvPr id="35" name="Picture 2">
              <a:extLst>
                <a:ext uri="{FF2B5EF4-FFF2-40B4-BE49-F238E27FC236}">
                  <a16:creationId xmlns:a16="http://schemas.microsoft.com/office/drawing/2014/main" id="{C714CAB2-8951-4AF2-BF8A-A8227415E82A}"/>
                </a:ext>
              </a:extLst>
            </p:cNvPr>
            <p:cNvPicPr>
              <a:picLocks noChangeAspect="1" noChangeArrowheads="1"/>
            </p:cNvPicPr>
            <p:nvPr/>
          </p:nvPicPr>
          <p:blipFill rotWithShape="1">
            <a:blip r:embed="rId19">
              <a:extLst>
                <a:ext uri="{BEBA8EAE-BF5A-486C-A8C5-ECC9F3942E4B}">
                  <a14:imgProps xmlns:a14="http://schemas.microsoft.com/office/drawing/2010/main">
                    <a14:imgLayer r:embed="rId16">
                      <a14:imgEffect>
                        <a14:backgroundRemoval t="80024" b="96809" l="41844" r="93262">
                          <a14:foregroundMark x1="41844" y1="91371" x2="41844" y2="91371"/>
                          <a14:foregroundMark x1="68262" y1="80496" x2="68262" y2="80496"/>
                          <a14:foregroundMark x1="90603" y1="88889" x2="90603" y2="88889"/>
                          <a14:foregroundMark x1="73227" y1="81797" x2="73227" y2="81797"/>
                          <a14:foregroundMark x1="63298" y1="81087" x2="63298" y2="81087"/>
                          <a14:foregroundMark x1="56915" y1="82742" x2="56915" y2="82742"/>
                          <a14:foregroundMark x1="59929" y1="81797" x2="59929" y2="81797"/>
                          <a14:foregroundMark x1="70213" y1="81087" x2="70213" y2="81087"/>
                          <a14:foregroundMark x1="77305" y1="80024" x2="77305" y2="80024"/>
                          <a14:foregroundMark x1="93262" y1="84870" x2="93262" y2="84870"/>
                        </a14:backgroundRemoval>
                      </a14:imgEffect>
                    </a14:imgLayer>
                  </a14:imgProps>
                </a:ext>
                <a:ext uri="{28A0092B-C50C-407E-A947-70E740481C1C}">
                  <a14:useLocalDpi xmlns:a14="http://schemas.microsoft.com/office/drawing/2010/main" val="0"/>
                </a:ext>
              </a:extLst>
            </a:blip>
            <a:srcRect l="36539" t="78156" r="5072" b="1075"/>
            <a:stretch/>
          </p:blipFill>
          <p:spPr bwMode="auto">
            <a:xfrm>
              <a:off x="5430751" y="4152045"/>
              <a:ext cx="2669569" cy="1424331"/>
            </a:xfrm>
            <a:prstGeom prst="rect">
              <a:avLst/>
            </a:prstGeom>
            <a:noFill/>
            <a:extLst>
              <a:ext uri="{909E8E84-426E-40DD-AFC4-6F175D3DCCD1}">
                <a14:hiddenFill xmlns:a14="http://schemas.microsoft.com/office/drawing/2010/main">
                  <a:solidFill>
                    <a:srgbClr val="FFFFFF"/>
                  </a:solidFill>
                </a14:hiddenFill>
              </a:ext>
            </a:extLst>
          </p:spPr>
        </p:pic>
        <p:sp>
          <p:nvSpPr>
            <p:cNvPr id="36" name="TextBox 35">
              <a:extLst>
                <a:ext uri="{FF2B5EF4-FFF2-40B4-BE49-F238E27FC236}">
                  <a16:creationId xmlns:a16="http://schemas.microsoft.com/office/drawing/2014/main" id="{595A9B57-E46D-4D74-9B27-DEF85FBEF8E8}"/>
                </a:ext>
              </a:extLst>
            </p:cNvPr>
            <p:cNvSpPr txBox="1"/>
            <p:nvPr/>
          </p:nvSpPr>
          <p:spPr>
            <a:xfrm>
              <a:off x="5475317" y="4708424"/>
              <a:ext cx="2554149" cy="70788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err="1">
                  <a:ln>
                    <a:noFill/>
                  </a:ln>
                  <a:solidFill>
                    <a:prstClr val="black"/>
                  </a:solidFill>
                  <a:effectLst/>
                  <a:uLnTx/>
                  <a:uFillTx/>
                  <a:latin typeface="Calibri" panose="020F0502020204030204"/>
                  <a:ea typeface="微软雅黑"/>
                  <a:cs typeface="+mn-cs"/>
                </a:rPr>
                <a:t>dao</a:t>
              </a:r>
              <a:r>
                <a:rPr kumimoji="0" lang="en-US" sz="4000" b="1" i="0" u="none" strike="noStrike" kern="1200" cap="none" spc="0" normalizeH="0" baseline="0" noProof="0" dirty="0">
                  <a:ln>
                    <a:noFill/>
                  </a:ln>
                  <a:solidFill>
                    <a:prstClr val="black"/>
                  </a:solidFill>
                  <a:effectLst/>
                  <a:uLnTx/>
                  <a:uFillTx/>
                  <a:latin typeface="Calibri" panose="020F0502020204030204"/>
                  <a:ea typeface="微软雅黑"/>
                  <a:cs typeface="+mn-cs"/>
                </a:rPr>
                <a:t> </a:t>
              </a:r>
              <a:r>
                <a:rPr kumimoji="0" lang="en-US" sz="4000" b="1" i="0" u="none" strike="noStrike" kern="1200" cap="none" spc="0" normalizeH="0" baseline="0" noProof="0" dirty="0" err="1">
                  <a:ln>
                    <a:noFill/>
                  </a:ln>
                  <a:solidFill>
                    <a:prstClr val="black"/>
                  </a:solidFill>
                  <a:effectLst/>
                  <a:uLnTx/>
                  <a:uFillTx/>
                  <a:latin typeface="Calibri" panose="020F0502020204030204"/>
                  <a:ea typeface="微软雅黑"/>
                  <a:cs typeface="+mn-cs"/>
                </a:rPr>
                <a:t>động</a:t>
              </a:r>
              <a:endParaRPr kumimoji="0" lang="en-US" sz="4000" b="1" i="0" u="none" strike="noStrike" kern="1200" cap="none" spc="0" normalizeH="0" baseline="0" noProof="0" dirty="0">
                <a:ln>
                  <a:noFill/>
                </a:ln>
                <a:solidFill>
                  <a:prstClr val="black"/>
                </a:solidFill>
                <a:effectLst/>
                <a:uLnTx/>
                <a:uFillTx/>
                <a:latin typeface="Calibri" panose="020F0502020204030204"/>
                <a:ea typeface="微软雅黑"/>
                <a:cs typeface="+mn-cs"/>
              </a:endParaRPr>
            </a:p>
          </p:txBody>
        </p:sp>
      </p:grpSp>
      <p:grpSp>
        <p:nvGrpSpPr>
          <p:cNvPr id="37" name="Group 36">
            <a:extLst>
              <a:ext uri="{FF2B5EF4-FFF2-40B4-BE49-F238E27FC236}">
                <a16:creationId xmlns:a16="http://schemas.microsoft.com/office/drawing/2014/main" id="{43A64B9A-E969-4437-A271-75CAE355D951}"/>
              </a:ext>
            </a:extLst>
          </p:cNvPr>
          <p:cNvGrpSpPr/>
          <p:nvPr/>
        </p:nvGrpSpPr>
        <p:grpSpPr>
          <a:xfrm>
            <a:off x="1676854" y="1600372"/>
            <a:ext cx="2606558" cy="2161125"/>
            <a:chOff x="5999872" y="1325784"/>
            <a:chExt cx="4325441" cy="3907725"/>
          </a:xfrm>
        </p:grpSpPr>
        <p:sp>
          <p:nvSpPr>
            <p:cNvPr id="38" name="TextBox 8">
              <a:extLst>
                <a:ext uri="{FF2B5EF4-FFF2-40B4-BE49-F238E27FC236}">
                  <a16:creationId xmlns:a16="http://schemas.microsoft.com/office/drawing/2014/main" id="{25698AD9-95E5-4701-8460-1681FA15DA4A}"/>
                </a:ext>
              </a:extLst>
            </p:cNvPr>
            <p:cNvSpPr txBox="1"/>
            <p:nvPr/>
          </p:nvSpPr>
          <p:spPr>
            <a:xfrm>
              <a:off x="6588975" y="3337117"/>
              <a:ext cx="2785193" cy="596321"/>
            </a:xfrm>
            <a:prstGeom prst="rect">
              <a:avLst/>
            </a:prstGeom>
            <a:noFill/>
          </p:spPr>
          <p:txBody>
            <a:bodyPr wrap="none" lIns="480000" tIns="0" rIns="0" bIns="0" anchor="b"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5000" b="1" i="0" u="none" strike="noStrike" kern="0" cap="none" spc="0" normalizeH="0" baseline="0" noProof="0" dirty="0" err="1">
                  <a:ln>
                    <a:noFill/>
                  </a:ln>
                  <a:solidFill>
                    <a:srgbClr val="1E5AA4"/>
                  </a:solidFill>
                  <a:effectLst/>
                  <a:uLnTx/>
                  <a:uFillTx/>
                  <a:latin typeface="Calibri" panose="020F0502020204030204"/>
                  <a:ea typeface="微软雅黑"/>
                  <a:cs typeface="+mn-ea"/>
                  <a:sym typeface="+mn-lt"/>
                </a:rPr>
                <a:t>dao</a:t>
              </a:r>
              <a:endParaRPr kumimoji="0" lang="zh-CN" altLang="en-US" sz="5000" b="1" i="0" u="none" strike="noStrike" kern="0" cap="none" spc="0" normalizeH="0" baseline="0" noProof="0" dirty="0">
                <a:ln>
                  <a:noFill/>
                </a:ln>
                <a:solidFill>
                  <a:srgbClr val="1E5AA4"/>
                </a:solidFill>
                <a:effectLst/>
                <a:uLnTx/>
                <a:uFillTx/>
                <a:latin typeface="Calibri" panose="020F0502020204030204"/>
                <a:ea typeface="微软雅黑"/>
                <a:cs typeface="+mn-ea"/>
                <a:sym typeface="+mn-lt"/>
              </a:endParaRPr>
            </a:p>
          </p:txBody>
        </p:sp>
        <p:grpSp>
          <p:nvGrpSpPr>
            <p:cNvPr id="39" name="组合 9">
              <a:extLst>
                <a:ext uri="{FF2B5EF4-FFF2-40B4-BE49-F238E27FC236}">
                  <a16:creationId xmlns:a16="http://schemas.microsoft.com/office/drawing/2014/main" id="{251E5CFE-747D-483C-85F5-F2EF2D0359BF}"/>
                </a:ext>
              </a:extLst>
            </p:cNvPr>
            <p:cNvGrpSpPr/>
            <p:nvPr/>
          </p:nvGrpSpPr>
          <p:grpSpPr>
            <a:xfrm>
              <a:off x="5999872" y="1325784"/>
              <a:ext cx="4325441" cy="3907725"/>
              <a:chOff x="6281530" y="1497546"/>
              <a:chExt cx="4119983" cy="3751203"/>
            </a:xfrm>
          </p:grpSpPr>
          <p:grpSp>
            <p:nvGrpSpPr>
              <p:cNvPr id="43" name="组合 214">
                <a:extLst>
                  <a:ext uri="{FF2B5EF4-FFF2-40B4-BE49-F238E27FC236}">
                    <a16:creationId xmlns:a16="http://schemas.microsoft.com/office/drawing/2014/main" id="{C95B3D0D-EE76-41A4-B4CF-D44325CCA1B6}"/>
                  </a:ext>
                </a:extLst>
              </p:cNvPr>
              <p:cNvGrpSpPr/>
              <p:nvPr/>
            </p:nvGrpSpPr>
            <p:grpSpPr>
              <a:xfrm>
                <a:off x="6281530" y="1788799"/>
                <a:ext cx="4119983" cy="3459950"/>
                <a:chOff x="1918357" y="1491175"/>
                <a:chExt cx="4119983" cy="3459950"/>
              </a:xfrm>
            </p:grpSpPr>
            <p:sp>
              <p:nvSpPr>
                <p:cNvPr id="45" name="任意多边形 215">
                  <a:extLst>
                    <a:ext uri="{FF2B5EF4-FFF2-40B4-BE49-F238E27FC236}">
                      <a16:creationId xmlns:a16="http://schemas.microsoft.com/office/drawing/2014/main" id="{3F5C0B08-893C-4C1C-8428-B686CDA1F277}"/>
                    </a:ext>
                  </a:extLst>
                </p:cNvPr>
                <p:cNvSpPr/>
                <p:nvPr/>
              </p:nvSpPr>
              <p:spPr>
                <a:xfrm>
                  <a:off x="1918357" y="1491175"/>
                  <a:ext cx="4119983" cy="3459950"/>
                </a:xfrm>
                <a:custGeom>
                  <a:avLst/>
                  <a:gdLst>
                    <a:gd name="connsiteX0" fmla="*/ 1721224 w 3808207"/>
                    <a:gd name="connsiteY0" fmla="*/ 102198 h 3399417"/>
                    <a:gd name="connsiteX1" fmla="*/ 817581 w 3808207"/>
                    <a:gd name="connsiteY1" fmla="*/ 220532 h 3399417"/>
                    <a:gd name="connsiteX2" fmla="*/ 564776 w 3808207"/>
                    <a:gd name="connsiteY2" fmla="*/ 720762 h 3399417"/>
                    <a:gd name="connsiteX3" fmla="*/ 107576 w 3808207"/>
                    <a:gd name="connsiteY3" fmla="*/ 1269402 h 3399417"/>
                    <a:gd name="connsiteX4" fmla="*/ 0 w 3808207"/>
                    <a:gd name="connsiteY4" fmla="*/ 2070847 h 3399417"/>
                    <a:gd name="connsiteX5" fmla="*/ 699247 w 3808207"/>
                    <a:gd name="connsiteY5" fmla="*/ 2732442 h 3399417"/>
                    <a:gd name="connsiteX6" fmla="*/ 1360842 w 3808207"/>
                    <a:gd name="connsiteY6" fmla="*/ 3383280 h 3399417"/>
                    <a:gd name="connsiteX7" fmla="*/ 2366682 w 3808207"/>
                    <a:gd name="connsiteY7" fmla="*/ 3302598 h 3399417"/>
                    <a:gd name="connsiteX8" fmla="*/ 3200400 w 3808207"/>
                    <a:gd name="connsiteY8" fmla="*/ 3399417 h 3399417"/>
                    <a:gd name="connsiteX9" fmla="*/ 3598433 w 3808207"/>
                    <a:gd name="connsiteY9" fmla="*/ 3055172 h 3399417"/>
                    <a:gd name="connsiteX10" fmla="*/ 3593054 w 3808207"/>
                    <a:gd name="connsiteY10" fmla="*/ 2490395 h 3399417"/>
                    <a:gd name="connsiteX11" fmla="*/ 3808207 w 3808207"/>
                    <a:gd name="connsiteY11" fmla="*/ 2017059 h 3399417"/>
                    <a:gd name="connsiteX12" fmla="*/ 3689873 w 3808207"/>
                    <a:gd name="connsiteY12" fmla="*/ 1371600 h 3399417"/>
                    <a:gd name="connsiteX13" fmla="*/ 3447826 w 3808207"/>
                    <a:gd name="connsiteY13" fmla="*/ 849854 h 3399417"/>
                    <a:gd name="connsiteX14" fmla="*/ 3458584 w 3808207"/>
                    <a:gd name="connsiteY14" fmla="*/ 446442 h 3399417"/>
                    <a:gd name="connsiteX15" fmla="*/ 2770094 w 3808207"/>
                    <a:gd name="connsiteY15" fmla="*/ 0 h 3399417"/>
                    <a:gd name="connsiteX16" fmla="*/ 2264485 w 3808207"/>
                    <a:gd name="connsiteY16" fmla="*/ 155986 h 3399417"/>
                    <a:gd name="connsiteX17" fmla="*/ 1721224 w 3808207"/>
                    <a:gd name="connsiteY17" fmla="*/ 102198 h 3399417"/>
                    <a:gd name="connsiteX0" fmla="*/ 1721224 w 3808207"/>
                    <a:gd name="connsiteY0" fmla="*/ 102198 h 3399417"/>
                    <a:gd name="connsiteX1" fmla="*/ 817581 w 3808207"/>
                    <a:gd name="connsiteY1" fmla="*/ 220532 h 3399417"/>
                    <a:gd name="connsiteX2" fmla="*/ 564776 w 3808207"/>
                    <a:gd name="connsiteY2" fmla="*/ 720762 h 3399417"/>
                    <a:gd name="connsiteX3" fmla="*/ 107576 w 3808207"/>
                    <a:gd name="connsiteY3" fmla="*/ 1269402 h 3399417"/>
                    <a:gd name="connsiteX4" fmla="*/ 0 w 3808207"/>
                    <a:gd name="connsiteY4" fmla="*/ 2070847 h 3399417"/>
                    <a:gd name="connsiteX5" fmla="*/ 699247 w 3808207"/>
                    <a:gd name="connsiteY5" fmla="*/ 2732442 h 3399417"/>
                    <a:gd name="connsiteX6" fmla="*/ 1360842 w 3808207"/>
                    <a:gd name="connsiteY6" fmla="*/ 3383280 h 3399417"/>
                    <a:gd name="connsiteX7" fmla="*/ 2366682 w 3808207"/>
                    <a:gd name="connsiteY7" fmla="*/ 3302598 h 3399417"/>
                    <a:gd name="connsiteX8" fmla="*/ 3200400 w 3808207"/>
                    <a:gd name="connsiteY8" fmla="*/ 3399417 h 3399417"/>
                    <a:gd name="connsiteX9" fmla="*/ 3598433 w 3808207"/>
                    <a:gd name="connsiteY9" fmla="*/ 3055172 h 3399417"/>
                    <a:gd name="connsiteX10" fmla="*/ 3593054 w 3808207"/>
                    <a:gd name="connsiteY10" fmla="*/ 2490395 h 3399417"/>
                    <a:gd name="connsiteX11" fmla="*/ 3808207 w 3808207"/>
                    <a:gd name="connsiteY11" fmla="*/ 2017059 h 3399417"/>
                    <a:gd name="connsiteX12" fmla="*/ 3689873 w 3808207"/>
                    <a:gd name="connsiteY12" fmla="*/ 1371600 h 3399417"/>
                    <a:gd name="connsiteX13" fmla="*/ 3447826 w 3808207"/>
                    <a:gd name="connsiteY13" fmla="*/ 849854 h 3399417"/>
                    <a:gd name="connsiteX14" fmla="*/ 3458584 w 3808207"/>
                    <a:gd name="connsiteY14" fmla="*/ 446442 h 3399417"/>
                    <a:gd name="connsiteX15" fmla="*/ 2770094 w 3808207"/>
                    <a:gd name="connsiteY15" fmla="*/ 0 h 3399417"/>
                    <a:gd name="connsiteX16" fmla="*/ 2264485 w 3808207"/>
                    <a:gd name="connsiteY16" fmla="*/ 155986 h 3399417"/>
                    <a:gd name="connsiteX17" fmla="*/ 1721224 w 3808207"/>
                    <a:gd name="connsiteY17" fmla="*/ 102198 h 3399417"/>
                    <a:gd name="connsiteX0" fmla="*/ 1721224 w 3808207"/>
                    <a:gd name="connsiteY0" fmla="*/ 102198 h 3399417"/>
                    <a:gd name="connsiteX1" fmla="*/ 817581 w 3808207"/>
                    <a:gd name="connsiteY1" fmla="*/ 220532 h 3399417"/>
                    <a:gd name="connsiteX2" fmla="*/ 564776 w 3808207"/>
                    <a:gd name="connsiteY2" fmla="*/ 720762 h 3399417"/>
                    <a:gd name="connsiteX3" fmla="*/ 107576 w 3808207"/>
                    <a:gd name="connsiteY3" fmla="*/ 1269402 h 3399417"/>
                    <a:gd name="connsiteX4" fmla="*/ 0 w 3808207"/>
                    <a:gd name="connsiteY4" fmla="*/ 2070847 h 3399417"/>
                    <a:gd name="connsiteX5" fmla="*/ 699247 w 3808207"/>
                    <a:gd name="connsiteY5" fmla="*/ 2732442 h 3399417"/>
                    <a:gd name="connsiteX6" fmla="*/ 1360842 w 3808207"/>
                    <a:gd name="connsiteY6" fmla="*/ 3383280 h 3399417"/>
                    <a:gd name="connsiteX7" fmla="*/ 2366682 w 3808207"/>
                    <a:gd name="connsiteY7" fmla="*/ 3302598 h 3399417"/>
                    <a:gd name="connsiteX8" fmla="*/ 3200400 w 3808207"/>
                    <a:gd name="connsiteY8" fmla="*/ 3399417 h 3399417"/>
                    <a:gd name="connsiteX9" fmla="*/ 3598433 w 3808207"/>
                    <a:gd name="connsiteY9" fmla="*/ 3055172 h 3399417"/>
                    <a:gd name="connsiteX10" fmla="*/ 3593054 w 3808207"/>
                    <a:gd name="connsiteY10" fmla="*/ 2490395 h 3399417"/>
                    <a:gd name="connsiteX11" fmla="*/ 3808207 w 3808207"/>
                    <a:gd name="connsiteY11" fmla="*/ 2017059 h 3399417"/>
                    <a:gd name="connsiteX12" fmla="*/ 3689873 w 3808207"/>
                    <a:gd name="connsiteY12" fmla="*/ 1371600 h 3399417"/>
                    <a:gd name="connsiteX13" fmla="*/ 3447826 w 3808207"/>
                    <a:gd name="connsiteY13" fmla="*/ 849854 h 3399417"/>
                    <a:gd name="connsiteX14" fmla="*/ 3458584 w 3808207"/>
                    <a:gd name="connsiteY14" fmla="*/ 446442 h 3399417"/>
                    <a:gd name="connsiteX15" fmla="*/ 2770094 w 3808207"/>
                    <a:gd name="connsiteY15" fmla="*/ 0 h 3399417"/>
                    <a:gd name="connsiteX16" fmla="*/ 2264485 w 3808207"/>
                    <a:gd name="connsiteY16" fmla="*/ 155986 h 3399417"/>
                    <a:gd name="connsiteX17" fmla="*/ 1721224 w 3808207"/>
                    <a:gd name="connsiteY17" fmla="*/ 102198 h 3399417"/>
                    <a:gd name="connsiteX0" fmla="*/ 1721224 w 3808207"/>
                    <a:gd name="connsiteY0" fmla="*/ 110193 h 3407412"/>
                    <a:gd name="connsiteX1" fmla="*/ 817581 w 3808207"/>
                    <a:gd name="connsiteY1" fmla="*/ 228527 h 3407412"/>
                    <a:gd name="connsiteX2" fmla="*/ 564776 w 3808207"/>
                    <a:gd name="connsiteY2" fmla="*/ 728757 h 3407412"/>
                    <a:gd name="connsiteX3" fmla="*/ 107576 w 3808207"/>
                    <a:gd name="connsiteY3" fmla="*/ 1277397 h 3407412"/>
                    <a:gd name="connsiteX4" fmla="*/ 0 w 3808207"/>
                    <a:gd name="connsiteY4" fmla="*/ 2078842 h 3407412"/>
                    <a:gd name="connsiteX5" fmla="*/ 699247 w 3808207"/>
                    <a:gd name="connsiteY5" fmla="*/ 2740437 h 3407412"/>
                    <a:gd name="connsiteX6" fmla="*/ 1360842 w 3808207"/>
                    <a:gd name="connsiteY6" fmla="*/ 3391275 h 3407412"/>
                    <a:gd name="connsiteX7" fmla="*/ 2366682 w 3808207"/>
                    <a:gd name="connsiteY7" fmla="*/ 3310593 h 3407412"/>
                    <a:gd name="connsiteX8" fmla="*/ 3200400 w 3808207"/>
                    <a:gd name="connsiteY8" fmla="*/ 3407412 h 3407412"/>
                    <a:gd name="connsiteX9" fmla="*/ 3598433 w 3808207"/>
                    <a:gd name="connsiteY9" fmla="*/ 3063167 h 3407412"/>
                    <a:gd name="connsiteX10" fmla="*/ 3593054 w 3808207"/>
                    <a:gd name="connsiteY10" fmla="*/ 2498390 h 3407412"/>
                    <a:gd name="connsiteX11" fmla="*/ 3808207 w 3808207"/>
                    <a:gd name="connsiteY11" fmla="*/ 2025054 h 3407412"/>
                    <a:gd name="connsiteX12" fmla="*/ 3689873 w 3808207"/>
                    <a:gd name="connsiteY12" fmla="*/ 1379595 h 3407412"/>
                    <a:gd name="connsiteX13" fmla="*/ 3447826 w 3808207"/>
                    <a:gd name="connsiteY13" fmla="*/ 857849 h 3407412"/>
                    <a:gd name="connsiteX14" fmla="*/ 3458584 w 3808207"/>
                    <a:gd name="connsiteY14" fmla="*/ 454437 h 3407412"/>
                    <a:gd name="connsiteX15" fmla="*/ 2770094 w 3808207"/>
                    <a:gd name="connsiteY15" fmla="*/ 7995 h 3407412"/>
                    <a:gd name="connsiteX16" fmla="*/ 2264485 w 3808207"/>
                    <a:gd name="connsiteY16" fmla="*/ 163981 h 3407412"/>
                    <a:gd name="connsiteX17" fmla="*/ 1721224 w 3808207"/>
                    <a:gd name="connsiteY17" fmla="*/ 110193 h 3407412"/>
                    <a:gd name="connsiteX0" fmla="*/ 1721224 w 3808207"/>
                    <a:gd name="connsiteY0" fmla="*/ 110956 h 3408175"/>
                    <a:gd name="connsiteX1" fmla="*/ 817581 w 3808207"/>
                    <a:gd name="connsiteY1" fmla="*/ 229290 h 3408175"/>
                    <a:gd name="connsiteX2" fmla="*/ 564776 w 3808207"/>
                    <a:gd name="connsiteY2" fmla="*/ 729520 h 3408175"/>
                    <a:gd name="connsiteX3" fmla="*/ 107576 w 3808207"/>
                    <a:gd name="connsiteY3" fmla="*/ 1278160 h 3408175"/>
                    <a:gd name="connsiteX4" fmla="*/ 0 w 3808207"/>
                    <a:gd name="connsiteY4" fmla="*/ 2079605 h 3408175"/>
                    <a:gd name="connsiteX5" fmla="*/ 699247 w 3808207"/>
                    <a:gd name="connsiteY5" fmla="*/ 2741200 h 3408175"/>
                    <a:gd name="connsiteX6" fmla="*/ 1360842 w 3808207"/>
                    <a:gd name="connsiteY6" fmla="*/ 3392038 h 3408175"/>
                    <a:gd name="connsiteX7" fmla="*/ 2366682 w 3808207"/>
                    <a:gd name="connsiteY7" fmla="*/ 3311356 h 3408175"/>
                    <a:gd name="connsiteX8" fmla="*/ 3200400 w 3808207"/>
                    <a:gd name="connsiteY8" fmla="*/ 3408175 h 3408175"/>
                    <a:gd name="connsiteX9" fmla="*/ 3598433 w 3808207"/>
                    <a:gd name="connsiteY9" fmla="*/ 3063930 h 3408175"/>
                    <a:gd name="connsiteX10" fmla="*/ 3593054 w 3808207"/>
                    <a:gd name="connsiteY10" fmla="*/ 2499153 h 3408175"/>
                    <a:gd name="connsiteX11" fmla="*/ 3808207 w 3808207"/>
                    <a:gd name="connsiteY11" fmla="*/ 2025817 h 3408175"/>
                    <a:gd name="connsiteX12" fmla="*/ 3689873 w 3808207"/>
                    <a:gd name="connsiteY12" fmla="*/ 1380358 h 3408175"/>
                    <a:gd name="connsiteX13" fmla="*/ 3447826 w 3808207"/>
                    <a:gd name="connsiteY13" fmla="*/ 858612 h 3408175"/>
                    <a:gd name="connsiteX14" fmla="*/ 3458584 w 3808207"/>
                    <a:gd name="connsiteY14" fmla="*/ 455200 h 3408175"/>
                    <a:gd name="connsiteX15" fmla="*/ 2770094 w 3808207"/>
                    <a:gd name="connsiteY15" fmla="*/ 8758 h 3408175"/>
                    <a:gd name="connsiteX16" fmla="*/ 2264485 w 3808207"/>
                    <a:gd name="connsiteY16" fmla="*/ 164744 h 3408175"/>
                    <a:gd name="connsiteX17" fmla="*/ 1721224 w 3808207"/>
                    <a:gd name="connsiteY17" fmla="*/ 110956 h 3408175"/>
                    <a:gd name="connsiteX0" fmla="*/ 1721224 w 3808207"/>
                    <a:gd name="connsiteY0" fmla="*/ 110956 h 3408175"/>
                    <a:gd name="connsiteX1" fmla="*/ 817581 w 3808207"/>
                    <a:gd name="connsiteY1" fmla="*/ 229290 h 3408175"/>
                    <a:gd name="connsiteX2" fmla="*/ 564776 w 3808207"/>
                    <a:gd name="connsiteY2" fmla="*/ 729520 h 3408175"/>
                    <a:gd name="connsiteX3" fmla="*/ 107576 w 3808207"/>
                    <a:gd name="connsiteY3" fmla="*/ 1278160 h 3408175"/>
                    <a:gd name="connsiteX4" fmla="*/ 0 w 3808207"/>
                    <a:gd name="connsiteY4" fmla="*/ 2079605 h 3408175"/>
                    <a:gd name="connsiteX5" fmla="*/ 699247 w 3808207"/>
                    <a:gd name="connsiteY5" fmla="*/ 2741200 h 3408175"/>
                    <a:gd name="connsiteX6" fmla="*/ 1360842 w 3808207"/>
                    <a:gd name="connsiteY6" fmla="*/ 3392038 h 3408175"/>
                    <a:gd name="connsiteX7" fmla="*/ 2366682 w 3808207"/>
                    <a:gd name="connsiteY7" fmla="*/ 3311356 h 3408175"/>
                    <a:gd name="connsiteX8" fmla="*/ 3200400 w 3808207"/>
                    <a:gd name="connsiteY8" fmla="*/ 3408175 h 3408175"/>
                    <a:gd name="connsiteX9" fmla="*/ 3598433 w 3808207"/>
                    <a:gd name="connsiteY9" fmla="*/ 3063930 h 3408175"/>
                    <a:gd name="connsiteX10" fmla="*/ 3593054 w 3808207"/>
                    <a:gd name="connsiteY10" fmla="*/ 2499153 h 3408175"/>
                    <a:gd name="connsiteX11" fmla="*/ 3808207 w 3808207"/>
                    <a:gd name="connsiteY11" fmla="*/ 2025817 h 3408175"/>
                    <a:gd name="connsiteX12" fmla="*/ 3689873 w 3808207"/>
                    <a:gd name="connsiteY12" fmla="*/ 1380358 h 3408175"/>
                    <a:gd name="connsiteX13" fmla="*/ 3447826 w 3808207"/>
                    <a:gd name="connsiteY13" fmla="*/ 858612 h 3408175"/>
                    <a:gd name="connsiteX14" fmla="*/ 3458584 w 3808207"/>
                    <a:gd name="connsiteY14" fmla="*/ 455200 h 3408175"/>
                    <a:gd name="connsiteX15" fmla="*/ 2770094 w 3808207"/>
                    <a:gd name="connsiteY15" fmla="*/ 8758 h 3408175"/>
                    <a:gd name="connsiteX16" fmla="*/ 2264485 w 3808207"/>
                    <a:gd name="connsiteY16" fmla="*/ 164744 h 3408175"/>
                    <a:gd name="connsiteX17" fmla="*/ 1721224 w 3808207"/>
                    <a:gd name="connsiteY17" fmla="*/ 110956 h 3408175"/>
                    <a:gd name="connsiteX0" fmla="*/ 1721224 w 3808207"/>
                    <a:gd name="connsiteY0" fmla="*/ 110956 h 3408175"/>
                    <a:gd name="connsiteX1" fmla="*/ 817581 w 3808207"/>
                    <a:gd name="connsiteY1" fmla="*/ 229290 h 3408175"/>
                    <a:gd name="connsiteX2" fmla="*/ 564776 w 3808207"/>
                    <a:gd name="connsiteY2" fmla="*/ 729520 h 3408175"/>
                    <a:gd name="connsiteX3" fmla="*/ 107576 w 3808207"/>
                    <a:gd name="connsiteY3" fmla="*/ 1278160 h 3408175"/>
                    <a:gd name="connsiteX4" fmla="*/ 0 w 3808207"/>
                    <a:gd name="connsiteY4" fmla="*/ 2079605 h 3408175"/>
                    <a:gd name="connsiteX5" fmla="*/ 699247 w 3808207"/>
                    <a:gd name="connsiteY5" fmla="*/ 2741200 h 3408175"/>
                    <a:gd name="connsiteX6" fmla="*/ 1360842 w 3808207"/>
                    <a:gd name="connsiteY6" fmla="*/ 3392038 h 3408175"/>
                    <a:gd name="connsiteX7" fmla="*/ 2366682 w 3808207"/>
                    <a:gd name="connsiteY7" fmla="*/ 3311356 h 3408175"/>
                    <a:gd name="connsiteX8" fmla="*/ 3200400 w 3808207"/>
                    <a:gd name="connsiteY8" fmla="*/ 3408175 h 3408175"/>
                    <a:gd name="connsiteX9" fmla="*/ 3598433 w 3808207"/>
                    <a:gd name="connsiteY9" fmla="*/ 3063930 h 3408175"/>
                    <a:gd name="connsiteX10" fmla="*/ 3593054 w 3808207"/>
                    <a:gd name="connsiteY10" fmla="*/ 2499153 h 3408175"/>
                    <a:gd name="connsiteX11" fmla="*/ 3808207 w 3808207"/>
                    <a:gd name="connsiteY11" fmla="*/ 2025817 h 3408175"/>
                    <a:gd name="connsiteX12" fmla="*/ 3689873 w 3808207"/>
                    <a:gd name="connsiteY12" fmla="*/ 1380358 h 3408175"/>
                    <a:gd name="connsiteX13" fmla="*/ 3447826 w 3808207"/>
                    <a:gd name="connsiteY13" fmla="*/ 858612 h 3408175"/>
                    <a:gd name="connsiteX14" fmla="*/ 3458584 w 3808207"/>
                    <a:gd name="connsiteY14" fmla="*/ 455200 h 3408175"/>
                    <a:gd name="connsiteX15" fmla="*/ 2770094 w 3808207"/>
                    <a:gd name="connsiteY15" fmla="*/ 8758 h 3408175"/>
                    <a:gd name="connsiteX16" fmla="*/ 2264485 w 3808207"/>
                    <a:gd name="connsiteY16" fmla="*/ 164744 h 3408175"/>
                    <a:gd name="connsiteX17" fmla="*/ 1721224 w 3808207"/>
                    <a:gd name="connsiteY17" fmla="*/ 110956 h 3408175"/>
                    <a:gd name="connsiteX0" fmla="*/ 1721224 w 3837701"/>
                    <a:gd name="connsiteY0" fmla="*/ 110956 h 3408175"/>
                    <a:gd name="connsiteX1" fmla="*/ 817581 w 3837701"/>
                    <a:gd name="connsiteY1" fmla="*/ 229290 h 3408175"/>
                    <a:gd name="connsiteX2" fmla="*/ 564776 w 3837701"/>
                    <a:gd name="connsiteY2" fmla="*/ 729520 h 3408175"/>
                    <a:gd name="connsiteX3" fmla="*/ 107576 w 3837701"/>
                    <a:gd name="connsiteY3" fmla="*/ 1278160 h 3408175"/>
                    <a:gd name="connsiteX4" fmla="*/ 0 w 3837701"/>
                    <a:gd name="connsiteY4" fmla="*/ 2079605 h 3408175"/>
                    <a:gd name="connsiteX5" fmla="*/ 699247 w 3837701"/>
                    <a:gd name="connsiteY5" fmla="*/ 2741200 h 3408175"/>
                    <a:gd name="connsiteX6" fmla="*/ 1360842 w 3837701"/>
                    <a:gd name="connsiteY6" fmla="*/ 3392038 h 3408175"/>
                    <a:gd name="connsiteX7" fmla="*/ 2366682 w 3837701"/>
                    <a:gd name="connsiteY7" fmla="*/ 3311356 h 3408175"/>
                    <a:gd name="connsiteX8" fmla="*/ 3200400 w 3837701"/>
                    <a:gd name="connsiteY8" fmla="*/ 3408175 h 3408175"/>
                    <a:gd name="connsiteX9" fmla="*/ 3598433 w 3837701"/>
                    <a:gd name="connsiteY9" fmla="*/ 3063930 h 3408175"/>
                    <a:gd name="connsiteX10" fmla="*/ 3593054 w 3837701"/>
                    <a:gd name="connsiteY10" fmla="*/ 2499153 h 3408175"/>
                    <a:gd name="connsiteX11" fmla="*/ 3808207 w 3837701"/>
                    <a:gd name="connsiteY11" fmla="*/ 2025817 h 3408175"/>
                    <a:gd name="connsiteX12" fmla="*/ 3689873 w 3837701"/>
                    <a:gd name="connsiteY12" fmla="*/ 1380358 h 3408175"/>
                    <a:gd name="connsiteX13" fmla="*/ 3447826 w 3837701"/>
                    <a:gd name="connsiteY13" fmla="*/ 858612 h 3408175"/>
                    <a:gd name="connsiteX14" fmla="*/ 3458584 w 3837701"/>
                    <a:gd name="connsiteY14" fmla="*/ 455200 h 3408175"/>
                    <a:gd name="connsiteX15" fmla="*/ 2770094 w 3837701"/>
                    <a:gd name="connsiteY15" fmla="*/ 8758 h 3408175"/>
                    <a:gd name="connsiteX16" fmla="*/ 2264485 w 3837701"/>
                    <a:gd name="connsiteY16" fmla="*/ 164744 h 3408175"/>
                    <a:gd name="connsiteX17" fmla="*/ 1721224 w 3837701"/>
                    <a:gd name="connsiteY17" fmla="*/ 110956 h 3408175"/>
                    <a:gd name="connsiteX0" fmla="*/ 1721224 w 3874332"/>
                    <a:gd name="connsiteY0" fmla="*/ 110956 h 3408175"/>
                    <a:gd name="connsiteX1" fmla="*/ 817581 w 3874332"/>
                    <a:gd name="connsiteY1" fmla="*/ 229290 h 3408175"/>
                    <a:gd name="connsiteX2" fmla="*/ 564776 w 3874332"/>
                    <a:gd name="connsiteY2" fmla="*/ 729520 h 3408175"/>
                    <a:gd name="connsiteX3" fmla="*/ 107576 w 3874332"/>
                    <a:gd name="connsiteY3" fmla="*/ 1278160 h 3408175"/>
                    <a:gd name="connsiteX4" fmla="*/ 0 w 3874332"/>
                    <a:gd name="connsiteY4" fmla="*/ 2079605 h 3408175"/>
                    <a:gd name="connsiteX5" fmla="*/ 699247 w 3874332"/>
                    <a:gd name="connsiteY5" fmla="*/ 2741200 h 3408175"/>
                    <a:gd name="connsiteX6" fmla="*/ 1360842 w 3874332"/>
                    <a:gd name="connsiteY6" fmla="*/ 3392038 h 3408175"/>
                    <a:gd name="connsiteX7" fmla="*/ 2366682 w 3874332"/>
                    <a:gd name="connsiteY7" fmla="*/ 3311356 h 3408175"/>
                    <a:gd name="connsiteX8" fmla="*/ 3200400 w 3874332"/>
                    <a:gd name="connsiteY8" fmla="*/ 3408175 h 3408175"/>
                    <a:gd name="connsiteX9" fmla="*/ 3598433 w 3874332"/>
                    <a:gd name="connsiteY9" fmla="*/ 3063930 h 3408175"/>
                    <a:gd name="connsiteX10" fmla="*/ 3593054 w 3874332"/>
                    <a:gd name="connsiteY10" fmla="*/ 2499153 h 3408175"/>
                    <a:gd name="connsiteX11" fmla="*/ 3808207 w 3874332"/>
                    <a:gd name="connsiteY11" fmla="*/ 2025817 h 3408175"/>
                    <a:gd name="connsiteX12" fmla="*/ 3689873 w 3874332"/>
                    <a:gd name="connsiteY12" fmla="*/ 1380358 h 3408175"/>
                    <a:gd name="connsiteX13" fmla="*/ 3447826 w 3874332"/>
                    <a:gd name="connsiteY13" fmla="*/ 858612 h 3408175"/>
                    <a:gd name="connsiteX14" fmla="*/ 3458584 w 3874332"/>
                    <a:gd name="connsiteY14" fmla="*/ 455200 h 3408175"/>
                    <a:gd name="connsiteX15" fmla="*/ 2770094 w 3874332"/>
                    <a:gd name="connsiteY15" fmla="*/ 8758 h 3408175"/>
                    <a:gd name="connsiteX16" fmla="*/ 2264485 w 3874332"/>
                    <a:gd name="connsiteY16" fmla="*/ 164744 h 3408175"/>
                    <a:gd name="connsiteX17" fmla="*/ 1721224 w 3874332"/>
                    <a:gd name="connsiteY17" fmla="*/ 110956 h 3408175"/>
                    <a:gd name="connsiteX0" fmla="*/ 1721224 w 3877234"/>
                    <a:gd name="connsiteY0" fmla="*/ 110956 h 3408175"/>
                    <a:gd name="connsiteX1" fmla="*/ 817581 w 3877234"/>
                    <a:gd name="connsiteY1" fmla="*/ 229290 h 3408175"/>
                    <a:gd name="connsiteX2" fmla="*/ 564776 w 3877234"/>
                    <a:gd name="connsiteY2" fmla="*/ 729520 h 3408175"/>
                    <a:gd name="connsiteX3" fmla="*/ 107576 w 3877234"/>
                    <a:gd name="connsiteY3" fmla="*/ 1278160 h 3408175"/>
                    <a:gd name="connsiteX4" fmla="*/ 0 w 3877234"/>
                    <a:gd name="connsiteY4" fmla="*/ 2079605 h 3408175"/>
                    <a:gd name="connsiteX5" fmla="*/ 699247 w 3877234"/>
                    <a:gd name="connsiteY5" fmla="*/ 2741200 h 3408175"/>
                    <a:gd name="connsiteX6" fmla="*/ 1360842 w 3877234"/>
                    <a:gd name="connsiteY6" fmla="*/ 3392038 h 3408175"/>
                    <a:gd name="connsiteX7" fmla="*/ 2366682 w 3877234"/>
                    <a:gd name="connsiteY7" fmla="*/ 3311356 h 3408175"/>
                    <a:gd name="connsiteX8" fmla="*/ 3200400 w 3877234"/>
                    <a:gd name="connsiteY8" fmla="*/ 3408175 h 3408175"/>
                    <a:gd name="connsiteX9" fmla="*/ 3598433 w 3877234"/>
                    <a:gd name="connsiteY9" fmla="*/ 3063930 h 3408175"/>
                    <a:gd name="connsiteX10" fmla="*/ 3593054 w 3877234"/>
                    <a:gd name="connsiteY10" fmla="*/ 2499153 h 3408175"/>
                    <a:gd name="connsiteX11" fmla="*/ 3813586 w 3877234"/>
                    <a:gd name="connsiteY11" fmla="*/ 2063468 h 3408175"/>
                    <a:gd name="connsiteX12" fmla="*/ 3689873 w 3877234"/>
                    <a:gd name="connsiteY12" fmla="*/ 1380358 h 3408175"/>
                    <a:gd name="connsiteX13" fmla="*/ 3447826 w 3877234"/>
                    <a:gd name="connsiteY13" fmla="*/ 858612 h 3408175"/>
                    <a:gd name="connsiteX14" fmla="*/ 3458584 w 3877234"/>
                    <a:gd name="connsiteY14" fmla="*/ 455200 h 3408175"/>
                    <a:gd name="connsiteX15" fmla="*/ 2770094 w 3877234"/>
                    <a:gd name="connsiteY15" fmla="*/ 8758 h 3408175"/>
                    <a:gd name="connsiteX16" fmla="*/ 2264485 w 3877234"/>
                    <a:gd name="connsiteY16" fmla="*/ 164744 h 3408175"/>
                    <a:gd name="connsiteX17" fmla="*/ 1721224 w 3877234"/>
                    <a:gd name="connsiteY17" fmla="*/ 110956 h 3408175"/>
                    <a:gd name="connsiteX0" fmla="*/ 1721224 w 3879373"/>
                    <a:gd name="connsiteY0" fmla="*/ 110956 h 3408175"/>
                    <a:gd name="connsiteX1" fmla="*/ 817581 w 3879373"/>
                    <a:gd name="connsiteY1" fmla="*/ 229290 h 3408175"/>
                    <a:gd name="connsiteX2" fmla="*/ 564776 w 3879373"/>
                    <a:gd name="connsiteY2" fmla="*/ 729520 h 3408175"/>
                    <a:gd name="connsiteX3" fmla="*/ 107576 w 3879373"/>
                    <a:gd name="connsiteY3" fmla="*/ 1278160 h 3408175"/>
                    <a:gd name="connsiteX4" fmla="*/ 0 w 3879373"/>
                    <a:gd name="connsiteY4" fmla="*/ 2079605 h 3408175"/>
                    <a:gd name="connsiteX5" fmla="*/ 699247 w 3879373"/>
                    <a:gd name="connsiteY5" fmla="*/ 2741200 h 3408175"/>
                    <a:gd name="connsiteX6" fmla="*/ 1360842 w 3879373"/>
                    <a:gd name="connsiteY6" fmla="*/ 3392038 h 3408175"/>
                    <a:gd name="connsiteX7" fmla="*/ 2366682 w 3879373"/>
                    <a:gd name="connsiteY7" fmla="*/ 3311356 h 3408175"/>
                    <a:gd name="connsiteX8" fmla="*/ 3200400 w 3879373"/>
                    <a:gd name="connsiteY8" fmla="*/ 3408175 h 3408175"/>
                    <a:gd name="connsiteX9" fmla="*/ 3598433 w 3879373"/>
                    <a:gd name="connsiteY9" fmla="*/ 3063930 h 3408175"/>
                    <a:gd name="connsiteX10" fmla="*/ 3593054 w 3879373"/>
                    <a:gd name="connsiteY10" fmla="*/ 2499153 h 3408175"/>
                    <a:gd name="connsiteX11" fmla="*/ 3813586 w 3879373"/>
                    <a:gd name="connsiteY11" fmla="*/ 2063468 h 3408175"/>
                    <a:gd name="connsiteX12" fmla="*/ 3689873 w 3879373"/>
                    <a:gd name="connsiteY12" fmla="*/ 1380358 h 3408175"/>
                    <a:gd name="connsiteX13" fmla="*/ 3447826 w 3879373"/>
                    <a:gd name="connsiteY13" fmla="*/ 858612 h 3408175"/>
                    <a:gd name="connsiteX14" fmla="*/ 3458584 w 3879373"/>
                    <a:gd name="connsiteY14" fmla="*/ 455200 h 3408175"/>
                    <a:gd name="connsiteX15" fmla="*/ 2770094 w 3879373"/>
                    <a:gd name="connsiteY15" fmla="*/ 8758 h 3408175"/>
                    <a:gd name="connsiteX16" fmla="*/ 2264485 w 3879373"/>
                    <a:gd name="connsiteY16" fmla="*/ 164744 h 3408175"/>
                    <a:gd name="connsiteX17" fmla="*/ 1721224 w 3879373"/>
                    <a:gd name="connsiteY17" fmla="*/ 110956 h 3408175"/>
                    <a:gd name="connsiteX0" fmla="*/ 1721224 w 3895073"/>
                    <a:gd name="connsiteY0" fmla="*/ 110956 h 3408175"/>
                    <a:gd name="connsiteX1" fmla="*/ 817581 w 3895073"/>
                    <a:gd name="connsiteY1" fmla="*/ 229290 h 3408175"/>
                    <a:gd name="connsiteX2" fmla="*/ 564776 w 3895073"/>
                    <a:gd name="connsiteY2" fmla="*/ 729520 h 3408175"/>
                    <a:gd name="connsiteX3" fmla="*/ 107576 w 3895073"/>
                    <a:gd name="connsiteY3" fmla="*/ 1278160 h 3408175"/>
                    <a:gd name="connsiteX4" fmla="*/ 0 w 3895073"/>
                    <a:gd name="connsiteY4" fmla="*/ 2079605 h 3408175"/>
                    <a:gd name="connsiteX5" fmla="*/ 699247 w 3895073"/>
                    <a:gd name="connsiteY5" fmla="*/ 2741200 h 3408175"/>
                    <a:gd name="connsiteX6" fmla="*/ 1360842 w 3895073"/>
                    <a:gd name="connsiteY6" fmla="*/ 3392038 h 3408175"/>
                    <a:gd name="connsiteX7" fmla="*/ 2366682 w 3895073"/>
                    <a:gd name="connsiteY7" fmla="*/ 3311356 h 3408175"/>
                    <a:gd name="connsiteX8" fmla="*/ 3200400 w 3895073"/>
                    <a:gd name="connsiteY8" fmla="*/ 3408175 h 3408175"/>
                    <a:gd name="connsiteX9" fmla="*/ 3598433 w 3895073"/>
                    <a:gd name="connsiteY9" fmla="*/ 3063930 h 3408175"/>
                    <a:gd name="connsiteX10" fmla="*/ 3593054 w 3895073"/>
                    <a:gd name="connsiteY10" fmla="*/ 2499153 h 3408175"/>
                    <a:gd name="connsiteX11" fmla="*/ 3840480 w 3895073"/>
                    <a:gd name="connsiteY11" fmla="*/ 2063468 h 3408175"/>
                    <a:gd name="connsiteX12" fmla="*/ 3689873 w 3895073"/>
                    <a:gd name="connsiteY12" fmla="*/ 1380358 h 3408175"/>
                    <a:gd name="connsiteX13" fmla="*/ 3447826 w 3895073"/>
                    <a:gd name="connsiteY13" fmla="*/ 858612 h 3408175"/>
                    <a:gd name="connsiteX14" fmla="*/ 3458584 w 3895073"/>
                    <a:gd name="connsiteY14" fmla="*/ 455200 h 3408175"/>
                    <a:gd name="connsiteX15" fmla="*/ 2770094 w 3895073"/>
                    <a:gd name="connsiteY15" fmla="*/ 8758 h 3408175"/>
                    <a:gd name="connsiteX16" fmla="*/ 2264485 w 3895073"/>
                    <a:gd name="connsiteY16" fmla="*/ 164744 h 3408175"/>
                    <a:gd name="connsiteX17" fmla="*/ 1721224 w 3895073"/>
                    <a:gd name="connsiteY17" fmla="*/ 110956 h 3408175"/>
                    <a:gd name="connsiteX0" fmla="*/ 1721224 w 3895073"/>
                    <a:gd name="connsiteY0" fmla="*/ 110956 h 3408175"/>
                    <a:gd name="connsiteX1" fmla="*/ 817581 w 3895073"/>
                    <a:gd name="connsiteY1" fmla="*/ 229290 h 3408175"/>
                    <a:gd name="connsiteX2" fmla="*/ 564776 w 3895073"/>
                    <a:gd name="connsiteY2" fmla="*/ 729520 h 3408175"/>
                    <a:gd name="connsiteX3" fmla="*/ 107576 w 3895073"/>
                    <a:gd name="connsiteY3" fmla="*/ 1278160 h 3408175"/>
                    <a:gd name="connsiteX4" fmla="*/ 0 w 3895073"/>
                    <a:gd name="connsiteY4" fmla="*/ 2079605 h 3408175"/>
                    <a:gd name="connsiteX5" fmla="*/ 699247 w 3895073"/>
                    <a:gd name="connsiteY5" fmla="*/ 2741200 h 3408175"/>
                    <a:gd name="connsiteX6" fmla="*/ 1360842 w 3895073"/>
                    <a:gd name="connsiteY6" fmla="*/ 3392038 h 3408175"/>
                    <a:gd name="connsiteX7" fmla="*/ 2366682 w 3895073"/>
                    <a:gd name="connsiteY7" fmla="*/ 3311356 h 3408175"/>
                    <a:gd name="connsiteX8" fmla="*/ 3200400 w 3895073"/>
                    <a:gd name="connsiteY8" fmla="*/ 3408175 h 3408175"/>
                    <a:gd name="connsiteX9" fmla="*/ 3598433 w 3895073"/>
                    <a:gd name="connsiteY9" fmla="*/ 3063930 h 3408175"/>
                    <a:gd name="connsiteX10" fmla="*/ 3593054 w 3895073"/>
                    <a:gd name="connsiteY10" fmla="*/ 2499153 h 3408175"/>
                    <a:gd name="connsiteX11" fmla="*/ 3840480 w 3895073"/>
                    <a:gd name="connsiteY11" fmla="*/ 2063468 h 3408175"/>
                    <a:gd name="connsiteX12" fmla="*/ 3689873 w 3895073"/>
                    <a:gd name="connsiteY12" fmla="*/ 1380358 h 3408175"/>
                    <a:gd name="connsiteX13" fmla="*/ 3447826 w 3895073"/>
                    <a:gd name="connsiteY13" fmla="*/ 858612 h 3408175"/>
                    <a:gd name="connsiteX14" fmla="*/ 3458584 w 3895073"/>
                    <a:gd name="connsiteY14" fmla="*/ 455200 h 3408175"/>
                    <a:gd name="connsiteX15" fmla="*/ 2770094 w 3895073"/>
                    <a:gd name="connsiteY15" fmla="*/ 8758 h 3408175"/>
                    <a:gd name="connsiteX16" fmla="*/ 2264485 w 3895073"/>
                    <a:gd name="connsiteY16" fmla="*/ 164744 h 3408175"/>
                    <a:gd name="connsiteX17" fmla="*/ 1721224 w 3895073"/>
                    <a:gd name="connsiteY17" fmla="*/ 110956 h 3408175"/>
                    <a:gd name="connsiteX0" fmla="*/ 1721224 w 3895073"/>
                    <a:gd name="connsiteY0" fmla="*/ 110956 h 3408175"/>
                    <a:gd name="connsiteX1" fmla="*/ 817581 w 3895073"/>
                    <a:gd name="connsiteY1" fmla="*/ 229290 h 3408175"/>
                    <a:gd name="connsiteX2" fmla="*/ 564776 w 3895073"/>
                    <a:gd name="connsiteY2" fmla="*/ 729520 h 3408175"/>
                    <a:gd name="connsiteX3" fmla="*/ 107576 w 3895073"/>
                    <a:gd name="connsiteY3" fmla="*/ 1278160 h 3408175"/>
                    <a:gd name="connsiteX4" fmla="*/ 0 w 3895073"/>
                    <a:gd name="connsiteY4" fmla="*/ 2079605 h 3408175"/>
                    <a:gd name="connsiteX5" fmla="*/ 699247 w 3895073"/>
                    <a:gd name="connsiteY5" fmla="*/ 2741200 h 3408175"/>
                    <a:gd name="connsiteX6" fmla="*/ 1360842 w 3895073"/>
                    <a:gd name="connsiteY6" fmla="*/ 3392038 h 3408175"/>
                    <a:gd name="connsiteX7" fmla="*/ 2366682 w 3895073"/>
                    <a:gd name="connsiteY7" fmla="*/ 3311356 h 3408175"/>
                    <a:gd name="connsiteX8" fmla="*/ 3200400 w 3895073"/>
                    <a:gd name="connsiteY8" fmla="*/ 3408175 h 3408175"/>
                    <a:gd name="connsiteX9" fmla="*/ 3598433 w 3895073"/>
                    <a:gd name="connsiteY9" fmla="*/ 3063930 h 3408175"/>
                    <a:gd name="connsiteX10" fmla="*/ 3593054 w 3895073"/>
                    <a:gd name="connsiteY10" fmla="*/ 2499153 h 3408175"/>
                    <a:gd name="connsiteX11" fmla="*/ 3840480 w 3895073"/>
                    <a:gd name="connsiteY11" fmla="*/ 2063468 h 3408175"/>
                    <a:gd name="connsiteX12" fmla="*/ 3689873 w 3895073"/>
                    <a:gd name="connsiteY12" fmla="*/ 1380358 h 3408175"/>
                    <a:gd name="connsiteX13" fmla="*/ 3447826 w 3895073"/>
                    <a:gd name="connsiteY13" fmla="*/ 858612 h 3408175"/>
                    <a:gd name="connsiteX14" fmla="*/ 3458584 w 3895073"/>
                    <a:gd name="connsiteY14" fmla="*/ 455200 h 3408175"/>
                    <a:gd name="connsiteX15" fmla="*/ 2770094 w 3895073"/>
                    <a:gd name="connsiteY15" fmla="*/ 8758 h 3408175"/>
                    <a:gd name="connsiteX16" fmla="*/ 2264485 w 3895073"/>
                    <a:gd name="connsiteY16" fmla="*/ 164744 h 3408175"/>
                    <a:gd name="connsiteX17" fmla="*/ 1721224 w 3895073"/>
                    <a:gd name="connsiteY17" fmla="*/ 110956 h 3408175"/>
                    <a:gd name="connsiteX0" fmla="*/ 1721224 w 3895073"/>
                    <a:gd name="connsiteY0" fmla="*/ 110956 h 3408175"/>
                    <a:gd name="connsiteX1" fmla="*/ 817581 w 3895073"/>
                    <a:gd name="connsiteY1" fmla="*/ 229290 h 3408175"/>
                    <a:gd name="connsiteX2" fmla="*/ 564776 w 3895073"/>
                    <a:gd name="connsiteY2" fmla="*/ 729520 h 3408175"/>
                    <a:gd name="connsiteX3" fmla="*/ 107576 w 3895073"/>
                    <a:gd name="connsiteY3" fmla="*/ 1278160 h 3408175"/>
                    <a:gd name="connsiteX4" fmla="*/ 0 w 3895073"/>
                    <a:gd name="connsiteY4" fmla="*/ 2079605 h 3408175"/>
                    <a:gd name="connsiteX5" fmla="*/ 699247 w 3895073"/>
                    <a:gd name="connsiteY5" fmla="*/ 2741200 h 3408175"/>
                    <a:gd name="connsiteX6" fmla="*/ 1360842 w 3895073"/>
                    <a:gd name="connsiteY6" fmla="*/ 3392038 h 3408175"/>
                    <a:gd name="connsiteX7" fmla="*/ 2366682 w 3895073"/>
                    <a:gd name="connsiteY7" fmla="*/ 3311356 h 3408175"/>
                    <a:gd name="connsiteX8" fmla="*/ 3200400 w 3895073"/>
                    <a:gd name="connsiteY8" fmla="*/ 3408175 h 3408175"/>
                    <a:gd name="connsiteX9" fmla="*/ 3598433 w 3895073"/>
                    <a:gd name="connsiteY9" fmla="*/ 3063930 h 3408175"/>
                    <a:gd name="connsiteX10" fmla="*/ 3593054 w 3895073"/>
                    <a:gd name="connsiteY10" fmla="*/ 2499153 h 3408175"/>
                    <a:gd name="connsiteX11" fmla="*/ 3840480 w 3895073"/>
                    <a:gd name="connsiteY11" fmla="*/ 2063468 h 3408175"/>
                    <a:gd name="connsiteX12" fmla="*/ 3689873 w 3895073"/>
                    <a:gd name="connsiteY12" fmla="*/ 1380358 h 3408175"/>
                    <a:gd name="connsiteX13" fmla="*/ 3447826 w 3895073"/>
                    <a:gd name="connsiteY13" fmla="*/ 858612 h 3408175"/>
                    <a:gd name="connsiteX14" fmla="*/ 3458584 w 3895073"/>
                    <a:gd name="connsiteY14" fmla="*/ 455200 h 3408175"/>
                    <a:gd name="connsiteX15" fmla="*/ 2770094 w 3895073"/>
                    <a:gd name="connsiteY15" fmla="*/ 8758 h 3408175"/>
                    <a:gd name="connsiteX16" fmla="*/ 2264485 w 3895073"/>
                    <a:gd name="connsiteY16" fmla="*/ 164744 h 3408175"/>
                    <a:gd name="connsiteX17" fmla="*/ 1721224 w 3895073"/>
                    <a:gd name="connsiteY17" fmla="*/ 110956 h 3408175"/>
                    <a:gd name="connsiteX0" fmla="*/ 1721224 w 3895073"/>
                    <a:gd name="connsiteY0" fmla="*/ 110956 h 3408175"/>
                    <a:gd name="connsiteX1" fmla="*/ 817581 w 3895073"/>
                    <a:gd name="connsiteY1" fmla="*/ 229290 h 3408175"/>
                    <a:gd name="connsiteX2" fmla="*/ 564776 w 3895073"/>
                    <a:gd name="connsiteY2" fmla="*/ 729520 h 3408175"/>
                    <a:gd name="connsiteX3" fmla="*/ 107576 w 3895073"/>
                    <a:gd name="connsiteY3" fmla="*/ 1278160 h 3408175"/>
                    <a:gd name="connsiteX4" fmla="*/ 0 w 3895073"/>
                    <a:gd name="connsiteY4" fmla="*/ 2079605 h 3408175"/>
                    <a:gd name="connsiteX5" fmla="*/ 699247 w 3895073"/>
                    <a:gd name="connsiteY5" fmla="*/ 2741200 h 3408175"/>
                    <a:gd name="connsiteX6" fmla="*/ 1360842 w 3895073"/>
                    <a:gd name="connsiteY6" fmla="*/ 3392038 h 3408175"/>
                    <a:gd name="connsiteX7" fmla="*/ 2366682 w 3895073"/>
                    <a:gd name="connsiteY7" fmla="*/ 3311356 h 3408175"/>
                    <a:gd name="connsiteX8" fmla="*/ 3200400 w 3895073"/>
                    <a:gd name="connsiteY8" fmla="*/ 3408175 h 3408175"/>
                    <a:gd name="connsiteX9" fmla="*/ 3598433 w 3895073"/>
                    <a:gd name="connsiteY9" fmla="*/ 3133854 h 3408175"/>
                    <a:gd name="connsiteX10" fmla="*/ 3593054 w 3895073"/>
                    <a:gd name="connsiteY10" fmla="*/ 2499153 h 3408175"/>
                    <a:gd name="connsiteX11" fmla="*/ 3840480 w 3895073"/>
                    <a:gd name="connsiteY11" fmla="*/ 2063468 h 3408175"/>
                    <a:gd name="connsiteX12" fmla="*/ 3689873 w 3895073"/>
                    <a:gd name="connsiteY12" fmla="*/ 1380358 h 3408175"/>
                    <a:gd name="connsiteX13" fmla="*/ 3447826 w 3895073"/>
                    <a:gd name="connsiteY13" fmla="*/ 858612 h 3408175"/>
                    <a:gd name="connsiteX14" fmla="*/ 3458584 w 3895073"/>
                    <a:gd name="connsiteY14" fmla="*/ 455200 h 3408175"/>
                    <a:gd name="connsiteX15" fmla="*/ 2770094 w 3895073"/>
                    <a:gd name="connsiteY15" fmla="*/ 8758 h 3408175"/>
                    <a:gd name="connsiteX16" fmla="*/ 2264485 w 3895073"/>
                    <a:gd name="connsiteY16" fmla="*/ 164744 h 3408175"/>
                    <a:gd name="connsiteX17" fmla="*/ 1721224 w 3895073"/>
                    <a:gd name="connsiteY17" fmla="*/ 110956 h 3408175"/>
                    <a:gd name="connsiteX0" fmla="*/ 1721224 w 3895073"/>
                    <a:gd name="connsiteY0" fmla="*/ 110956 h 3408175"/>
                    <a:gd name="connsiteX1" fmla="*/ 817581 w 3895073"/>
                    <a:gd name="connsiteY1" fmla="*/ 229290 h 3408175"/>
                    <a:gd name="connsiteX2" fmla="*/ 564776 w 3895073"/>
                    <a:gd name="connsiteY2" fmla="*/ 729520 h 3408175"/>
                    <a:gd name="connsiteX3" fmla="*/ 107576 w 3895073"/>
                    <a:gd name="connsiteY3" fmla="*/ 1278160 h 3408175"/>
                    <a:gd name="connsiteX4" fmla="*/ 0 w 3895073"/>
                    <a:gd name="connsiteY4" fmla="*/ 2079605 h 3408175"/>
                    <a:gd name="connsiteX5" fmla="*/ 699247 w 3895073"/>
                    <a:gd name="connsiteY5" fmla="*/ 2741200 h 3408175"/>
                    <a:gd name="connsiteX6" fmla="*/ 1360842 w 3895073"/>
                    <a:gd name="connsiteY6" fmla="*/ 3392038 h 3408175"/>
                    <a:gd name="connsiteX7" fmla="*/ 2366682 w 3895073"/>
                    <a:gd name="connsiteY7" fmla="*/ 3311356 h 3408175"/>
                    <a:gd name="connsiteX8" fmla="*/ 3200400 w 3895073"/>
                    <a:gd name="connsiteY8" fmla="*/ 3408175 h 3408175"/>
                    <a:gd name="connsiteX9" fmla="*/ 3598433 w 3895073"/>
                    <a:gd name="connsiteY9" fmla="*/ 3133854 h 3408175"/>
                    <a:gd name="connsiteX10" fmla="*/ 3593054 w 3895073"/>
                    <a:gd name="connsiteY10" fmla="*/ 2499153 h 3408175"/>
                    <a:gd name="connsiteX11" fmla="*/ 3840480 w 3895073"/>
                    <a:gd name="connsiteY11" fmla="*/ 2063468 h 3408175"/>
                    <a:gd name="connsiteX12" fmla="*/ 3689873 w 3895073"/>
                    <a:gd name="connsiteY12" fmla="*/ 1380358 h 3408175"/>
                    <a:gd name="connsiteX13" fmla="*/ 3447826 w 3895073"/>
                    <a:gd name="connsiteY13" fmla="*/ 858612 h 3408175"/>
                    <a:gd name="connsiteX14" fmla="*/ 3458584 w 3895073"/>
                    <a:gd name="connsiteY14" fmla="*/ 455200 h 3408175"/>
                    <a:gd name="connsiteX15" fmla="*/ 2770094 w 3895073"/>
                    <a:gd name="connsiteY15" fmla="*/ 8758 h 3408175"/>
                    <a:gd name="connsiteX16" fmla="*/ 2264485 w 3895073"/>
                    <a:gd name="connsiteY16" fmla="*/ 164744 h 3408175"/>
                    <a:gd name="connsiteX17" fmla="*/ 1721224 w 3895073"/>
                    <a:gd name="connsiteY17" fmla="*/ 110956 h 3408175"/>
                    <a:gd name="connsiteX0" fmla="*/ 1721224 w 3895073"/>
                    <a:gd name="connsiteY0" fmla="*/ 110956 h 3408175"/>
                    <a:gd name="connsiteX1" fmla="*/ 817581 w 3895073"/>
                    <a:gd name="connsiteY1" fmla="*/ 229290 h 3408175"/>
                    <a:gd name="connsiteX2" fmla="*/ 564776 w 3895073"/>
                    <a:gd name="connsiteY2" fmla="*/ 729520 h 3408175"/>
                    <a:gd name="connsiteX3" fmla="*/ 107576 w 3895073"/>
                    <a:gd name="connsiteY3" fmla="*/ 1278160 h 3408175"/>
                    <a:gd name="connsiteX4" fmla="*/ 0 w 3895073"/>
                    <a:gd name="connsiteY4" fmla="*/ 2079605 h 3408175"/>
                    <a:gd name="connsiteX5" fmla="*/ 699247 w 3895073"/>
                    <a:gd name="connsiteY5" fmla="*/ 2741200 h 3408175"/>
                    <a:gd name="connsiteX6" fmla="*/ 1360842 w 3895073"/>
                    <a:gd name="connsiteY6" fmla="*/ 3392038 h 3408175"/>
                    <a:gd name="connsiteX7" fmla="*/ 2366682 w 3895073"/>
                    <a:gd name="connsiteY7" fmla="*/ 3311356 h 3408175"/>
                    <a:gd name="connsiteX8" fmla="*/ 3200400 w 3895073"/>
                    <a:gd name="connsiteY8" fmla="*/ 3408175 h 3408175"/>
                    <a:gd name="connsiteX9" fmla="*/ 3598433 w 3895073"/>
                    <a:gd name="connsiteY9" fmla="*/ 3133854 h 3408175"/>
                    <a:gd name="connsiteX10" fmla="*/ 3593054 w 3895073"/>
                    <a:gd name="connsiteY10" fmla="*/ 2499153 h 3408175"/>
                    <a:gd name="connsiteX11" fmla="*/ 3840480 w 3895073"/>
                    <a:gd name="connsiteY11" fmla="*/ 2063468 h 3408175"/>
                    <a:gd name="connsiteX12" fmla="*/ 3689873 w 3895073"/>
                    <a:gd name="connsiteY12" fmla="*/ 1380358 h 3408175"/>
                    <a:gd name="connsiteX13" fmla="*/ 3447826 w 3895073"/>
                    <a:gd name="connsiteY13" fmla="*/ 858612 h 3408175"/>
                    <a:gd name="connsiteX14" fmla="*/ 3458584 w 3895073"/>
                    <a:gd name="connsiteY14" fmla="*/ 455200 h 3408175"/>
                    <a:gd name="connsiteX15" fmla="*/ 2770094 w 3895073"/>
                    <a:gd name="connsiteY15" fmla="*/ 8758 h 3408175"/>
                    <a:gd name="connsiteX16" fmla="*/ 2264485 w 3895073"/>
                    <a:gd name="connsiteY16" fmla="*/ 164744 h 3408175"/>
                    <a:gd name="connsiteX17" fmla="*/ 1721224 w 3895073"/>
                    <a:gd name="connsiteY17" fmla="*/ 110956 h 3408175"/>
                    <a:gd name="connsiteX0" fmla="*/ 1721224 w 3895073"/>
                    <a:gd name="connsiteY0" fmla="*/ 110956 h 3408175"/>
                    <a:gd name="connsiteX1" fmla="*/ 817581 w 3895073"/>
                    <a:gd name="connsiteY1" fmla="*/ 229290 h 3408175"/>
                    <a:gd name="connsiteX2" fmla="*/ 564776 w 3895073"/>
                    <a:gd name="connsiteY2" fmla="*/ 729520 h 3408175"/>
                    <a:gd name="connsiteX3" fmla="*/ 107576 w 3895073"/>
                    <a:gd name="connsiteY3" fmla="*/ 1278160 h 3408175"/>
                    <a:gd name="connsiteX4" fmla="*/ 0 w 3895073"/>
                    <a:gd name="connsiteY4" fmla="*/ 2079605 h 3408175"/>
                    <a:gd name="connsiteX5" fmla="*/ 699247 w 3895073"/>
                    <a:gd name="connsiteY5" fmla="*/ 2741200 h 3408175"/>
                    <a:gd name="connsiteX6" fmla="*/ 1360842 w 3895073"/>
                    <a:gd name="connsiteY6" fmla="*/ 3392038 h 3408175"/>
                    <a:gd name="connsiteX7" fmla="*/ 2366682 w 3895073"/>
                    <a:gd name="connsiteY7" fmla="*/ 3311356 h 3408175"/>
                    <a:gd name="connsiteX8" fmla="*/ 3200400 w 3895073"/>
                    <a:gd name="connsiteY8" fmla="*/ 3408175 h 3408175"/>
                    <a:gd name="connsiteX9" fmla="*/ 3598433 w 3895073"/>
                    <a:gd name="connsiteY9" fmla="*/ 3133854 h 3408175"/>
                    <a:gd name="connsiteX10" fmla="*/ 3593054 w 3895073"/>
                    <a:gd name="connsiteY10" fmla="*/ 2499153 h 3408175"/>
                    <a:gd name="connsiteX11" fmla="*/ 3840480 w 3895073"/>
                    <a:gd name="connsiteY11" fmla="*/ 2063468 h 3408175"/>
                    <a:gd name="connsiteX12" fmla="*/ 3689873 w 3895073"/>
                    <a:gd name="connsiteY12" fmla="*/ 1380358 h 3408175"/>
                    <a:gd name="connsiteX13" fmla="*/ 3447826 w 3895073"/>
                    <a:gd name="connsiteY13" fmla="*/ 858612 h 3408175"/>
                    <a:gd name="connsiteX14" fmla="*/ 3458584 w 3895073"/>
                    <a:gd name="connsiteY14" fmla="*/ 455200 h 3408175"/>
                    <a:gd name="connsiteX15" fmla="*/ 2770094 w 3895073"/>
                    <a:gd name="connsiteY15" fmla="*/ 8758 h 3408175"/>
                    <a:gd name="connsiteX16" fmla="*/ 2264485 w 3895073"/>
                    <a:gd name="connsiteY16" fmla="*/ 164744 h 3408175"/>
                    <a:gd name="connsiteX17" fmla="*/ 1721224 w 3895073"/>
                    <a:gd name="connsiteY17" fmla="*/ 110956 h 3408175"/>
                    <a:gd name="connsiteX0" fmla="*/ 1721224 w 3895073"/>
                    <a:gd name="connsiteY0" fmla="*/ 110956 h 3408175"/>
                    <a:gd name="connsiteX1" fmla="*/ 817581 w 3895073"/>
                    <a:gd name="connsiteY1" fmla="*/ 229290 h 3408175"/>
                    <a:gd name="connsiteX2" fmla="*/ 564776 w 3895073"/>
                    <a:gd name="connsiteY2" fmla="*/ 729520 h 3408175"/>
                    <a:gd name="connsiteX3" fmla="*/ 107576 w 3895073"/>
                    <a:gd name="connsiteY3" fmla="*/ 1278160 h 3408175"/>
                    <a:gd name="connsiteX4" fmla="*/ 0 w 3895073"/>
                    <a:gd name="connsiteY4" fmla="*/ 2079605 h 3408175"/>
                    <a:gd name="connsiteX5" fmla="*/ 699247 w 3895073"/>
                    <a:gd name="connsiteY5" fmla="*/ 2741200 h 3408175"/>
                    <a:gd name="connsiteX6" fmla="*/ 1360842 w 3895073"/>
                    <a:gd name="connsiteY6" fmla="*/ 3392038 h 3408175"/>
                    <a:gd name="connsiteX7" fmla="*/ 2366682 w 3895073"/>
                    <a:gd name="connsiteY7" fmla="*/ 3311356 h 3408175"/>
                    <a:gd name="connsiteX8" fmla="*/ 3200400 w 3895073"/>
                    <a:gd name="connsiteY8" fmla="*/ 3408175 h 3408175"/>
                    <a:gd name="connsiteX9" fmla="*/ 3598433 w 3895073"/>
                    <a:gd name="connsiteY9" fmla="*/ 3133854 h 3408175"/>
                    <a:gd name="connsiteX10" fmla="*/ 3593054 w 3895073"/>
                    <a:gd name="connsiteY10" fmla="*/ 2499153 h 3408175"/>
                    <a:gd name="connsiteX11" fmla="*/ 3840480 w 3895073"/>
                    <a:gd name="connsiteY11" fmla="*/ 2063468 h 3408175"/>
                    <a:gd name="connsiteX12" fmla="*/ 3689873 w 3895073"/>
                    <a:gd name="connsiteY12" fmla="*/ 1380358 h 3408175"/>
                    <a:gd name="connsiteX13" fmla="*/ 3447826 w 3895073"/>
                    <a:gd name="connsiteY13" fmla="*/ 858612 h 3408175"/>
                    <a:gd name="connsiteX14" fmla="*/ 3458584 w 3895073"/>
                    <a:gd name="connsiteY14" fmla="*/ 455200 h 3408175"/>
                    <a:gd name="connsiteX15" fmla="*/ 2770094 w 3895073"/>
                    <a:gd name="connsiteY15" fmla="*/ 8758 h 3408175"/>
                    <a:gd name="connsiteX16" fmla="*/ 2264485 w 3895073"/>
                    <a:gd name="connsiteY16" fmla="*/ 164744 h 3408175"/>
                    <a:gd name="connsiteX17" fmla="*/ 1721224 w 3895073"/>
                    <a:gd name="connsiteY17" fmla="*/ 110956 h 3408175"/>
                    <a:gd name="connsiteX0" fmla="*/ 1721224 w 3895073"/>
                    <a:gd name="connsiteY0" fmla="*/ 110956 h 3413275"/>
                    <a:gd name="connsiteX1" fmla="*/ 817581 w 3895073"/>
                    <a:gd name="connsiteY1" fmla="*/ 229290 h 3413275"/>
                    <a:gd name="connsiteX2" fmla="*/ 564776 w 3895073"/>
                    <a:gd name="connsiteY2" fmla="*/ 729520 h 3413275"/>
                    <a:gd name="connsiteX3" fmla="*/ 107576 w 3895073"/>
                    <a:gd name="connsiteY3" fmla="*/ 1278160 h 3413275"/>
                    <a:gd name="connsiteX4" fmla="*/ 0 w 3895073"/>
                    <a:gd name="connsiteY4" fmla="*/ 2079605 h 3413275"/>
                    <a:gd name="connsiteX5" fmla="*/ 699247 w 3895073"/>
                    <a:gd name="connsiteY5" fmla="*/ 2741200 h 3413275"/>
                    <a:gd name="connsiteX6" fmla="*/ 1360842 w 3895073"/>
                    <a:gd name="connsiteY6" fmla="*/ 3392038 h 3413275"/>
                    <a:gd name="connsiteX7" fmla="*/ 2366682 w 3895073"/>
                    <a:gd name="connsiteY7" fmla="*/ 3311356 h 3413275"/>
                    <a:gd name="connsiteX8" fmla="*/ 3200400 w 3895073"/>
                    <a:gd name="connsiteY8" fmla="*/ 3408175 h 3413275"/>
                    <a:gd name="connsiteX9" fmla="*/ 3598433 w 3895073"/>
                    <a:gd name="connsiteY9" fmla="*/ 3133854 h 3413275"/>
                    <a:gd name="connsiteX10" fmla="*/ 3593054 w 3895073"/>
                    <a:gd name="connsiteY10" fmla="*/ 2499153 h 3413275"/>
                    <a:gd name="connsiteX11" fmla="*/ 3840480 w 3895073"/>
                    <a:gd name="connsiteY11" fmla="*/ 2063468 h 3413275"/>
                    <a:gd name="connsiteX12" fmla="*/ 3689873 w 3895073"/>
                    <a:gd name="connsiteY12" fmla="*/ 1380358 h 3413275"/>
                    <a:gd name="connsiteX13" fmla="*/ 3447826 w 3895073"/>
                    <a:gd name="connsiteY13" fmla="*/ 858612 h 3413275"/>
                    <a:gd name="connsiteX14" fmla="*/ 3458584 w 3895073"/>
                    <a:gd name="connsiteY14" fmla="*/ 455200 h 3413275"/>
                    <a:gd name="connsiteX15" fmla="*/ 2770094 w 3895073"/>
                    <a:gd name="connsiteY15" fmla="*/ 8758 h 3413275"/>
                    <a:gd name="connsiteX16" fmla="*/ 2264485 w 3895073"/>
                    <a:gd name="connsiteY16" fmla="*/ 164744 h 3413275"/>
                    <a:gd name="connsiteX17" fmla="*/ 1721224 w 3895073"/>
                    <a:gd name="connsiteY17" fmla="*/ 110956 h 3413275"/>
                    <a:gd name="connsiteX0" fmla="*/ 1721224 w 3895073"/>
                    <a:gd name="connsiteY0" fmla="*/ 110956 h 3428654"/>
                    <a:gd name="connsiteX1" fmla="*/ 817581 w 3895073"/>
                    <a:gd name="connsiteY1" fmla="*/ 229290 h 3428654"/>
                    <a:gd name="connsiteX2" fmla="*/ 564776 w 3895073"/>
                    <a:gd name="connsiteY2" fmla="*/ 729520 h 3428654"/>
                    <a:gd name="connsiteX3" fmla="*/ 107576 w 3895073"/>
                    <a:gd name="connsiteY3" fmla="*/ 1278160 h 3428654"/>
                    <a:gd name="connsiteX4" fmla="*/ 0 w 3895073"/>
                    <a:gd name="connsiteY4" fmla="*/ 2079605 h 3428654"/>
                    <a:gd name="connsiteX5" fmla="*/ 699247 w 3895073"/>
                    <a:gd name="connsiteY5" fmla="*/ 2741200 h 3428654"/>
                    <a:gd name="connsiteX6" fmla="*/ 1360842 w 3895073"/>
                    <a:gd name="connsiteY6" fmla="*/ 3392038 h 3428654"/>
                    <a:gd name="connsiteX7" fmla="*/ 2366682 w 3895073"/>
                    <a:gd name="connsiteY7" fmla="*/ 3311356 h 3428654"/>
                    <a:gd name="connsiteX8" fmla="*/ 3200400 w 3895073"/>
                    <a:gd name="connsiteY8" fmla="*/ 3408175 h 3428654"/>
                    <a:gd name="connsiteX9" fmla="*/ 3598433 w 3895073"/>
                    <a:gd name="connsiteY9" fmla="*/ 3133854 h 3428654"/>
                    <a:gd name="connsiteX10" fmla="*/ 3593054 w 3895073"/>
                    <a:gd name="connsiteY10" fmla="*/ 2499153 h 3428654"/>
                    <a:gd name="connsiteX11" fmla="*/ 3840480 w 3895073"/>
                    <a:gd name="connsiteY11" fmla="*/ 2063468 h 3428654"/>
                    <a:gd name="connsiteX12" fmla="*/ 3689873 w 3895073"/>
                    <a:gd name="connsiteY12" fmla="*/ 1380358 h 3428654"/>
                    <a:gd name="connsiteX13" fmla="*/ 3447826 w 3895073"/>
                    <a:gd name="connsiteY13" fmla="*/ 858612 h 3428654"/>
                    <a:gd name="connsiteX14" fmla="*/ 3458584 w 3895073"/>
                    <a:gd name="connsiteY14" fmla="*/ 455200 h 3428654"/>
                    <a:gd name="connsiteX15" fmla="*/ 2770094 w 3895073"/>
                    <a:gd name="connsiteY15" fmla="*/ 8758 h 3428654"/>
                    <a:gd name="connsiteX16" fmla="*/ 2264485 w 3895073"/>
                    <a:gd name="connsiteY16" fmla="*/ 164744 h 3428654"/>
                    <a:gd name="connsiteX17" fmla="*/ 1721224 w 3895073"/>
                    <a:gd name="connsiteY17" fmla="*/ 110956 h 3428654"/>
                    <a:gd name="connsiteX0" fmla="*/ 1721224 w 3895073"/>
                    <a:gd name="connsiteY0" fmla="*/ 110956 h 3423733"/>
                    <a:gd name="connsiteX1" fmla="*/ 817581 w 3895073"/>
                    <a:gd name="connsiteY1" fmla="*/ 229290 h 3423733"/>
                    <a:gd name="connsiteX2" fmla="*/ 564776 w 3895073"/>
                    <a:gd name="connsiteY2" fmla="*/ 729520 h 3423733"/>
                    <a:gd name="connsiteX3" fmla="*/ 107576 w 3895073"/>
                    <a:gd name="connsiteY3" fmla="*/ 1278160 h 3423733"/>
                    <a:gd name="connsiteX4" fmla="*/ 0 w 3895073"/>
                    <a:gd name="connsiteY4" fmla="*/ 2079605 h 3423733"/>
                    <a:gd name="connsiteX5" fmla="*/ 699247 w 3895073"/>
                    <a:gd name="connsiteY5" fmla="*/ 2741200 h 3423733"/>
                    <a:gd name="connsiteX6" fmla="*/ 1376979 w 3895073"/>
                    <a:gd name="connsiteY6" fmla="*/ 3386659 h 3423733"/>
                    <a:gd name="connsiteX7" fmla="*/ 2366682 w 3895073"/>
                    <a:gd name="connsiteY7" fmla="*/ 3311356 h 3423733"/>
                    <a:gd name="connsiteX8" fmla="*/ 3200400 w 3895073"/>
                    <a:gd name="connsiteY8" fmla="*/ 3408175 h 3423733"/>
                    <a:gd name="connsiteX9" fmla="*/ 3598433 w 3895073"/>
                    <a:gd name="connsiteY9" fmla="*/ 3133854 h 3423733"/>
                    <a:gd name="connsiteX10" fmla="*/ 3593054 w 3895073"/>
                    <a:gd name="connsiteY10" fmla="*/ 2499153 h 3423733"/>
                    <a:gd name="connsiteX11" fmla="*/ 3840480 w 3895073"/>
                    <a:gd name="connsiteY11" fmla="*/ 2063468 h 3423733"/>
                    <a:gd name="connsiteX12" fmla="*/ 3689873 w 3895073"/>
                    <a:gd name="connsiteY12" fmla="*/ 1380358 h 3423733"/>
                    <a:gd name="connsiteX13" fmla="*/ 3447826 w 3895073"/>
                    <a:gd name="connsiteY13" fmla="*/ 858612 h 3423733"/>
                    <a:gd name="connsiteX14" fmla="*/ 3458584 w 3895073"/>
                    <a:gd name="connsiteY14" fmla="*/ 455200 h 3423733"/>
                    <a:gd name="connsiteX15" fmla="*/ 2770094 w 3895073"/>
                    <a:gd name="connsiteY15" fmla="*/ 8758 h 3423733"/>
                    <a:gd name="connsiteX16" fmla="*/ 2264485 w 3895073"/>
                    <a:gd name="connsiteY16" fmla="*/ 164744 h 3423733"/>
                    <a:gd name="connsiteX17" fmla="*/ 1721224 w 3895073"/>
                    <a:gd name="connsiteY17" fmla="*/ 110956 h 3423733"/>
                    <a:gd name="connsiteX0" fmla="*/ 1721224 w 3895073"/>
                    <a:gd name="connsiteY0" fmla="*/ 110956 h 3450277"/>
                    <a:gd name="connsiteX1" fmla="*/ 817581 w 3895073"/>
                    <a:gd name="connsiteY1" fmla="*/ 229290 h 3450277"/>
                    <a:gd name="connsiteX2" fmla="*/ 564776 w 3895073"/>
                    <a:gd name="connsiteY2" fmla="*/ 729520 h 3450277"/>
                    <a:gd name="connsiteX3" fmla="*/ 107576 w 3895073"/>
                    <a:gd name="connsiteY3" fmla="*/ 1278160 h 3450277"/>
                    <a:gd name="connsiteX4" fmla="*/ 0 w 3895073"/>
                    <a:gd name="connsiteY4" fmla="*/ 2079605 h 3450277"/>
                    <a:gd name="connsiteX5" fmla="*/ 699247 w 3895073"/>
                    <a:gd name="connsiteY5" fmla="*/ 2741200 h 3450277"/>
                    <a:gd name="connsiteX6" fmla="*/ 1376979 w 3895073"/>
                    <a:gd name="connsiteY6" fmla="*/ 3386659 h 3450277"/>
                    <a:gd name="connsiteX7" fmla="*/ 2366682 w 3895073"/>
                    <a:gd name="connsiteY7" fmla="*/ 3311356 h 3450277"/>
                    <a:gd name="connsiteX8" fmla="*/ 3200400 w 3895073"/>
                    <a:gd name="connsiteY8" fmla="*/ 3408175 h 3450277"/>
                    <a:gd name="connsiteX9" fmla="*/ 3598433 w 3895073"/>
                    <a:gd name="connsiteY9" fmla="*/ 3133854 h 3450277"/>
                    <a:gd name="connsiteX10" fmla="*/ 3593054 w 3895073"/>
                    <a:gd name="connsiteY10" fmla="*/ 2499153 h 3450277"/>
                    <a:gd name="connsiteX11" fmla="*/ 3840480 w 3895073"/>
                    <a:gd name="connsiteY11" fmla="*/ 2063468 h 3450277"/>
                    <a:gd name="connsiteX12" fmla="*/ 3689873 w 3895073"/>
                    <a:gd name="connsiteY12" fmla="*/ 1380358 h 3450277"/>
                    <a:gd name="connsiteX13" fmla="*/ 3447826 w 3895073"/>
                    <a:gd name="connsiteY13" fmla="*/ 858612 h 3450277"/>
                    <a:gd name="connsiteX14" fmla="*/ 3458584 w 3895073"/>
                    <a:gd name="connsiteY14" fmla="*/ 455200 h 3450277"/>
                    <a:gd name="connsiteX15" fmla="*/ 2770094 w 3895073"/>
                    <a:gd name="connsiteY15" fmla="*/ 8758 h 3450277"/>
                    <a:gd name="connsiteX16" fmla="*/ 2264485 w 3895073"/>
                    <a:gd name="connsiteY16" fmla="*/ 164744 h 3450277"/>
                    <a:gd name="connsiteX17" fmla="*/ 1721224 w 3895073"/>
                    <a:gd name="connsiteY17" fmla="*/ 110956 h 3450277"/>
                    <a:gd name="connsiteX0" fmla="*/ 1721224 w 3895073"/>
                    <a:gd name="connsiteY0" fmla="*/ 110956 h 3450277"/>
                    <a:gd name="connsiteX1" fmla="*/ 817581 w 3895073"/>
                    <a:gd name="connsiteY1" fmla="*/ 229290 h 3450277"/>
                    <a:gd name="connsiteX2" fmla="*/ 564776 w 3895073"/>
                    <a:gd name="connsiteY2" fmla="*/ 729520 h 3450277"/>
                    <a:gd name="connsiteX3" fmla="*/ 107576 w 3895073"/>
                    <a:gd name="connsiteY3" fmla="*/ 1278160 h 3450277"/>
                    <a:gd name="connsiteX4" fmla="*/ 0 w 3895073"/>
                    <a:gd name="connsiteY4" fmla="*/ 2079605 h 3450277"/>
                    <a:gd name="connsiteX5" fmla="*/ 699247 w 3895073"/>
                    <a:gd name="connsiteY5" fmla="*/ 2741200 h 3450277"/>
                    <a:gd name="connsiteX6" fmla="*/ 1376979 w 3895073"/>
                    <a:gd name="connsiteY6" fmla="*/ 3386659 h 3450277"/>
                    <a:gd name="connsiteX7" fmla="*/ 2366682 w 3895073"/>
                    <a:gd name="connsiteY7" fmla="*/ 3311356 h 3450277"/>
                    <a:gd name="connsiteX8" fmla="*/ 3200400 w 3895073"/>
                    <a:gd name="connsiteY8" fmla="*/ 3408175 h 3450277"/>
                    <a:gd name="connsiteX9" fmla="*/ 3598433 w 3895073"/>
                    <a:gd name="connsiteY9" fmla="*/ 3133854 h 3450277"/>
                    <a:gd name="connsiteX10" fmla="*/ 3593054 w 3895073"/>
                    <a:gd name="connsiteY10" fmla="*/ 2499153 h 3450277"/>
                    <a:gd name="connsiteX11" fmla="*/ 3840480 w 3895073"/>
                    <a:gd name="connsiteY11" fmla="*/ 2063468 h 3450277"/>
                    <a:gd name="connsiteX12" fmla="*/ 3689873 w 3895073"/>
                    <a:gd name="connsiteY12" fmla="*/ 1380358 h 3450277"/>
                    <a:gd name="connsiteX13" fmla="*/ 3447826 w 3895073"/>
                    <a:gd name="connsiteY13" fmla="*/ 858612 h 3450277"/>
                    <a:gd name="connsiteX14" fmla="*/ 3458584 w 3895073"/>
                    <a:gd name="connsiteY14" fmla="*/ 455200 h 3450277"/>
                    <a:gd name="connsiteX15" fmla="*/ 2770094 w 3895073"/>
                    <a:gd name="connsiteY15" fmla="*/ 8758 h 3450277"/>
                    <a:gd name="connsiteX16" fmla="*/ 2264485 w 3895073"/>
                    <a:gd name="connsiteY16" fmla="*/ 164744 h 3450277"/>
                    <a:gd name="connsiteX17" fmla="*/ 1721224 w 3895073"/>
                    <a:gd name="connsiteY17" fmla="*/ 110956 h 3450277"/>
                    <a:gd name="connsiteX0" fmla="*/ 1721224 w 3895073"/>
                    <a:gd name="connsiteY0" fmla="*/ 110956 h 3450277"/>
                    <a:gd name="connsiteX1" fmla="*/ 817581 w 3895073"/>
                    <a:gd name="connsiteY1" fmla="*/ 229290 h 3450277"/>
                    <a:gd name="connsiteX2" fmla="*/ 564776 w 3895073"/>
                    <a:gd name="connsiteY2" fmla="*/ 729520 h 3450277"/>
                    <a:gd name="connsiteX3" fmla="*/ 107576 w 3895073"/>
                    <a:gd name="connsiteY3" fmla="*/ 1278160 h 3450277"/>
                    <a:gd name="connsiteX4" fmla="*/ 0 w 3895073"/>
                    <a:gd name="connsiteY4" fmla="*/ 2079605 h 3450277"/>
                    <a:gd name="connsiteX5" fmla="*/ 699247 w 3895073"/>
                    <a:gd name="connsiteY5" fmla="*/ 2741200 h 3450277"/>
                    <a:gd name="connsiteX6" fmla="*/ 1376979 w 3895073"/>
                    <a:gd name="connsiteY6" fmla="*/ 3386659 h 3450277"/>
                    <a:gd name="connsiteX7" fmla="*/ 2366682 w 3895073"/>
                    <a:gd name="connsiteY7" fmla="*/ 3311356 h 3450277"/>
                    <a:gd name="connsiteX8" fmla="*/ 3200400 w 3895073"/>
                    <a:gd name="connsiteY8" fmla="*/ 3408175 h 3450277"/>
                    <a:gd name="connsiteX9" fmla="*/ 3598433 w 3895073"/>
                    <a:gd name="connsiteY9" fmla="*/ 3133854 h 3450277"/>
                    <a:gd name="connsiteX10" fmla="*/ 3593054 w 3895073"/>
                    <a:gd name="connsiteY10" fmla="*/ 2499153 h 3450277"/>
                    <a:gd name="connsiteX11" fmla="*/ 3840480 w 3895073"/>
                    <a:gd name="connsiteY11" fmla="*/ 2063468 h 3450277"/>
                    <a:gd name="connsiteX12" fmla="*/ 3689873 w 3895073"/>
                    <a:gd name="connsiteY12" fmla="*/ 1380358 h 3450277"/>
                    <a:gd name="connsiteX13" fmla="*/ 3447826 w 3895073"/>
                    <a:gd name="connsiteY13" fmla="*/ 858612 h 3450277"/>
                    <a:gd name="connsiteX14" fmla="*/ 3458584 w 3895073"/>
                    <a:gd name="connsiteY14" fmla="*/ 455200 h 3450277"/>
                    <a:gd name="connsiteX15" fmla="*/ 2770094 w 3895073"/>
                    <a:gd name="connsiteY15" fmla="*/ 8758 h 3450277"/>
                    <a:gd name="connsiteX16" fmla="*/ 2264485 w 3895073"/>
                    <a:gd name="connsiteY16" fmla="*/ 164744 h 3450277"/>
                    <a:gd name="connsiteX17" fmla="*/ 1721224 w 3895073"/>
                    <a:gd name="connsiteY17" fmla="*/ 110956 h 3450277"/>
                    <a:gd name="connsiteX0" fmla="*/ 1859872 w 4033721"/>
                    <a:gd name="connsiteY0" fmla="*/ 110956 h 3450277"/>
                    <a:gd name="connsiteX1" fmla="*/ 956229 w 4033721"/>
                    <a:gd name="connsiteY1" fmla="*/ 229290 h 3450277"/>
                    <a:gd name="connsiteX2" fmla="*/ 703424 w 4033721"/>
                    <a:gd name="connsiteY2" fmla="*/ 729520 h 3450277"/>
                    <a:gd name="connsiteX3" fmla="*/ 246224 w 4033721"/>
                    <a:gd name="connsiteY3" fmla="*/ 1278160 h 3450277"/>
                    <a:gd name="connsiteX4" fmla="*/ 138648 w 4033721"/>
                    <a:gd name="connsiteY4" fmla="*/ 2079605 h 3450277"/>
                    <a:gd name="connsiteX5" fmla="*/ 837895 w 4033721"/>
                    <a:gd name="connsiteY5" fmla="*/ 2741200 h 3450277"/>
                    <a:gd name="connsiteX6" fmla="*/ 1515627 w 4033721"/>
                    <a:gd name="connsiteY6" fmla="*/ 3386659 h 3450277"/>
                    <a:gd name="connsiteX7" fmla="*/ 2505330 w 4033721"/>
                    <a:gd name="connsiteY7" fmla="*/ 3311356 h 3450277"/>
                    <a:gd name="connsiteX8" fmla="*/ 3339048 w 4033721"/>
                    <a:gd name="connsiteY8" fmla="*/ 3408175 h 3450277"/>
                    <a:gd name="connsiteX9" fmla="*/ 3737081 w 4033721"/>
                    <a:gd name="connsiteY9" fmla="*/ 3133854 h 3450277"/>
                    <a:gd name="connsiteX10" fmla="*/ 3731702 w 4033721"/>
                    <a:gd name="connsiteY10" fmla="*/ 2499153 h 3450277"/>
                    <a:gd name="connsiteX11" fmla="*/ 3979128 w 4033721"/>
                    <a:gd name="connsiteY11" fmla="*/ 2063468 h 3450277"/>
                    <a:gd name="connsiteX12" fmla="*/ 3828521 w 4033721"/>
                    <a:gd name="connsiteY12" fmla="*/ 1380358 h 3450277"/>
                    <a:gd name="connsiteX13" fmla="*/ 3586474 w 4033721"/>
                    <a:gd name="connsiteY13" fmla="*/ 858612 h 3450277"/>
                    <a:gd name="connsiteX14" fmla="*/ 3597232 w 4033721"/>
                    <a:gd name="connsiteY14" fmla="*/ 455200 h 3450277"/>
                    <a:gd name="connsiteX15" fmla="*/ 2908742 w 4033721"/>
                    <a:gd name="connsiteY15" fmla="*/ 8758 h 3450277"/>
                    <a:gd name="connsiteX16" fmla="*/ 2403133 w 4033721"/>
                    <a:gd name="connsiteY16" fmla="*/ 164744 h 3450277"/>
                    <a:gd name="connsiteX17" fmla="*/ 1859872 w 4033721"/>
                    <a:gd name="connsiteY17" fmla="*/ 110956 h 3450277"/>
                    <a:gd name="connsiteX0" fmla="*/ 1873327 w 4047176"/>
                    <a:gd name="connsiteY0" fmla="*/ 110956 h 3450277"/>
                    <a:gd name="connsiteX1" fmla="*/ 969684 w 4047176"/>
                    <a:gd name="connsiteY1" fmla="*/ 229290 h 3450277"/>
                    <a:gd name="connsiteX2" fmla="*/ 716879 w 4047176"/>
                    <a:gd name="connsiteY2" fmla="*/ 729520 h 3450277"/>
                    <a:gd name="connsiteX3" fmla="*/ 259679 w 4047176"/>
                    <a:gd name="connsiteY3" fmla="*/ 1278160 h 3450277"/>
                    <a:gd name="connsiteX4" fmla="*/ 152103 w 4047176"/>
                    <a:gd name="connsiteY4" fmla="*/ 2079605 h 3450277"/>
                    <a:gd name="connsiteX5" fmla="*/ 851350 w 4047176"/>
                    <a:gd name="connsiteY5" fmla="*/ 2741200 h 3450277"/>
                    <a:gd name="connsiteX6" fmla="*/ 1529082 w 4047176"/>
                    <a:gd name="connsiteY6" fmla="*/ 3386659 h 3450277"/>
                    <a:gd name="connsiteX7" fmla="*/ 2518785 w 4047176"/>
                    <a:gd name="connsiteY7" fmla="*/ 3311356 h 3450277"/>
                    <a:gd name="connsiteX8" fmla="*/ 3352503 w 4047176"/>
                    <a:gd name="connsiteY8" fmla="*/ 3408175 h 3450277"/>
                    <a:gd name="connsiteX9" fmla="*/ 3750536 w 4047176"/>
                    <a:gd name="connsiteY9" fmla="*/ 3133854 h 3450277"/>
                    <a:gd name="connsiteX10" fmla="*/ 3745157 w 4047176"/>
                    <a:gd name="connsiteY10" fmla="*/ 2499153 h 3450277"/>
                    <a:gd name="connsiteX11" fmla="*/ 3992583 w 4047176"/>
                    <a:gd name="connsiteY11" fmla="*/ 2063468 h 3450277"/>
                    <a:gd name="connsiteX12" fmla="*/ 3841976 w 4047176"/>
                    <a:gd name="connsiteY12" fmla="*/ 1380358 h 3450277"/>
                    <a:gd name="connsiteX13" fmla="*/ 3599929 w 4047176"/>
                    <a:gd name="connsiteY13" fmla="*/ 858612 h 3450277"/>
                    <a:gd name="connsiteX14" fmla="*/ 3610687 w 4047176"/>
                    <a:gd name="connsiteY14" fmla="*/ 455200 h 3450277"/>
                    <a:gd name="connsiteX15" fmla="*/ 2922197 w 4047176"/>
                    <a:gd name="connsiteY15" fmla="*/ 8758 h 3450277"/>
                    <a:gd name="connsiteX16" fmla="*/ 2416588 w 4047176"/>
                    <a:gd name="connsiteY16" fmla="*/ 164744 h 3450277"/>
                    <a:gd name="connsiteX17" fmla="*/ 1873327 w 4047176"/>
                    <a:gd name="connsiteY17" fmla="*/ 110956 h 3450277"/>
                    <a:gd name="connsiteX0" fmla="*/ 1873327 w 4047176"/>
                    <a:gd name="connsiteY0" fmla="*/ 110956 h 3450277"/>
                    <a:gd name="connsiteX1" fmla="*/ 969684 w 4047176"/>
                    <a:gd name="connsiteY1" fmla="*/ 229290 h 3450277"/>
                    <a:gd name="connsiteX2" fmla="*/ 716879 w 4047176"/>
                    <a:gd name="connsiteY2" fmla="*/ 729520 h 3450277"/>
                    <a:gd name="connsiteX3" fmla="*/ 259679 w 4047176"/>
                    <a:gd name="connsiteY3" fmla="*/ 1278160 h 3450277"/>
                    <a:gd name="connsiteX4" fmla="*/ 152103 w 4047176"/>
                    <a:gd name="connsiteY4" fmla="*/ 2079605 h 3450277"/>
                    <a:gd name="connsiteX5" fmla="*/ 851350 w 4047176"/>
                    <a:gd name="connsiteY5" fmla="*/ 2741200 h 3450277"/>
                    <a:gd name="connsiteX6" fmla="*/ 1529082 w 4047176"/>
                    <a:gd name="connsiteY6" fmla="*/ 3386659 h 3450277"/>
                    <a:gd name="connsiteX7" fmla="*/ 2518785 w 4047176"/>
                    <a:gd name="connsiteY7" fmla="*/ 3311356 h 3450277"/>
                    <a:gd name="connsiteX8" fmla="*/ 3352503 w 4047176"/>
                    <a:gd name="connsiteY8" fmla="*/ 3408175 h 3450277"/>
                    <a:gd name="connsiteX9" fmla="*/ 3750536 w 4047176"/>
                    <a:gd name="connsiteY9" fmla="*/ 3133854 h 3450277"/>
                    <a:gd name="connsiteX10" fmla="*/ 3745157 w 4047176"/>
                    <a:gd name="connsiteY10" fmla="*/ 2499153 h 3450277"/>
                    <a:gd name="connsiteX11" fmla="*/ 3992583 w 4047176"/>
                    <a:gd name="connsiteY11" fmla="*/ 2063468 h 3450277"/>
                    <a:gd name="connsiteX12" fmla="*/ 3841976 w 4047176"/>
                    <a:gd name="connsiteY12" fmla="*/ 1380358 h 3450277"/>
                    <a:gd name="connsiteX13" fmla="*/ 3599929 w 4047176"/>
                    <a:gd name="connsiteY13" fmla="*/ 858612 h 3450277"/>
                    <a:gd name="connsiteX14" fmla="*/ 3610687 w 4047176"/>
                    <a:gd name="connsiteY14" fmla="*/ 455200 h 3450277"/>
                    <a:gd name="connsiteX15" fmla="*/ 2922197 w 4047176"/>
                    <a:gd name="connsiteY15" fmla="*/ 8758 h 3450277"/>
                    <a:gd name="connsiteX16" fmla="*/ 2416588 w 4047176"/>
                    <a:gd name="connsiteY16" fmla="*/ 164744 h 3450277"/>
                    <a:gd name="connsiteX17" fmla="*/ 1873327 w 4047176"/>
                    <a:gd name="connsiteY17" fmla="*/ 110956 h 3450277"/>
                    <a:gd name="connsiteX0" fmla="*/ 1873327 w 4047176"/>
                    <a:gd name="connsiteY0" fmla="*/ 110956 h 3450277"/>
                    <a:gd name="connsiteX1" fmla="*/ 969684 w 4047176"/>
                    <a:gd name="connsiteY1" fmla="*/ 229290 h 3450277"/>
                    <a:gd name="connsiteX2" fmla="*/ 716879 w 4047176"/>
                    <a:gd name="connsiteY2" fmla="*/ 729520 h 3450277"/>
                    <a:gd name="connsiteX3" fmla="*/ 259679 w 4047176"/>
                    <a:gd name="connsiteY3" fmla="*/ 1278160 h 3450277"/>
                    <a:gd name="connsiteX4" fmla="*/ 152103 w 4047176"/>
                    <a:gd name="connsiteY4" fmla="*/ 2079605 h 3450277"/>
                    <a:gd name="connsiteX5" fmla="*/ 851350 w 4047176"/>
                    <a:gd name="connsiteY5" fmla="*/ 2741200 h 3450277"/>
                    <a:gd name="connsiteX6" fmla="*/ 1529082 w 4047176"/>
                    <a:gd name="connsiteY6" fmla="*/ 3386659 h 3450277"/>
                    <a:gd name="connsiteX7" fmla="*/ 2518785 w 4047176"/>
                    <a:gd name="connsiteY7" fmla="*/ 3311356 h 3450277"/>
                    <a:gd name="connsiteX8" fmla="*/ 3352503 w 4047176"/>
                    <a:gd name="connsiteY8" fmla="*/ 3408175 h 3450277"/>
                    <a:gd name="connsiteX9" fmla="*/ 3750536 w 4047176"/>
                    <a:gd name="connsiteY9" fmla="*/ 3133854 h 3450277"/>
                    <a:gd name="connsiteX10" fmla="*/ 3745157 w 4047176"/>
                    <a:gd name="connsiteY10" fmla="*/ 2499153 h 3450277"/>
                    <a:gd name="connsiteX11" fmla="*/ 3992583 w 4047176"/>
                    <a:gd name="connsiteY11" fmla="*/ 2063468 h 3450277"/>
                    <a:gd name="connsiteX12" fmla="*/ 3841976 w 4047176"/>
                    <a:gd name="connsiteY12" fmla="*/ 1380358 h 3450277"/>
                    <a:gd name="connsiteX13" fmla="*/ 3599929 w 4047176"/>
                    <a:gd name="connsiteY13" fmla="*/ 858612 h 3450277"/>
                    <a:gd name="connsiteX14" fmla="*/ 3610687 w 4047176"/>
                    <a:gd name="connsiteY14" fmla="*/ 455200 h 3450277"/>
                    <a:gd name="connsiteX15" fmla="*/ 2922197 w 4047176"/>
                    <a:gd name="connsiteY15" fmla="*/ 8758 h 3450277"/>
                    <a:gd name="connsiteX16" fmla="*/ 2416588 w 4047176"/>
                    <a:gd name="connsiteY16" fmla="*/ 164744 h 3450277"/>
                    <a:gd name="connsiteX17" fmla="*/ 1873327 w 4047176"/>
                    <a:gd name="connsiteY17" fmla="*/ 110956 h 3450277"/>
                    <a:gd name="connsiteX0" fmla="*/ 1847085 w 4020934"/>
                    <a:gd name="connsiteY0" fmla="*/ 110956 h 3450277"/>
                    <a:gd name="connsiteX1" fmla="*/ 943442 w 4020934"/>
                    <a:gd name="connsiteY1" fmla="*/ 229290 h 3450277"/>
                    <a:gd name="connsiteX2" fmla="*/ 690637 w 4020934"/>
                    <a:gd name="connsiteY2" fmla="*/ 729520 h 3450277"/>
                    <a:gd name="connsiteX3" fmla="*/ 233437 w 4020934"/>
                    <a:gd name="connsiteY3" fmla="*/ 1278160 h 3450277"/>
                    <a:gd name="connsiteX4" fmla="*/ 125861 w 4020934"/>
                    <a:gd name="connsiteY4" fmla="*/ 2079605 h 3450277"/>
                    <a:gd name="connsiteX5" fmla="*/ 825108 w 4020934"/>
                    <a:gd name="connsiteY5" fmla="*/ 2741200 h 3450277"/>
                    <a:gd name="connsiteX6" fmla="*/ 1502840 w 4020934"/>
                    <a:gd name="connsiteY6" fmla="*/ 3386659 h 3450277"/>
                    <a:gd name="connsiteX7" fmla="*/ 2492543 w 4020934"/>
                    <a:gd name="connsiteY7" fmla="*/ 3311356 h 3450277"/>
                    <a:gd name="connsiteX8" fmla="*/ 3326261 w 4020934"/>
                    <a:gd name="connsiteY8" fmla="*/ 3408175 h 3450277"/>
                    <a:gd name="connsiteX9" fmla="*/ 3724294 w 4020934"/>
                    <a:gd name="connsiteY9" fmla="*/ 3133854 h 3450277"/>
                    <a:gd name="connsiteX10" fmla="*/ 3718915 w 4020934"/>
                    <a:gd name="connsiteY10" fmla="*/ 2499153 h 3450277"/>
                    <a:gd name="connsiteX11" fmla="*/ 3966341 w 4020934"/>
                    <a:gd name="connsiteY11" fmla="*/ 2063468 h 3450277"/>
                    <a:gd name="connsiteX12" fmla="*/ 3815734 w 4020934"/>
                    <a:gd name="connsiteY12" fmla="*/ 1380358 h 3450277"/>
                    <a:gd name="connsiteX13" fmla="*/ 3573687 w 4020934"/>
                    <a:gd name="connsiteY13" fmla="*/ 858612 h 3450277"/>
                    <a:gd name="connsiteX14" fmla="*/ 3584445 w 4020934"/>
                    <a:gd name="connsiteY14" fmla="*/ 455200 h 3450277"/>
                    <a:gd name="connsiteX15" fmla="*/ 2895955 w 4020934"/>
                    <a:gd name="connsiteY15" fmla="*/ 8758 h 3450277"/>
                    <a:gd name="connsiteX16" fmla="*/ 2390346 w 4020934"/>
                    <a:gd name="connsiteY16" fmla="*/ 164744 h 3450277"/>
                    <a:gd name="connsiteX17" fmla="*/ 1847085 w 4020934"/>
                    <a:gd name="connsiteY17" fmla="*/ 110956 h 3450277"/>
                    <a:gd name="connsiteX0" fmla="*/ 1847085 w 4020934"/>
                    <a:gd name="connsiteY0" fmla="*/ 119916 h 3459237"/>
                    <a:gd name="connsiteX1" fmla="*/ 943442 w 4020934"/>
                    <a:gd name="connsiteY1" fmla="*/ 238250 h 3459237"/>
                    <a:gd name="connsiteX2" fmla="*/ 690637 w 4020934"/>
                    <a:gd name="connsiteY2" fmla="*/ 738480 h 3459237"/>
                    <a:gd name="connsiteX3" fmla="*/ 233437 w 4020934"/>
                    <a:gd name="connsiteY3" fmla="*/ 1287120 h 3459237"/>
                    <a:gd name="connsiteX4" fmla="*/ 125861 w 4020934"/>
                    <a:gd name="connsiteY4" fmla="*/ 2088565 h 3459237"/>
                    <a:gd name="connsiteX5" fmla="*/ 825108 w 4020934"/>
                    <a:gd name="connsiteY5" fmla="*/ 2750160 h 3459237"/>
                    <a:gd name="connsiteX6" fmla="*/ 1502840 w 4020934"/>
                    <a:gd name="connsiteY6" fmla="*/ 3395619 h 3459237"/>
                    <a:gd name="connsiteX7" fmla="*/ 2492543 w 4020934"/>
                    <a:gd name="connsiteY7" fmla="*/ 3320316 h 3459237"/>
                    <a:gd name="connsiteX8" fmla="*/ 3326261 w 4020934"/>
                    <a:gd name="connsiteY8" fmla="*/ 3417135 h 3459237"/>
                    <a:gd name="connsiteX9" fmla="*/ 3724294 w 4020934"/>
                    <a:gd name="connsiteY9" fmla="*/ 3142814 h 3459237"/>
                    <a:gd name="connsiteX10" fmla="*/ 3718915 w 4020934"/>
                    <a:gd name="connsiteY10" fmla="*/ 2508113 h 3459237"/>
                    <a:gd name="connsiteX11" fmla="*/ 3966341 w 4020934"/>
                    <a:gd name="connsiteY11" fmla="*/ 2072428 h 3459237"/>
                    <a:gd name="connsiteX12" fmla="*/ 3815734 w 4020934"/>
                    <a:gd name="connsiteY12" fmla="*/ 1389318 h 3459237"/>
                    <a:gd name="connsiteX13" fmla="*/ 3573687 w 4020934"/>
                    <a:gd name="connsiteY13" fmla="*/ 867572 h 3459237"/>
                    <a:gd name="connsiteX14" fmla="*/ 3584445 w 4020934"/>
                    <a:gd name="connsiteY14" fmla="*/ 464160 h 3459237"/>
                    <a:gd name="connsiteX15" fmla="*/ 2895955 w 4020934"/>
                    <a:gd name="connsiteY15" fmla="*/ 17718 h 3459237"/>
                    <a:gd name="connsiteX16" fmla="*/ 2390346 w 4020934"/>
                    <a:gd name="connsiteY16" fmla="*/ 173704 h 3459237"/>
                    <a:gd name="connsiteX17" fmla="*/ 1847085 w 4020934"/>
                    <a:gd name="connsiteY17" fmla="*/ 119916 h 3459237"/>
                    <a:gd name="connsiteX0" fmla="*/ 1847085 w 4020934"/>
                    <a:gd name="connsiteY0" fmla="*/ 119916 h 3459237"/>
                    <a:gd name="connsiteX1" fmla="*/ 943442 w 4020934"/>
                    <a:gd name="connsiteY1" fmla="*/ 238250 h 3459237"/>
                    <a:gd name="connsiteX2" fmla="*/ 690637 w 4020934"/>
                    <a:gd name="connsiteY2" fmla="*/ 738480 h 3459237"/>
                    <a:gd name="connsiteX3" fmla="*/ 233437 w 4020934"/>
                    <a:gd name="connsiteY3" fmla="*/ 1287120 h 3459237"/>
                    <a:gd name="connsiteX4" fmla="*/ 125861 w 4020934"/>
                    <a:gd name="connsiteY4" fmla="*/ 2088565 h 3459237"/>
                    <a:gd name="connsiteX5" fmla="*/ 825108 w 4020934"/>
                    <a:gd name="connsiteY5" fmla="*/ 2750160 h 3459237"/>
                    <a:gd name="connsiteX6" fmla="*/ 1502840 w 4020934"/>
                    <a:gd name="connsiteY6" fmla="*/ 3395619 h 3459237"/>
                    <a:gd name="connsiteX7" fmla="*/ 2492543 w 4020934"/>
                    <a:gd name="connsiteY7" fmla="*/ 3320316 h 3459237"/>
                    <a:gd name="connsiteX8" fmla="*/ 3326261 w 4020934"/>
                    <a:gd name="connsiteY8" fmla="*/ 3417135 h 3459237"/>
                    <a:gd name="connsiteX9" fmla="*/ 3724294 w 4020934"/>
                    <a:gd name="connsiteY9" fmla="*/ 3142814 h 3459237"/>
                    <a:gd name="connsiteX10" fmla="*/ 3718915 w 4020934"/>
                    <a:gd name="connsiteY10" fmla="*/ 2508113 h 3459237"/>
                    <a:gd name="connsiteX11" fmla="*/ 3966341 w 4020934"/>
                    <a:gd name="connsiteY11" fmla="*/ 2072428 h 3459237"/>
                    <a:gd name="connsiteX12" fmla="*/ 3815734 w 4020934"/>
                    <a:gd name="connsiteY12" fmla="*/ 1389318 h 3459237"/>
                    <a:gd name="connsiteX13" fmla="*/ 3573687 w 4020934"/>
                    <a:gd name="connsiteY13" fmla="*/ 867572 h 3459237"/>
                    <a:gd name="connsiteX14" fmla="*/ 3584445 w 4020934"/>
                    <a:gd name="connsiteY14" fmla="*/ 464160 h 3459237"/>
                    <a:gd name="connsiteX15" fmla="*/ 2895955 w 4020934"/>
                    <a:gd name="connsiteY15" fmla="*/ 17718 h 3459237"/>
                    <a:gd name="connsiteX16" fmla="*/ 2390346 w 4020934"/>
                    <a:gd name="connsiteY16" fmla="*/ 173704 h 3459237"/>
                    <a:gd name="connsiteX17" fmla="*/ 1847085 w 4020934"/>
                    <a:gd name="connsiteY17" fmla="*/ 119916 h 3459237"/>
                    <a:gd name="connsiteX0" fmla="*/ 1847085 w 4020934"/>
                    <a:gd name="connsiteY0" fmla="*/ 174433 h 3513754"/>
                    <a:gd name="connsiteX1" fmla="*/ 943442 w 4020934"/>
                    <a:gd name="connsiteY1" fmla="*/ 292767 h 3513754"/>
                    <a:gd name="connsiteX2" fmla="*/ 690637 w 4020934"/>
                    <a:gd name="connsiteY2" fmla="*/ 792997 h 3513754"/>
                    <a:gd name="connsiteX3" fmla="*/ 233437 w 4020934"/>
                    <a:gd name="connsiteY3" fmla="*/ 1341637 h 3513754"/>
                    <a:gd name="connsiteX4" fmla="*/ 125861 w 4020934"/>
                    <a:gd name="connsiteY4" fmla="*/ 2143082 h 3513754"/>
                    <a:gd name="connsiteX5" fmla="*/ 825108 w 4020934"/>
                    <a:gd name="connsiteY5" fmla="*/ 2804677 h 3513754"/>
                    <a:gd name="connsiteX6" fmla="*/ 1502840 w 4020934"/>
                    <a:gd name="connsiteY6" fmla="*/ 3450136 h 3513754"/>
                    <a:gd name="connsiteX7" fmla="*/ 2492543 w 4020934"/>
                    <a:gd name="connsiteY7" fmla="*/ 3374833 h 3513754"/>
                    <a:gd name="connsiteX8" fmla="*/ 3326261 w 4020934"/>
                    <a:gd name="connsiteY8" fmla="*/ 3471652 h 3513754"/>
                    <a:gd name="connsiteX9" fmla="*/ 3724294 w 4020934"/>
                    <a:gd name="connsiteY9" fmla="*/ 3197331 h 3513754"/>
                    <a:gd name="connsiteX10" fmla="*/ 3718915 w 4020934"/>
                    <a:gd name="connsiteY10" fmla="*/ 2562630 h 3513754"/>
                    <a:gd name="connsiteX11" fmla="*/ 3966341 w 4020934"/>
                    <a:gd name="connsiteY11" fmla="*/ 2126945 h 3513754"/>
                    <a:gd name="connsiteX12" fmla="*/ 3815734 w 4020934"/>
                    <a:gd name="connsiteY12" fmla="*/ 1443835 h 3513754"/>
                    <a:gd name="connsiteX13" fmla="*/ 3573687 w 4020934"/>
                    <a:gd name="connsiteY13" fmla="*/ 922089 h 3513754"/>
                    <a:gd name="connsiteX14" fmla="*/ 3584445 w 4020934"/>
                    <a:gd name="connsiteY14" fmla="*/ 518677 h 3513754"/>
                    <a:gd name="connsiteX15" fmla="*/ 2895955 w 4020934"/>
                    <a:gd name="connsiteY15" fmla="*/ 72235 h 3513754"/>
                    <a:gd name="connsiteX16" fmla="*/ 2390346 w 4020934"/>
                    <a:gd name="connsiteY16" fmla="*/ 228221 h 3513754"/>
                    <a:gd name="connsiteX17" fmla="*/ 1847085 w 4020934"/>
                    <a:gd name="connsiteY17" fmla="*/ 174433 h 3513754"/>
                    <a:gd name="connsiteX0" fmla="*/ 1847085 w 4020934"/>
                    <a:gd name="connsiteY0" fmla="*/ 174433 h 3513754"/>
                    <a:gd name="connsiteX1" fmla="*/ 943442 w 4020934"/>
                    <a:gd name="connsiteY1" fmla="*/ 292767 h 3513754"/>
                    <a:gd name="connsiteX2" fmla="*/ 690637 w 4020934"/>
                    <a:gd name="connsiteY2" fmla="*/ 792997 h 3513754"/>
                    <a:gd name="connsiteX3" fmla="*/ 233437 w 4020934"/>
                    <a:gd name="connsiteY3" fmla="*/ 1341637 h 3513754"/>
                    <a:gd name="connsiteX4" fmla="*/ 125861 w 4020934"/>
                    <a:gd name="connsiteY4" fmla="*/ 2143082 h 3513754"/>
                    <a:gd name="connsiteX5" fmla="*/ 825108 w 4020934"/>
                    <a:gd name="connsiteY5" fmla="*/ 2804677 h 3513754"/>
                    <a:gd name="connsiteX6" fmla="*/ 1502840 w 4020934"/>
                    <a:gd name="connsiteY6" fmla="*/ 3450136 h 3513754"/>
                    <a:gd name="connsiteX7" fmla="*/ 2492543 w 4020934"/>
                    <a:gd name="connsiteY7" fmla="*/ 3374833 h 3513754"/>
                    <a:gd name="connsiteX8" fmla="*/ 3326261 w 4020934"/>
                    <a:gd name="connsiteY8" fmla="*/ 3471652 h 3513754"/>
                    <a:gd name="connsiteX9" fmla="*/ 3724294 w 4020934"/>
                    <a:gd name="connsiteY9" fmla="*/ 3197331 h 3513754"/>
                    <a:gd name="connsiteX10" fmla="*/ 3718915 w 4020934"/>
                    <a:gd name="connsiteY10" fmla="*/ 2562630 h 3513754"/>
                    <a:gd name="connsiteX11" fmla="*/ 3966341 w 4020934"/>
                    <a:gd name="connsiteY11" fmla="*/ 2126945 h 3513754"/>
                    <a:gd name="connsiteX12" fmla="*/ 3815734 w 4020934"/>
                    <a:gd name="connsiteY12" fmla="*/ 1443835 h 3513754"/>
                    <a:gd name="connsiteX13" fmla="*/ 3573687 w 4020934"/>
                    <a:gd name="connsiteY13" fmla="*/ 922089 h 3513754"/>
                    <a:gd name="connsiteX14" fmla="*/ 3584445 w 4020934"/>
                    <a:gd name="connsiteY14" fmla="*/ 518677 h 3513754"/>
                    <a:gd name="connsiteX15" fmla="*/ 2895955 w 4020934"/>
                    <a:gd name="connsiteY15" fmla="*/ 72235 h 3513754"/>
                    <a:gd name="connsiteX16" fmla="*/ 2390346 w 4020934"/>
                    <a:gd name="connsiteY16" fmla="*/ 228221 h 3513754"/>
                    <a:gd name="connsiteX17" fmla="*/ 1847085 w 4020934"/>
                    <a:gd name="connsiteY17" fmla="*/ 174433 h 3513754"/>
                    <a:gd name="connsiteX0" fmla="*/ 1847085 w 4020934"/>
                    <a:gd name="connsiteY0" fmla="*/ 172598 h 3511919"/>
                    <a:gd name="connsiteX1" fmla="*/ 943442 w 4020934"/>
                    <a:gd name="connsiteY1" fmla="*/ 290932 h 3511919"/>
                    <a:gd name="connsiteX2" fmla="*/ 690637 w 4020934"/>
                    <a:gd name="connsiteY2" fmla="*/ 791162 h 3511919"/>
                    <a:gd name="connsiteX3" fmla="*/ 233437 w 4020934"/>
                    <a:gd name="connsiteY3" fmla="*/ 1339802 h 3511919"/>
                    <a:gd name="connsiteX4" fmla="*/ 125861 w 4020934"/>
                    <a:gd name="connsiteY4" fmla="*/ 2141247 h 3511919"/>
                    <a:gd name="connsiteX5" fmla="*/ 825108 w 4020934"/>
                    <a:gd name="connsiteY5" fmla="*/ 2802842 h 3511919"/>
                    <a:gd name="connsiteX6" fmla="*/ 1502840 w 4020934"/>
                    <a:gd name="connsiteY6" fmla="*/ 3448301 h 3511919"/>
                    <a:gd name="connsiteX7" fmla="*/ 2492543 w 4020934"/>
                    <a:gd name="connsiteY7" fmla="*/ 3372998 h 3511919"/>
                    <a:gd name="connsiteX8" fmla="*/ 3326261 w 4020934"/>
                    <a:gd name="connsiteY8" fmla="*/ 3469817 h 3511919"/>
                    <a:gd name="connsiteX9" fmla="*/ 3724294 w 4020934"/>
                    <a:gd name="connsiteY9" fmla="*/ 3195496 h 3511919"/>
                    <a:gd name="connsiteX10" fmla="*/ 3718915 w 4020934"/>
                    <a:gd name="connsiteY10" fmla="*/ 2560795 h 3511919"/>
                    <a:gd name="connsiteX11" fmla="*/ 3966341 w 4020934"/>
                    <a:gd name="connsiteY11" fmla="*/ 2125110 h 3511919"/>
                    <a:gd name="connsiteX12" fmla="*/ 3815734 w 4020934"/>
                    <a:gd name="connsiteY12" fmla="*/ 1442000 h 3511919"/>
                    <a:gd name="connsiteX13" fmla="*/ 3573687 w 4020934"/>
                    <a:gd name="connsiteY13" fmla="*/ 920254 h 3511919"/>
                    <a:gd name="connsiteX14" fmla="*/ 3584445 w 4020934"/>
                    <a:gd name="connsiteY14" fmla="*/ 516842 h 3511919"/>
                    <a:gd name="connsiteX15" fmla="*/ 2895955 w 4020934"/>
                    <a:gd name="connsiteY15" fmla="*/ 70400 h 3511919"/>
                    <a:gd name="connsiteX16" fmla="*/ 2390346 w 4020934"/>
                    <a:gd name="connsiteY16" fmla="*/ 226386 h 3511919"/>
                    <a:gd name="connsiteX17" fmla="*/ 1847085 w 4020934"/>
                    <a:gd name="connsiteY17" fmla="*/ 172598 h 3511919"/>
                    <a:gd name="connsiteX0" fmla="*/ 1847085 w 4020934"/>
                    <a:gd name="connsiteY0" fmla="*/ 163580 h 3502901"/>
                    <a:gd name="connsiteX1" fmla="*/ 943442 w 4020934"/>
                    <a:gd name="connsiteY1" fmla="*/ 281914 h 3502901"/>
                    <a:gd name="connsiteX2" fmla="*/ 690637 w 4020934"/>
                    <a:gd name="connsiteY2" fmla="*/ 782144 h 3502901"/>
                    <a:gd name="connsiteX3" fmla="*/ 233437 w 4020934"/>
                    <a:gd name="connsiteY3" fmla="*/ 1330784 h 3502901"/>
                    <a:gd name="connsiteX4" fmla="*/ 125861 w 4020934"/>
                    <a:gd name="connsiteY4" fmla="*/ 2132229 h 3502901"/>
                    <a:gd name="connsiteX5" fmla="*/ 825108 w 4020934"/>
                    <a:gd name="connsiteY5" fmla="*/ 2793824 h 3502901"/>
                    <a:gd name="connsiteX6" fmla="*/ 1502840 w 4020934"/>
                    <a:gd name="connsiteY6" fmla="*/ 3439283 h 3502901"/>
                    <a:gd name="connsiteX7" fmla="*/ 2492543 w 4020934"/>
                    <a:gd name="connsiteY7" fmla="*/ 3363980 h 3502901"/>
                    <a:gd name="connsiteX8" fmla="*/ 3326261 w 4020934"/>
                    <a:gd name="connsiteY8" fmla="*/ 3460799 h 3502901"/>
                    <a:gd name="connsiteX9" fmla="*/ 3724294 w 4020934"/>
                    <a:gd name="connsiteY9" fmla="*/ 3186478 h 3502901"/>
                    <a:gd name="connsiteX10" fmla="*/ 3718915 w 4020934"/>
                    <a:gd name="connsiteY10" fmla="*/ 2551777 h 3502901"/>
                    <a:gd name="connsiteX11" fmla="*/ 3966341 w 4020934"/>
                    <a:gd name="connsiteY11" fmla="*/ 2116092 h 3502901"/>
                    <a:gd name="connsiteX12" fmla="*/ 3815734 w 4020934"/>
                    <a:gd name="connsiteY12" fmla="*/ 1432982 h 3502901"/>
                    <a:gd name="connsiteX13" fmla="*/ 3573687 w 4020934"/>
                    <a:gd name="connsiteY13" fmla="*/ 911236 h 3502901"/>
                    <a:gd name="connsiteX14" fmla="*/ 3584445 w 4020934"/>
                    <a:gd name="connsiteY14" fmla="*/ 507824 h 3502901"/>
                    <a:gd name="connsiteX15" fmla="*/ 2895955 w 4020934"/>
                    <a:gd name="connsiteY15" fmla="*/ 61382 h 3502901"/>
                    <a:gd name="connsiteX16" fmla="*/ 2390346 w 4020934"/>
                    <a:gd name="connsiteY16" fmla="*/ 217368 h 3502901"/>
                    <a:gd name="connsiteX17" fmla="*/ 1847085 w 4020934"/>
                    <a:gd name="connsiteY17" fmla="*/ 163580 h 3502901"/>
                    <a:gd name="connsiteX0" fmla="*/ 1847085 w 4020934"/>
                    <a:gd name="connsiteY0" fmla="*/ 163580 h 3502901"/>
                    <a:gd name="connsiteX1" fmla="*/ 943442 w 4020934"/>
                    <a:gd name="connsiteY1" fmla="*/ 281914 h 3502901"/>
                    <a:gd name="connsiteX2" fmla="*/ 690637 w 4020934"/>
                    <a:gd name="connsiteY2" fmla="*/ 782144 h 3502901"/>
                    <a:gd name="connsiteX3" fmla="*/ 233437 w 4020934"/>
                    <a:gd name="connsiteY3" fmla="*/ 1330784 h 3502901"/>
                    <a:gd name="connsiteX4" fmla="*/ 125861 w 4020934"/>
                    <a:gd name="connsiteY4" fmla="*/ 2132229 h 3502901"/>
                    <a:gd name="connsiteX5" fmla="*/ 825108 w 4020934"/>
                    <a:gd name="connsiteY5" fmla="*/ 2793824 h 3502901"/>
                    <a:gd name="connsiteX6" fmla="*/ 1502840 w 4020934"/>
                    <a:gd name="connsiteY6" fmla="*/ 3439283 h 3502901"/>
                    <a:gd name="connsiteX7" fmla="*/ 2492543 w 4020934"/>
                    <a:gd name="connsiteY7" fmla="*/ 3363980 h 3502901"/>
                    <a:gd name="connsiteX8" fmla="*/ 3326261 w 4020934"/>
                    <a:gd name="connsiteY8" fmla="*/ 3460799 h 3502901"/>
                    <a:gd name="connsiteX9" fmla="*/ 3724294 w 4020934"/>
                    <a:gd name="connsiteY9" fmla="*/ 3186478 h 3502901"/>
                    <a:gd name="connsiteX10" fmla="*/ 3718915 w 4020934"/>
                    <a:gd name="connsiteY10" fmla="*/ 2551777 h 3502901"/>
                    <a:gd name="connsiteX11" fmla="*/ 3966341 w 4020934"/>
                    <a:gd name="connsiteY11" fmla="*/ 2116092 h 3502901"/>
                    <a:gd name="connsiteX12" fmla="*/ 3815734 w 4020934"/>
                    <a:gd name="connsiteY12" fmla="*/ 1432982 h 3502901"/>
                    <a:gd name="connsiteX13" fmla="*/ 3573687 w 4020934"/>
                    <a:gd name="connsiteY13" fmla="*/ 911236 h 3502901"/>
                    <a:gd name="connsiteX14" fmla="*/ 3584445 w 4020934"/>
                    <a:gd name="connsiteY14" fmla="*/ 507824 h 3502901"/>
                    <a:gd name="connsiteX15" fmla="*/ 2895955 w 4020934"/>
                    <a:gd name="connsiteY15" fmla="*/ 61382 h 3502901"/>
                    <a:gd name="connsiteX16" fmla="*/ 2390346 w 4020934"/>
                    <a:gd name="connsiteY16" fmla="*/ 217368 h 3502901"/>
                    <a:gd name="connsiteX17" fmla="*/ 1847085 w 4020934"/>
                    <a:gd name="connsiteY17" fmla="*/ 163580 h 3502901"/>
                    <a:gd name="connsiteX0" fmla="*/ 1847085 w 4020934"/>
                    <a:gd name="connsiteY0" fmla="*/ 163580 h 3502901"/>
                    <a:gd name="connsiteX1" fmla="*/ 943442 w 4020934"/>
                    <a:gd name="connsiteY1" fmla="*/ 281914 h 3502901"/>
                    <a:gd name="connsiteX2" fmla="*/ 690637 w 4020934"/>
                    <a:gd name="connsiteY2" fmla="*/ 782144 h 3502901"/>
                    <a:gd name="connsiteX3" fmla="*/ 233437 w 4020934"/>
                    <a:gd name="connsiteY3" fmla="*/ 1330784 h 3502901"/>
                    <a:gd name="connsiteX4" fmla="*/ 125861 w 4020934"/>
                    <a:gd name="connsiteY4" fmla="*/ 2132229 h 3502901"/>
                    <a:gd name="connsiteX5" fmla="*/ 825108 w 4020934"/>
                    <a:gd name="connsiteY5" fmla="*/ 2793824 h 3502901"/>
                    <a:gd name="connsiteX6" fmla="*/ 1502840 w 4020934"/>
                    <a:gd name="connsiteY6" fmla="*/ 3439283 h 3502901"/>
                    <a:gd name="connsiteX7" fmla="*/ 2492543 w 4020934"/>
                    <a:gd name="connsiteY7" fmla="*/ 3363980 h 3502901"/>
                    <a:gd name="connsiteX8" fmla="*/ 3326261 w 4020934"/>
                    <a:gd name="connsiteY8" fmla="*/ 3460799 h 3502901"/>
                    <a:gd name="connsiteX9" fmla="*/ 3724294 w 4020934"/>
                    <a:gd name="connsiteY9" fmla="*/ 3186478 h 3502901"/>
                    <a:gd name="connsiteX10" fmla="*/ 3718915 w 4020934"/>
                    <a:gd name="connsiteY10" fmla="*/ 2551777 h 3502901"/>
                    <a:gd name="connsiteX11" fmla="*/ 3966341 w 4020934"/>
                    <a:gd name="connsiteY11" fmla="*/ 2116092 h 3502901"/>
                    <a:gd name="connsiteX12" fmla="*/ 3815734 w 4020934"/>
                    <a:gd name="connsiteY12" fmla="*/ 1432982 h 3502901"/>
                    <a:gd name="connsiteX13" fmla="*/ 3573687 w 4020934"/>
                    <a:gd name="connsiteY13" fmla="*/ 911236 h 3502901"/>
                    <a:gd name="connsiteX14" fmla="*/ 3584445 w 4020934"/>
                    <a:gd name="connsiteY14" fmla="*/ 507824 h 3502901"/>
                    <a:gd name="connsiteX15" fmla="*/ 2895955 w 4020934"/>
                    <a:gd name="connsiteY15" fmla="*/ 61382 h 3502901"/>
                    <a:gd name="connsiteX16" fmla="*/ 2390346 w 4020934"/>
                    <a:gd name="connsiteY16" fmla="*/ 217368 h 3502901"/>
                    <a:gd name="connsiteX17" fmla="*/ 1847085 w 4020934"/>
                    <a:gd name="connsiteY17" fmla="*/ 163580 h 3502901"/>
                    <a:gd name="connsiteX0" fmla="*/ 1847085 w 4020934"/>
                    <a:gd name="connsiteY0" fmla="*/ 157390 h 3496711"/>
                    <a:gd name="connsiteX1" fmla="*/ 938063 w 4020934"/>
                    <a:gd name="connsiteY1" fmla="*/ 286482 h 3496711"/>
                    <a:gd name="connsiteX2" fmla="*/ 690637 w 4020934"/>
                    <a:gd name="connsiteY2" fmla="*/ 775954 h 3496711"/>
                    <a:gd name="connsiteX3" fmla="*/ 233437 w 4020934"/>
                    <a:gd name="connsiteY3" fmla="*/ 1324594 h 3496711"/>
                    <a:gd name="connsiteX4" fmla="*/ 125861 w 4020934"/>
                    <a:gd name="connsiteY4" fmla="*/ 2126039 h 3496711"/>
                    <a:gd name="connsiteX5" fmla="*/ 825108 w 4020934"/>
                    <a:gd name="connsiteY5" fmla="*/ 2787634 h 3496711"/>
                    <a:gd name="connsiteX6" fmla="*/ 1502840 w 4020934"/>
                    <a:gd name="connsiteY6" fmla="*/ 3433093 h 3496711"/>
                    <a:gd name="connsiteX7" fmla="*/ 2492543 w 4020934"/>
                    <a:gd name="connsiteY7" fmla="*/ 3357790 h 3496711"/>
                    <a:gd name="connsiteX8" fmla="*/ 3326261 w 4020934"/>
                    <a:gd name="connsiteY8" fmla="*/ 3454609 h 3496711"/>
                    <a:gd name="connsiteX9" fmla="*/ 3724294 w 4020934"/>
                    <a:gd name="connsiteY9" fmla="*/ 3180288 h 3496711"/>
                    <a:gd name="connsiteX10" fmla="*/ 3718915 w 4020934"/>
                    <a:gd name="connsiteY10" fmla="*/ 2545587 h 3496711"/>
                    <a:gd name="connsiteX11" fmla="*/ 3966341 w 4020934"/>
                    <a:gd name="connsiteY11" fmla="*/ 2109902 h 3496711"/>
                    <a:gd name="connsiteX12" fmla="*/ 3815734 w 4020934"/>
                    <a:gd name="connsiteY12" fmla="*/ 1426792 h 3496711"/>
                    <a:gd name="connsiteX13" fmla="*/ 3573687 w 4020934"/>
                    <a:gd name="connsiteY13" fmla="*/ 905046 h 3496711"/>
                    <a:gd name="connsiteX14" fmla="*/ 3584445 w 4020934"/>
                    <a:gd name="connsiteY14" fmla="*/ 501634 h 3496711"/>
                    <a:gd name="connsiteX15" fmla="*/ 2895955 w 4020934"/>
                    <a:gd name="connsiteY15" fmla="*/ 55192 h 3496711"/>
                    <a:gd name="connsiteX16" fmla="*/ 2390346 w 4020934"/>
                    <a:gd name="connsiteY16" fmla="*/ 211178 h 3496711"/>
                    <a:gd name="connsiteX17" fmla="*/ 1847085 w 4020934"/>
                    <a:gd name="connsiteY17" fmla="*/ 157390 h 3496711"/>
                    <a:gd name="connsiteX0" fmla="*/ 1847085 w 4020934"/>
                    <a:gd name="connsiteY0" fmla="*/ 170587 h 3509908"/>
                    <a:gd name="connsiteX1" fmla="*/ 938063 w 4020934"/>
                    <a:gd name="connsiteY1" fmla="*/ 299679 h 3509908"/>
                    <a:gd name="connsiteX2" fmla="*/ 690637 w 4020934"/>
                    <a:gd name="connsiteY2" fmla="*/ 789151 h 3509908"/>
                    <a:gd name="connsiteX3" fmla="*/ 233437 w 4020934"/>
                    <a:gd name="connsiteY3" fmla="*/ 1337791 h 3509908"/>
                    <a:gd name="connsiteX4" fmla="*/ 125861 w 4020934"/>
                    <a:gd name="connsiteY4" fmla="*/ 2139236 h 3509908"/>
                    <a:gd name="connsiteX5" fmla="*/ 825108 w 4020934"/>
                    <a:gd name="connsiteY5" fmla="*/ 2800831 h 3509908"/>
                    <a:gd name="connsiteX6" fmla="*/ 1502840 w 4020934"/>
                    <a:gd name="connsiteY6" fmla="*/ 3446290 h 3509908"/>
                    <a:gd name="connsiteX7" fmla="*/ 2492543 w 4020934"/>
                    <a:gd name="connsiteY7" fmla="*/ 3370987 h 3509908"/>
                    <a:gd name="connsiteX8" fmla="*/ 3326261 w 4020934"/>
                    <a:gd name="connsiteY8" fmla="*/ 3467806 h 3509908"/>
                    <a:gd name="connsiteX9" fmla="*/ 3724294 w 4020934"/>
                    <a:gd name="connsiteY9" fmla="*/ 3193485 h 3509908"/>
                    <a:gd name="connsiteX10" fmla="*/ 3718915 w 4020934"/>
                    <a:gd name="connsiteY10" fmla="*/ 2558784 h 3509908"/>
                    <a:gd name="connsiteX11" fmla="*/ 3966341 w 4020934"/>
                    <a:gd name="connsiteY11" fmla="*/ 2123099 h 3509908"/>
                    <a:gd name="connsiteX12" fmla="*/ 3815734 w 4020934"/>
                    <a:gd name="connsiteY12" fmla="*/ 1439989 h 3509908"/>
                    <a:gd name="connsiteX13" fmla="*/ 3573687 w 4020934"/>
                    <a:gd name="connsiteY13" fmla="*/ 918243 h 3509908"/>
                    <a:gd name="connsiteX14" fmla="*/ 3584445 w 4020934"/>
                    <a:gd name="connsiteY14" fmla="*/ 514831 h 3509908"/>
                    <a:gd name="connsiteX15" fmla="*/ 2895955 w 4020934"/>
                    <a:gd name="connsiteY15" fmla="*/ 68389 h 3509908"/>
                    <a:gd name="connsiteX16" fmla="*/ 2390346 w 4020934"/>
                    <a:gd name="connsiteY16" fmla="*/ 224375 h 3509908"/>
                    <a:gd name="connsiteX17" fmla="*/ 1847085 w 4020934"/>
                    <a:gd name="connsiteY17" fmla="*/ 170587 h 3509908"/>
                    <a:gd name="connsiteX0" fmla="*/ 1847085 w 4020934"/>
                    <a:gd name="connsiteY0" fmla="*/ 152323 h 3491644"/>
                    <a:gd name="connsiteX1" fmla="*/ 932684 w 4020934"/>
                    <a:gd name="connsiteY1" fmla="*/ 313688 h 3491644"/>
                    <a:gd name="connsiteX2" fmla="*/ 690637 w 4020934"/>
                    <a:gd name="connsiteY2" fmla="*/ 770887 h 3491644"/>
                    <a:gd name="connsiteX3" fmla="*/ 233437 w 4020934"/>
                    <a:gd name="connsiteY3" fmla="*/ 1319527 h 3491644"/>
                    <a:gd name="connsiteX4" fmla="*/ 125861 w 4020934"/>
                    <a:gd name="connsiteY4" fmla="*/ 2120972 h 3491644"/>
                    <a:gd name="connsiteX5" fmla="*/ 825108 w 4020934"/>
                    <a:gd name="connsiteY5" fmla="*/ 2782567 h 3491644"/>
                    <a:gd name="connsiteX6" fmla="*/ 1502840 w 4020934"/>
                    <a:gd name="connsiteY6" fmla="*/ 3428026 h 3491644"/>
                    <a:gd name="connsiteX7" fmla="*/ 2492543 w 4020934"/>
                    <a:gd name="connsiteY7" fmla="*/ 3352723 h 3491644"/>
                    <a:gd name="connsiteX8" fmla="*/ 3326261 w 4020934"/>
                    <a:gd name="connsiteY8" fmla="*/ 3449542 h 3491644"/>
                    <a:gd name="connsiteX9" fmla="*/ 3724294 w 4020934"/>
                    <a:gd name="connsiteY9" fmla="*/ 3175221 h 3491644"/>
                    <a:gd name="connsiteX10" fmla="*/ 3718915 w 4020934"/>
                    <a:gd name="connsiteY10" fmla="*/ 2540520 h 3491644"/>
                    <a:gd name="connsiteX11" fmla="*/ 3966341 w 4020934"/>
                    <a:gd name="connsiteY11" fmla="*/ 2104835 h 3491644"/>
                    <a:gd name="connsiteX12" fmla="*/ 3815734 w 4020934"/>
                    <a:gd name="connsiteY12" fmla="*/ 1421725 h 3491644"/>
                    <a:gd name="connsiteX13" fmla="*/ 3573687 w 4020934"/>
                    <a:gd name="connsiteY13" fmla="*/ 899979 h 3491644"/>
                    <a:gd name="connsiteX14" fmla="*/ 3584445 w 4020934"/>
                    <a:gd name="connsiteY14" fmla="*/ 496567 h 3491644"/>
                    <a:gd name="connsiteX15" fmla="*/ 2895955 w 4020934"/>
                    <a:gd name="connsiteY15" fmla="*/ 50125 h 3491644"/>
                    <a:gd name="connsiteX16" fmla="*/ 2390346 w 4020934"/>
                    <a:gd name="connsiteY16" fmla="*/ 206111 h 3491644"/>
                    <a:gd name="connsiteX17" fmla="*/ 1847085 w 4020934"/>
                    <a:gd name="connsiteY17" fmla="*/ 152323 h 3491644"/>
                    <a:gd name="connsiteX0" fmla="*/ 1847085 w 4020934"/>
                    <a:gd name="connsiteY0" fmla="*/ 152323 h 3491644"/>
                    <a:gd name="connsiteX1" fmla="*/ 932684 w 4020934"/>
                    <a:gd name="connsiteY1" fmla="*/ 313688 h 3491644"/>
                    <a:gd name="connsiteX2" fmla="*/ 690637 w 4020934"/>
                    <a:gd name="connsiteY2" fmla="*/ 770887 h 3491644"/>
                    <a:gd name="connsiteX3" fmla="*/ 233437 w 4020934"/>
                    <a:gd name="connsiteY3" fmla="*/ 1319527 h 3491644"/>
                    <a:gd name="connsiteX4" fmla="*/ 125861 w 4020934"/>
                    <a:gd name="connsiteY4" fmla="*/ 2120972 h 3491644"/>
                    <a:gd name="connsiteX5" fmla="*/ 825108 w 4020934"/>
                    <a:gd name="connsiteY5" fmla="*/ 2782567 h 3491644"/>
                    <a:gd name="connsiteX6" fmla="*/ 1502840 w 4020934"/>
                    <a:gd name="connsiteY6" fmla="*/ 3428026 h 3491644"/>
                    <a:gd name="connsiteX7" fmla="*/ 2492543 w 4020934"/>
                    <a:gd name="connsiteY7" fmla="*/ 3352723 h 3491644"/>
                    <a:gd name="connsiteX8" fmla="*/ 3326261 w 4020934"/>
                    <a:gd name="connsiteY8" fmla="*/ 3449542 h 3491644"/>
                    <a:gd name="connsiteX9" fmla="*/ 3724294 w 4020934"/>
                    <a:gd name="connsiteY9" fmla="*/ 3175221 h 3491644"/>
                    <a:gd name="connsiteX10" fmla="*/ 3718915 w 4020934"/>
                    <a:gd name="connsiteY10" fmla="*/ 2540520 h 3491644"/>
                    <a:gd name="connsiteX11" fmla="*/ 3966341 w 4020934"/>
                    <a:gd name="connsiteY11" fmla="*/ 2104835 h 3491644"/>
                    <a:gd name="connsiteX12" fmla="*/ 3815734 w 4020934"/>
                    <a:gd name="connsiteY12" fmla="*/ 1421725 h 3491644"/>
                    <a:gd name="connsiteX13" fmla="*/ 3573687 w 4020934"/>
                    <a:gd name="connsiteY13" fmla="*/ 899979 h 3491644"/>
                    <a:gd name="connsiteX14" fmla="*/ 3584445 w 4020934"/>
                    <a:gd name="connsiteY14" fmla="*/ 496567 h 3491644"/>
                    <a:gd name="connsiteX15" fmla="*/ 2895955 w 4020934"/>
                    <a:gd name="connsiteY15" fmla="*/ 50125 h 3491644"/>
                    <a:gd name="connsiteX16" fmla="*/ 2390346 w 4020934"/>
                    <a:gd name="connsiteY16" fmla="*/ 206111 h 3491644"/>
                    <a:gd name="connsiteX17" fmla="*/ 1847085 w 4020934"/>
                    <a:gd name="connsiteY17" fmla="*/ 152323 h 3491644"/>
                    <a:gd name="connsiteX0" fmla="*/ 1847085 w 4020934"/>
                    <a:gd name="connsiteY0" fmla="*/ 152323 h 3491644"/>
                    <a:gd name="connsiteX1" fmla="*/ 932684 w 4020934"/>
                    <a:gd name="connsiteY1" fmla="*/ 313688 h 3491644"/>
                    <a:gd name="connsiteX2" fmla="*/ 690637 w 4020934"/>
                    <a:gd name="connsiteY2" fmla="*/ 770887 h 3491644"/>
                    <a:gd name="connsiteX3" fmla="*/ 233437 w 4020934"/>
                    <a:gd name="connsiteY3" fmla="*/ 1319527 h 3491644"/>
                    <a:gd name="connsiteX4" fmla="*/ 125861 w 4020934"/>
                    <a:gd name="connsiteY4" fmla="*/ 2120972 h 3491644"/>
                    <a:gd name="connsiteX5" fmla="*/ 825108 w 4020934"/>
                    <a:gd name="connsiteY5" fmla="*/ 2782567 h 3491644"/>
                    <a:gd name="connsiteX6" fmla="*/ 1502840 w 4020934"/>
                    <a:gd name="connsiteY6" fmla="*/ 3428026 h 3491644"/>
                    <a:gd name="connsiteX7" fmla="*/ 2492543 w 4020934"/>
                    <a:gd name="connsiteY7" fmla="*/ 3352723 h 3491644"/>
                    <a:gd name="connsiteX8" fmla="*/ 3326261 w 4020934"/>
                    <a:gd name="connsiteY8" fmla="*/ 3449542 h 3491644"/>
                    <a:gd name="connsiteX9" fmla="*/ 3724294 w 4020934"/>
                    <a:gd name="connsiteY9" fmla="*/ 3175221 h 3491644"/>
                    <a:gd name="connsiteX10" fmla="*/ 3718915 w 4020934"/>
                    <a:gd name="connsiteY10" fmla="*/ 2540520 h 3491644"/>
                    <a:gd name="connsiteX11" fmla="*/ 3966341 w 4020934"/>
                    <a:gd name="connsiteY11" fmla="*/ 2104835 h 3491644"/>
                    <a:gd name="connsiteX12" fmla="*/ 3815734 w 4020934"/>
                    <a:gd name="connsiteY12" fmla="*/ 1421725 h 3491644"/>
                    <a:gd name="connsiteX13" fmla="*/ 3573687 w 4020934"/>
                    <a:gd name="connsiteY13" fmla="*/ 899979 h 3491644"/>
                    <a:gd name="connsiteX14" fmla="*/ 3584445 w 4020934"/>
                    <a:gd name="connsiteY14" fmla="*/ 496567 h 3491644"/>
                    <a:gd name="connsiteX15" fmla="*/ 2895955 w 4020934"/>
                    <a:gd name="connsiteY15" fmla="*/ 50125 h 3491644"/>
                    <a:gd name="connsiteX16" fmla="*/ 2390346 w 4020934"/>
                    <a:gd name="connsiteY16" fmla="*/ 206111 h 3491644"/>
                    <a:gd name="connsiteX17" fmla="*/ 1847085 w 4020934"/>
                    <a:gd name="connsiteY17" fmla="*/ 152323 h 3491644"/>
                    <a:gd name="connsiteX0" fmla="*/ 1847085 w 4020934"/>
                    <a:gd name="connsiteY0" fmla="*/ 143816 h 3483137"/>
                    <a:gd name="connsiteX1" fmla="*/ 932684 w 4020934"/>
                    <a:gd name="connsiteY1" fmla="*/ 305181 h 3483137"/>
                    <a:gd name="connsiteX2" fmla="*/ 690637 w 4020934"/>
                    <a:gd name="connsiteY2" fmla="*/ 762380 h 3483137"/>
                    <a:gd name="connsiteX3" fmla="*/ 233437 w 4020934"/>
                    <a:gd name="connsiteY3" fmla="*/ 1311020 h 3483137"/>
                    <a:gd name="connsiteX4" fmla="*/ 125861 w 4020934"/>
                    <a:gd name="connsiteY4" fmla="*/ 2112465 h 3483137"/>
                    <a:gd name="connsiteX5" fmla="*/ 825108 w 4020934"/>
                    <a:gd name="connsiteY5" fmla="*/ 2774060 h 3483137"/>
                    <a:gd name="connsiteX6" fmla="*/ 1502840 w 4020934"/>
                    <a:gd name="connsiteY6" fmla="*/ 3419519 h 3483137"/>
                    <a:gd name="connsiteX7" fmla="*/ 2492543 w 4020934"/>
                    <a:gd name="connsiteY7" fmla="*/ 3344216 h 3483137"/>
                    <a:gd name="connsiteX8" fmla="*/ 3326261 w 4020934"/>
                    <a:gd name="connsiteY8" fmla="*/ 3441035 h 3483137"/>
                    <a:gd name="connsiteX9" fmla="*/ 3724294 w 4020934"/>
                    <a:gd name="connsiteY9" fmla="*/ 3166714 h 3483137"/>
                    <a:gd name="connsiteX10" fmla="*/ 3718915 w 4020934"/>
                    <a:gd name="connsiteY10" fmla="*/ 2532013 h 3483137"/>
                    <a:gd name="connsiteX11" fmla="*/ 3966341 w 4020934"/>
                    <a:gd name="connsiteY11" fmla="*/ 2096328 h 3483137"/>
                    <a:gd name="connsiteX12" fmla="*/ 3815734 w 4020934"/>
                    <a:gd name="connsiteY12" fmla="*/ 1413218 h 3483137"/>
                    <a:gd name="connsiteX13" fmla="*/ 3573687 w 4020934"/>
                    <a:gd name="connsiteY13" fmla="*/ 891472 h 3483137"/>
                    <a:gd name="connsiteX14" fmla="*/ 3584445 w 4020934"/>
                    <a:gd name="connsiteY14" fmla="*/ 488060 h 3483137"/>
                    <a:gd name="connsiteX15" fmla="*/ 2895955 w 4020934"/>
                    <a:gd name="connsiteY15" fmla="*/ 41618 h 3483137"/>
                    <a:gd name="connsiteX16" fmla="*/ 2390346 w 4020934"/>
                    <a:gd name="connsiteY16" fmla="*/ 197604 h 3483137"/>
                    <a:gd name="connsiteX17" fmla="*/ 1847085 w 4020934"/>
                    <a:gd name="connsiteY17" fmla="*/ 143816 h 3483137"/>
                    <a:gd name="connsiteX0" fmla="*/ 1847085 w 4020934"/>
                    <a:gd name="connsiteY0" fmla="*/ 143816 h 3483137"/>
                    <a:gd name="connsiteX1" fmla="*/ 932684 w 4020934"/>
                    <a:gd name="connsiteY1" fmla="*/ 305181 h 3483137"/>
                    <a:gd name="connsiteX2" fmla="*/ 690637 w 4020934"/>
                    <a:gd name="connsiteY2" fmla="*/ 762380 h 3483137"/>
                    <a:gd name="connsiteX3" fmla="*/ 233437 w 4020934"/>
                    <a:gd name="connsiteY3" fmla="*/ 1311020 h 3483137"/>
                    <a:gd name="connsiteX4" fmla="*/ 125861 w 4020934"/>
                    <a:gd name="connsiteY4" fmla="*/ 2112465 h 3483137"/>
                    <a:gd name="connsiteX5" fmla="*/ 825108 w 4020934"/>
                    <a:gd name="connsiteY5" fmla="*/ 2774060 h 3483137"/>
                    <a:gd name="connsiteX6" fmla="*/ 1502840 w 4020934"/>
                    <a:gd name="connsiteY6" fmla="*/ 3419519 h 3483137"/>
                    <a:gd name="connsiteX7" fmla="*/ 2492543 w 4020934"/>
                    <a:gd name="connsiteY7" fmla="*/ 3349595 h 3483137"/>
                    <a:gd name="connsiteX8" fmla="*/ 3326261 w 4020934"/>
                    <a:gd name="connsiteY8" fmla="*/ 3441035 h 3483137"/>
                    <a:gd name="connsiteX9" fmla="*/ 3724294 w 4020934"/>
                    <a:gd name="connsiteY9" fmla="*/ 3166714 h 3483137"/>
                    <a:gd name="connsiteX10" fmla="*/ 3718915 w 4020934"/>
                    <a:gd name="connsiteY10" fmla="*/ 2532013 h 3483137"/>
                    <a:gd name="connsiteX11" fmla="*/ 3966341 w 4020934"/>
                    <a:gd name="connsiteY11" fmla="*/ 2096328 h 3483137"/>
                    <a:gd name="connsiteX12" fmla="*/ 3815734 w 4020934"/>
                    <a:gd name="connsiteY12" fmla="*/ 1413218 h 3483137"/>
                    <a:gd name="connsiteX13" fmla="*/ 3573687 w 4020934"/>
                    <a:gd name="connsiteY13" fmla="*/ 891472 h 3483137"/>
                    <a:gd name="connsiteX14" fmla="*/ 3584445 w 4020934"/>
                    <a:gd name="connsiteY14" fmla="*/ 488060 h 3483137"/>
                    <a:gd name="connsiteX15" fmla="*/ 2895955 w 4020934"/>
                    <a:gd name="connsiteY15" fmla="*/ 41618 h 3483137"/>
                    <a:gd name="connsiteX16" fmla="*/ 2390346 w 4020934"/>
                    <a:gd name="connsiteY16" fmla="*/ 197604 h 3483137"/>
                    <a:gd name="connsiteX17" fmla="*/ 1847085 w 4020934"/>
                    <a:gd name="connsiteY17" fmla="*/ 143816 h 3483137"/>
                    <a:gd name="connsiteX0" fmla="*/ 1847085 w 4020934"/>
                    <a:gd name="connsiteY0" fmla="*/ 143816 h 3483137"/>
                    <a:gd name="connsiteX1" fmla="*/ 932684 w 4020934"/>
                    <a:gd name="connsiteY1" fmla="*/ 305181 h 3483137"/>
                    <a:gd name="connsiteX2" fmla="*/ 690637 w 4020934"/>
                    <a:gd name="connsiteY2" fmla="*/ 762380 h 3483137"/>
                    <a:gd name="connsiteX3" fmla="*/ 233437 w 4020934"/>
                    <a:gd name="connsiteY3" fmla="*/ 1311020 h 3483137"/>
                    <a:gd name="connsiteX4" fmla="*/ 125861 w 4020934"/>
                    <a:gd name="connsiteY4" fmla="*/ 2112465 h 3483137"/>
                    <a:gd name="connsiteX5" fmla="*/ 825108 w 4020934"/>
                    <a:gd name="connsiteY5" fmla="*/ 2774060 h 3483137"/>
                    <a:gd name="connsiteX6" fmla="*/ 1502840 w 4020934"/>
                    <a:gd name="connsiteY6" fmla="*/ 3419519 h 3483137"/>
                    <a:gd name="connsiteX7" fmla="*/ 2492543 w 4020934"/>
                    <a:gd name="connsiteY7" fmla="*/ 3349595 h 3483137"/>
                    <a:gd name="connsiteX8" fmla="*/ 3326261 w 4020934"/>
                    <a:gd name="connsiteY8" fmla="*/ 3441035 h 3483137"/>
                    <a:gd name="connsiteX9" fmla="*/ 3724294 w 4020934"/>
                    <a:gd name="connsiteY9" fmla="*/ 3166714 h 3483137"/>
                    <a:gd name="connsiteX10" fmla="*/ 3718915 w 4020934"/>
                    <a:gd name="connsiteY10" fmla="*/ 2532013 h 3483137"/>
                    <a:gd name="connsiteX11" fmla="*/ 3966341 w 4020934"/>
                    <a:gd name="connsiteY11" fmla="*/ 2096328 h 3483137"/>
                    <a:gd name="connsiteX12" fmla="*/ 3815734 w 4020934"/>
                    <a:gd name="connsiteY12" fmla="*/ 1413218 h 3483137"/>
                    <a:gd name="connsiteX13" fmla="*/ 3573687 w 4020934"/>
                    <a:gd name="connsiteY13" fmla="*/ 891472 h 3483137"/>
                    <a:gd name="connsiteX14" fmla="*/ 3584445 w 4020934"/>
                    <a:gd name="connsiteY14" fmla="*/ 488060 h 3483137"/>
                    <a:gd name="connsiteX15" fmla="*/ 2895955 w 4020934"/>
                    <a:gd name="connsiteY15" fmla="*/ 41618 h 3483137"/>
                    <a:gd name="connsiteX16" fmla="*/ 2390346 w 4020934"/>
                    <a:gd name="connsiteY16" fmla="*/ 197604 h 3483137"/>
                    <a:gd name="connsiteX17" fmla="*/ 1847085 w 4020934"/>
                    <a:gd name="connsiteY17" fmla="*/ 143816 h 3483137"/>
                    <a:gd name="connsiteX0" fmla="*/ 1847085 w 4020934"/>
                    <a:gd name="connsiteY0" fmla="*/ 143816 h 3483137"/>
                    <a:gd name="connsiteX1" fmla="*/ 932684 w 4020934"/>
                    <a:gd name="connsiteY1" fmla="*/ 305181 h 3483137"/>
                    <a:gd name="connsiteX2" fmla="*/ 690637 w 4020934"/>
                    <a:gd name="connsiteY2" fmla="*/ 762380 h 3483137"/>
                    <a:gd name="connsiteX3" fmla="*/ 233437 w 4020934"/>
                    <a:gd name="connsiteY3" fmla="*/ 1311020 h 3483137"/>
                    <a:gd name="connsiteX4" fmla="*/ 125861 w 4020934"/>
                    <a:gd name="connsiteY4" fmla="*/ 2112465 h 3483137"/>
                    <a:gd name="connsiteX5" fmla="*/ 825108 w 4020934"/>
                    <a:gd name="connsiteY5" fmla="*/ 2774060 h 3483137"/>
                    <a:gd name="connsiteX6" fmla="*/ 1502840 w 4020934"/>
                    <a:gd name="connsiteY6" fmla="*/ 3419519 h 3483137"/>
                    <a:gd name="connsiteX7" fmla="*/ 2492543 w 4020934"/>
                    <a:gd name="connsiteY7" fmla="*/ 3349595 h 3483137"/>
                    <a:gd name="connsiteX8" fmla="*/ 3326261 w 4020934"/>
                    <a:gd name="connsiteY8" fmla="*/ 3441035 h 3483137"/>
                    <a:gd name="connsiteX9" fmla="*/ 3724294 w 4020934"/>
                    <a:gd name="connsiteY9" fmla="*/ 3166714 h 3483137"/>
                    <a:gd name="connsiteX10" fmla="*/ 3718915 w 4020934"/>
                    <a:gd name="connsiteY10" fmla="*/ 2532013 h 3483137"/>
                    <a:gd name="connsiteX11" fmla="*/ 3966341 w 4020934"/>
                    <a:gd name="connsiteY11" fmla="*/ 2096328 h 3483137"/>
                    <a:gd name="connsiteX12" fmla="*/ 3815734 w 4020934"/>
                    <a:gd name="connsiteY12" fmla="*/ 1413218 h 3483137"/>
                    <a:gd name="connsiteX13" fmla="*/ 3573687 w 4020934"/>
                    <a:gd name="connsiteY13" fmla="*/ 891472 h 3483137"/>
                    <a:gd name="connsiteX14" fmla="*/ 3584445 w 4020934"/>
                    <a:gd name="connsiteY14" fmla="*/ 488060 h 3483137"/>
                    <a:gd name="connsiteX15" fmla="*/ 2895955 w 4020934"/>
                    <a:gd name="connsiteY15" fmla="*/ 41618 h 3483137"/>
                    <a:gd name="connsiteX16" fmla="*/ 2390346 w 4020934"/>
                    <a:gd name="connsiteY16" fmla="*/ 197604 h 3483137"/>
                    <a:gd name="connsiteX17" fmla="*/ 1847085 w 4020934"/>
                    <a:gd name="connsiteY17" fmla="*/ 143816 h 3483137"/>
                    <a:gd name="connsiteX0" fmla="*/ 1847085 w 4020934"/>
                    <a:gd name="connsiteY0" fmla="*/ 143816 h 3483137"/>
                    <a:gd name="connsiteX1" fmla="*/ 932684 w 4020934"/>
                    <a:gd name="connsiteY1" fmla="*/ 305181 h 3483137"/>
                    <a:gd name="connsiteX2" fmla="*/ 690637 w 4020934"/>
                    <a:gd name="connsiteY2" fmla="*/ 762380 h 3483137"/>
                    <a:gd name="connsiteX3" fmla="*/ 233437 w 4020934"/>
                    <a:gd name="connsiteY3" fmla="*/ 1311020 h 3483137"/>
                    <a:gd name="connsiteX4" fmla="*/ 125861 w 4020934"/>
                    <a:gd name="connsiteY4" fmla="*/ 2112465 h 3483137"/>
                    <a:gd name="connsiteX5" fmla="*/ 825108 w 4020934"/>
                    <a:gd name="connsiteY5" fmla="*/ 2774060 h 3483137"/>
                    <a:gd name="connsiteX6" fmla="*/ 1502840 w 4020934"/>
                    <a:gd name="connsiteY6" fmla="*/ 3419519 h 3483137"/>
                    <a:gd name="connsiteX7" fmla="*/ 2492543 w 4020934"/>
                    <a:gd name="connsiteY7" fmla="*/ 3349595 h 3483137"/>
                    <a:gd name="connsiteX8" fmla="*/ 3326261 w 4020934"/>
                    <a:gd name="connsiteY8" fmla="*/ 3441035 h 3483137"/>
                    <a:gd name="connsiteX9" fmla="*/ 3724294 w 4020934"/>
                    <a:gd name="connsiteY9" fmla="*/ 3166714 h 3483137"/>
                    <a:gd name="connsiteX10" fmla="*/ 3718915 w 4020934"/>
                    <a:gd name="connsiteY10" fmla="*/ 2532013 h 3483137"/>
                    <a:gd name="connsiteX11" fmla="*/ 3966341 w 4020934"/>
                    <a:gd name="connsiteY11" fmla="*/ 2096328 h 3483137"/>
                    <a:gd name="connsiteX12" fmla="*/ 3815734 w 4020934"/>
                    <a:gd name="connsiteY12" fmla="*/ 1413218 h 3483137"/>
                    <a:gd name="connsiteX13" fmla="*/ 3573687 w 4020934"/>
                    <a:gd name="connsiteY13" fmla="*/ 891472 h 3483137"/>
                    <a:gd name="connsiteX14" fmla="*/ 3584445 w 4020934"/>
                    <a:gd name="connsiteY14" fmla="*/ 488060 h 3483137"/>
                    <a:gd name="connsiteX15" fmla="*/ 2895955 w 4020934"/>
                    <a:gd name="connsiteY15" fmla="*/ 41618 h 3483137"/>
                    <a:gd name="connsiteX16" fmla="*/ 2390346 w 4020934"/>
                    <a:gd name="connsiteY16" fmla="*/ 197604 h 3483137"/>
                    <a:gd name="connsiteX17" fmla="*/ 1847085 w 4020934"/>
                    <a:gd name="connsiteY17" fmla="*/ 143816 h 3483137"/>
                    <a:gd name="connsiteX0" fmla="*/ 1847085 w 4020934"/>
                    <a:gd name="connsiteY0" fmla="*/ 143816 h 3483137"/>
                    <a:gd name="connsiteX1" fmla="*/ 932684 w 4020934"/>
                    <a:gd name="connsiteY1" fmla="*/ 305181 h 3483137"/>
                    <a:gd name="connsiteX2" fmla="*/ 690637 w 4020934"/>
                    <a:gd name="connsiteY2" fmla="*/ 762380 h 3483137"/>
                    <a:gd name="connsiteX3" fmla="*/ 233437 w 4020934"/>
                    <a:gd name="connsiteY3" fmla="*/ 1311020 h 3483137"/>
                    <a:gd name="connsiteX4" fmla="*/ 125861 w 4020934"/>
                    <a:gd name="connsiteY4" fmla="*/ 2112465 h 3483137"/>
                    <a:gd name="connsiteX5" fmla="*/ 825108 w 4020934"/>
                    <a:gd name="connsiteY5" fmla="*/ 2774060 h 3483137"/>
                    <a:gd name="connsiteX6" fmla="*/ 1502840 w 4020934"/>
                    <a:gd name="connsiteY6" fmla="*/ 3419519 h 3483137"/>
                    <a:gd name="connsiteX7" fmla="*/ 2492543 w 4020934"/>
                    <a:gd name="connsiteY7" fmla="*/ 3349595 h 3483137"/>
                    <a:gd name="connsiteX8" fmla="*/ 3326261 w 4020934"/>
                    <a:gd name="connsiteY8" fmla="*/ 3441035 h 3483137"/>
                    <a:gd name="connsiteX9" fmla="*/ 3724294 w 4020934"/>
                    <a:gd name="connsiteY9" fmla="*/ 3166714 h 3483137"/>
                    <a:gd name="connsiteX10" fmla="*/ 3718915 w 4020934"/>
                    <a:gd name="connsiteY10" fmla="*/ 2532013 h 3483137"/>
                    <a:gd name="connsiteX11" fmla="*/ 3966341 w 4020934"/>
                    <a:gd name="connsiteY11" fmla="*/ 2096328 h 3483137"/>
                    <a:gd name="connsiteX12" fmla="*/ 3815734 w 4020934"/>
                    <a:gd name="connsiteY12" fmla="*/ 1413218 h 3483137"/>
                    <a:gd name="connsiteX13" fmla="*/ 3573687 w 4020934"/>
                    <a:gd name="connsiteY13" fmla="*/ 891472 h 3483137"/>
                    <a:gd name="connsiteX14" fmla="*/ 3584445 w 4020934"/>
                    <a:gd name="connsiteY14" fmla="*/ 488060 h 3483137"/>
                    <a:gd name="connsiteX15" fmla="*/ 2895955 w 4020934"/>
                    <a:gd name="connsiteY15" fmla="*/ 41618 h 3483137"/>
                    <a:gd name="connsiteX16" fmla="*/ 2390346 w 4020934"/>
                    <a:gd name="connsiteY16" fmla="*/ 197604 h 3483137"/>
                    <a:gd name="connsiteX17" fmla="*/ 1847085 w 4020934"/>
                    <a:gd name="connsiteY17" fmla="*/ 143816 h 3483137"/>
                    <a:gd name="connsiteX0" fmla="*/ 1847085 w 4020934"/>
                    <a:gd name="connsiteY0" fmla="*/ 143816 h 3483137"/>
                    <a:gd name="connsiteX1" fmla="*/ 932684 w 4020934"/>
                    <a:gd name="connsiteY1" fmla="*/ 305181 h 3483137"/>
                    <a:gd name="connsiteX2" fmla="*/ 690637 w 4020934"/>
                    <a:gd name="connsiteY2" fmla="*/ 762380 h 3483137"/>
                    <a:gd name="connsiteX3" fmla="*/ 233437 w 4020934"/>
                    <a:gd name="connsiteY3" fmla="*/ 1311020 h 3483137"/>
                    <a:gd name="connsiteX4" fmla="*/ 125861 w 4020934"/>
                    <a:gd name="connsiteY4" fmla="*/ 2112465 h 3483137"/>
                    <a:gd name="connsiteX5" fmla="*/ 825108 w 4020934"/>
                    <a:gd name="connsiteY5" fmla="*/ 2774060 h 3483137"/>
                    <a:gd name="connsiteX6" fmla="*/ 1502840 w 4020934"/>
                    <a:gd name="connsiteY6" fmla="*/ 3419519 h 3483137"/>
                    <a:gd name="connsiteX7" fmla="*/ 2492543 w 4020934"/>
                    <a:gd name="connsiteY7" fmla="*/ 3349595 h 3483137"/>
                    <a:gd name="connsiteX8" fmla="*/ 3326261 w 4020934"/>
                    <a:gd name="connsiteY8" fmla="*/ 3441035 h 3483137"/>
                    <a:gd name="connsiteX9" fmla="*/ 3724294 w 4020934"/>
                    <a:gd name="connsiteY9" fmla="*/ 3166714 h 3483137"/>
                    <a:gd name="connsiteX10" fmla="*/ 3718915 w 4020934"/>
                    <a:gd name="connsiteY10" fmla="*/ 2532013 h 3483137"/>
                    <a:gd name="connsiteX11" fmla="*/ 3966341 w 4020934"/>
                    <a:gd name="connsiteY11" fmla="*/ 2096328 h 3483137"/>
                    <a:gd name="connsiteX12" fmla="*/ 3815734 w 4020934"/>
                    <a:gd name="connsiteY12" fmla="*/ 1413218 h 3483137"/>
                    <a:gd name="connsiteX13" fmla="*/ 3573687 w 4020934"/>
                    <a:gd name="connsiteY13" fmla="*/ 891472 h 3483137"/>
                    <a:gd name="connsiteX14" fmla="*/ 3584445 w 4020934"/>
                    <a:gd name="connsiteY14" fmla="*/ 488060 h 3483137"/>
                    <a:gd name="connsiteX15" fmla="*/ 2895955 w 4020934"/>
                    <a:gd name="connsiteY15" fmla="*/ 41618 h 3483137"/>
                    <a:gd name="connsiteX16" fmla="*/ 2390346 w 4020934"/>
                    <a:gd name="connsiteY16" fmla="*/ 197604 h 3483137"/>
                    <a:gd name="connsiteX17" fmla="*/ 1847085 w 4020934"/>
                    <a:gd name="connsiteY17" fmla="*/ 143816 h 3483137"/>
                    <a:gd name="connsiteX0" fmla="*/ 1847085 w 4020934"/>
                    <a:gd name="connsiteY0" fmla="*/ 143816 h 3483137"/>
                    <a:gd name="connsiteX1" fmla="*/ 932684 w 4020934"/>
                    <a:gd name="connsiteY1" fmla="*/ 305181 h 3483137"/>
                    <a:gd name="connsiteX2" fmla="*/ 690637 w 4020934"/>
                    <a:gd name="connsiteY2" fmla="*/ 762380 h 3483137"/>
                    <a:gd name="connsiteX3" fmla="*/ 233437 w 4020934"/>
                    <a:gd name="connsiteY3" fmla="*/ 1311020 h 3483137"/>
                    <a:gd name="connsiteX4" fmla="*/ 125861 w 4020934"/>
                    <a:gd name="connsiteY4" fmla="*/ 2112465 h 3483137"/>
                    <a:gd name="connsiteX5" fmla="*/ 825108 w 4020934"/>
                    <a:gd name="connsiteY5" fmla="*/ 2774060 h 3483137"/>
                    <a:gd name="connsiteX6" fmla="*/ 1502840 w 4020934"/>
                    <a:gd name="connsiteY6" fmla="*/ 3419519 h 3483137"/>
                    <a:gd name="connsiteX7" fmla="*/ 2492543 w 4020934"/>
                    <a:gd name="connsiteY7" fmla="*/ 3349595 h 3483137"/>
                    <a:gd name="connsiteX8" fmla="*/ 3326261 w 4020934"/>
                    <a:gd name="connsiteY8" fmla="*/ 3441035 h 3483137"/>
                    <a:gd name="connsiteX9" fmla="*/ 3724294 w 4020934"/>
                    <a:gd name="connsiteY9" fmla="*/ 3166714 h 3483137"/>
                    <a:gd name="connsiteX10" fmla="*/ 3692021 w 4020934"/>
                    <a:gd name="connsiteY10" fmla="*/ 2526634 h 3483137"/>
                    <a:gd name="connsiteX11" fmla="*/ 3966341 w 4020934"/>
                    <a:gd name="connsiteY11" fmla="*/ 2096328 h 3483137"/>
                    <a:gd name="connsiteX12" fmla="*/ 3815734 w 4020934"/>
                    <a:gd name="connsiteY12" fmla="*/ 1413218 h 3483137"/>
                    <a:gd name="connsiteX13" fmla="*/ 3573687 w 4020934"/>
                    <a:gd name="connsiteY13" fmla="*/ 891472 h 3483137"/>
                    <a:gd name="connsiteX14" fmla="*/ 3584445 w 4020934"/>
                    <a:gd name="connsiteY14" fmla="*/ 488060 h 3483137"/>
                    <a:gd name="connsiteX15" fmla="*/ 2895955 w 4020934"/>
                    <a:gd name="connsiteY15" fmla="*/ 41618 h 3483137"/>
                    <a:gd name="connsiteX16" fmla="*/ 2390346 w 4020934"/>
                    <a:gd name="connsiteY16" fmla="*/ 197604 h 3483137"/>
                    <a:gd name="connsiteX17" fmla="*/ 1847085 w 4020934"/>
                    <a:gd name="connsiteY17" fmla="*/ 143816 h 3483137"/>
                    <a:gd name="connsiteX0" fmla="*/ 1847085 w 4020934"/>
                    <a:gd name="connsiteY0" fmla="*/ 143816 h 3483137"/>
                    <a:gd name="connsiteX1" fmla="*/ 932684 w 4020934"/>
                    <a:gd name="connsiteY1" fmla="*/ 305181 h 3483137"/>
                    <a:gd name="connsiteX2" fmla="*/ 690637 w 4020934"/>
                    <a:gd name="connsiteY2" fmla="*/ 762380 h 3483137"/>
                    <a:gd name="connsiteX3" fmla="*/ 233437 w 4020934"/>
                    <a:gd name="connsiteY3" fmla="*/ 1311020 h 3483137"/>
                    <a:gd name="connsiteX4" fmla="*/ 125861 w 4020934"/>
                    <a:gd name="connsiteY4" fmla="*/ 2112465 h 3483137"/>
                    <a:gd name="connsiteX5" fmla="*/ 825108 w 4020934"/>
                    <a:gd name="connsiteY5" fmla="*/ 2774060 h 3483137"/>
                    <a:gd name="connsiteX6" fmla="*/ 1502840 w 4020934"/>
                    <a:gd name="connsiteY6" fmla="*/ 3419519 h 3483137"/>
                    <a:gd name="connsiteX7" fmla="*/ 2492543 w 4020934"/>
                    <a:gd name="connsiteY7" fmla="*/ 3349595 h 3483137"/>
                    <a:gd name="connsiteX8" fmla="*/ 3326261 w 4020934"/>
                    <a:gd name="connsiteY8" fmla="*/ 3441035 h 3483137"/>
                    <a:gd name="connsiteX9" fmla="*/ 3724294 w 4020934"/>
                    <a:gd name="connsiteY9" fmla="*/ 3166714 h 3483137"/>
                    <a:gd name="connsiteX10" fmla="*/ 3692021 w 4020934"/>
                    <a:gd name="connsiteY10" fmla="*/ 2526634 h 3483137"/>
                    <a:gd name="connsiteX11" fmla="*/ 3966341 w 4020934"/>
                    <a:gd name="connsiteY11" fmla="*/ 2096328 h 3483137"/>
                    <a:gd name="connsiteX12" fmla="*/ 3815734 w 4020934"/>
                    <a:gd name="connsiteY12" fmla="*/ 1413218 h 3483137"/>
                    <a:gd name="connsiteX13" fmla="*/ 3573687 w 4020934"/>
                    <a:gd name="connsiteY13" fmla="*/ 891472 h 3483137"/>
                    <a:gd name="connsiteX14" fmla="*/ 3584445 w 4020934"/>
                    <a:gd name="connsiteY14" fmla="*/ 488060 h 3483137"/>
                    <a:gd name="connsiteX15" fmla="*/ 2895955 w 4020934"/>
                    <a:gd name="connsiteY15" fmla="*/ 41618 h 3483137"/>
                    <a:gd name="connsiteX16" fmla="*/ 2390346 w 4020934"/>
                    <a:gd name="connsiteY16" fmla="*/ 197604 h 3483137"/>
                    <a:gd name="connsiteX17" fmla="*/ 1847085 w 4020934"/>
                    <a:gd name="connsiteY17" fmla="*/ 143816 h 3483137"/>
                    <a:gd name="connsiteX0" fmla="*/ 1847085 w 4020934"/>
                    <a:gd name="connsiteY0" fmla="*/ 143816 h 3483137"/>
                    <a:gd name="connsiteX1" fmla="*/ 932684 w 4020934"/>
                    <a:gd name="connsiteY1" fmla="*/ 305181 h 3483137"/>
                    <a:gd name="connsiteX2" fmla="*/ 690637 w 4020934"/>
                    <a:gd name="connsiteY2" fmla="*/ 762380 h 3483137"/>
                    <a:gd name="connsiteX3" fmla="*/ 233437 w 4020934"/>
                    <a:gd name="connsiteY3" fmla="*/ 1311020 h 3483137"/>
                    <a:gd name="connsiteX4" fmla="*/ 125861 w 4020934"/>
                    <a:gd name="connsiteY4" fmla="*/ 2112465 h 3483137"/>
                    <a:gd name="connsiteX5" fmla="*/ 825108 w 4020934"/>
                    <a:gd name="connsiteY5" fmla="*/ 2774060 h 3483137"/>
                    <a:gd name="connsiteX6" fmla="*/ 1502840 w 4020934"/>
                    <a:gd name="connsiteY6" fmla="*/ 3419519 h 3483137"/>
                    <a:gd name="connsiteX7" fmla="*/ 2492543 w 4020934"/>
                    <a:gd name="connsiteY7" fmla="*/ 3349595 h 3483137"/>
                    <a:gd name="connsiteX8" fmla="*/ 3326261 w 4020934"/>
                    <a:gd name="connsiteY8" fmla="*/ 3441035 h 3483137"/>
                    <a:gd name="connsiteX9" fmla="*/ 3724294 w 4020934"/>
                    <a:gd name="connsiteY9" fmla="*/ 3166714 h 3483137"/>
                    <a:gd name="connsiteX10" fmla="*/ 3692021 w 4020934"/>
                    <a:gd name="connsiteY10" fmla="*/ 2526634 h 3483137"/>
                    <a:gd name="connsiteX11" fmla="*/ 3966341 w 4020934"/>
                    <a:gd name="connsiteY11" fmla="*/ 2096328 h 3483137"/>
                    <a:gd name="connsiteX12" fmla="*/ 3815734 w 4020934"/>
                    <a:gd name="connsiteY12" fmla="*/ 1413218 h 3483137"/>
                    <a:gd name="connsiteX13" fmla="*/ 3573687 w 4020934"/>
                    <a:gd name="connsiteY13" fmla="*/ 891472 h 3483137"/>
                    <a:gd name="connsiteX14" fmla="*/ 3584445 w 4020934"/>
                    <a:gd name="connsiteY14" fmla="*/ 488060 h 3483137"/>
                    <a:gd name="connsiteX15" fmla="*/ 2895955 w 4020934"/>
                    <a:gd name="connsiteY15" fmla="*/ 41618 h 3483137"/>
                    <a:gd name="connsiteX16" fmla="*/ 2390346 w 4020934"/>
                    <a:gd name="connsiteY16" fmla="*/ 197604 h 3483137"/>
                    <a:gd name="connsiteX17" fmla="*/ 1847085 w 4020934"/>
                    <a:gd name="connsiteY17" fmla="*/ 143816 h 3483137"/>
                    <a:gd name="connsiteX0" fmla="*/ 1847085 w 4032576"/>
                    <a:gd name="connsiteY0" fmla="*/ 143816 h 3483137"/>
                    <a:gd name="connsiteX1" fmla="*/ 932684 w 4032576"/>
                    <a:gd name="connsiteY1" fmla="*/ 305181 h 3483137"/>
                    <a:gd name="connsiteX2" fmla="*/ 690637 w 4032576"/>
                    <a:gd name="connsiteY2" fmla="*/ 762380 h 3483137"/>
                    <a:gd name="connsiteX3" fmla="*/ 233437 w 4032576"/>
                    <a:gd name="connsiteY3" fmla="*/ 1311020 h 3483137"/>
                    <a:gd name="connsiteX4" fmla="*/ 125861 w 4032576"/>
                    <a:gd name="connsiteY4" fmla="*/ 2112465 h 3483137"/>
                    <a:gd name="connsiteX5" fmla="*/ 825108 w 4032576"/>
                    <a:gd name="connsiteY5" fmla="*/ 2774060 h 3483137"/>
                    <a:gd name="connsiteX6" fmla="*/ 1502840 w 4032576"/>
                    <a:gd name="connsiteY6" fmla="*/ 3419519 h 3483137"/>
                    <a:gd name="connsiteX7" fmla="*/ 2492543 w 4032576"/>
                    <a:gd name="connsiteY7" fmla="*/ 3349595 h 3483137"/>
                    <a:gd name="connsiteX8" fmla="*/ 3326261 w 4032576"/>
                    <a:gd name="connsiteY8" fmla="*/ 3441035 h 3483137"/>
                    <a:gd name="connsiteX9" fmla="*/ 3724294 w 4032576"/>
                    <a:gd name="connsiteY9" fmla="*/ 3166714 h 3483137"/>
                    <a:gd name="connsiteX10" fmla="*/ 3692021 w 4032576"/>
                    <a:gd name="connsiteY10" fmla="*/ 2526634 h 3483137"/>
                    <a:gd name="connsiteX11" fmla="*/ 3966341 w 4032576"/>
                    <a:gd name="connsiteY11" fmla="*/ 2096328 h 3483137"/>
                    <a:gd name="connsiteX12" fmla="*/ 3815734 w 4032576"/>
                    <a:gd name="connsiteY12" fmla="*/ 1413218 h 3483137"/>
                    <a:gd name="connsiteX13" fmla="*/ 3573687 w 4032576"/>
                    <a:gd name="connsiteY13" fmla="*/ 891472 h 3483137"/>
                    <a:gd name="connsiteX14" fmla="*/ 3584445 w 4032576"/>
                    <a:gd name="connsiteY14" fmla="*/ 488060 h 3483137"/>
                    <a:gd name="connsiteX15" fmla="*/ 2895955 w 4032576"/>
                    <a:gd name="connsiteY15" fmla="*/ 41618 h 3483137"/>
                    <a:gd name="connsiteX16" fmla="*/ 2390346 w 4032576"/>
                    <a:gd name="connsiteY16" fmla="*/ 197604 h 3483137"/>
                    <a:gd name="connsiteX17" fmla="*/ 1847085 w 4032576"/>
                    <a:gd name="connsiteY17" fmla="*/ 143816 h 3483137"/>
                    <a:gd name="connsiteX0" fmla="*/ 1847085 w 4032576"/>
                    <a:gd name="connsiteY0" fmla="*/ 143816 h 3483137"/>
                    <a:gd name="connsiteX1" fmla="*/ 932684 w 4032576"/>
                    <a:gd name="connsiteY1" fmla="*/ 305181 h 3483137"/>
                    <a:gd name="connsiteX2" fmla="*/ 690637 w 4032576"/>
                    <a:gd name="connsiteY2" fmla="*/ 762380 h 3483137"/>
                    <a:gd name="connsiteX3" fmla="*/ 233437 w 4032576"/>
                    <a:gd name="connsiteY3" fmla="*/ 1311020 h 3483137"/>
                    <a:gd name="connsiteX4" fmla="*/ 125861 w 4032576"/>
                    <a:gd name="connsiteY4" fmla="*/ 2112465 h 3483137"/>
                    <a:gd name="connsiteX5" fmla="*/ 825108 w 4032576"/>
                    <a:gd name="connsiteY5" fmla="*/ 2774060 h 3483137"/>
                    <a:gd name="connsiteX6" fmla="*/ 1502840 w 4032576"/>
                    <a:gd name="connsiteY6" fmla="*/ 3419519 h 3483137"/>
                    <a:gd name="connsiteX7" fmla="*/ 2492543 w 4032576"/>
                    <a:gd name="connsiteY7" fmla="*/ 3349595 h 3483137"/>
                    <a:gd name="connsiteX8" fmla="*/ 3326261 w 4032576"/>
                    <a:gd name="connsiteY8" fmla="*/ 3441035 h 3483137"/>
                    <a:gd name="connsiteX9" fmla="*/ 3724294 w 4032576"/>
                    <a:gd name="connsiteY9" fmla="*/ 3166714 h 3483137"/>
                    <a:gd name="connsiteX10" fmla="*/ 3692021 w 4032576"/>
                    <a:gd name="connsiteY10" fmla="*/ 2526634 h 3483137"/>
                    <a:gd name="connsiteX11" fmla="*/ 3966341 w 4032576"/>
                    <a:gd name="connsiteY11" fmla="*/ 2096328 h 3483137"/>
                    <a:gd name="connsiteX12" fmla="*/ 3815734 w 4032576"/>
                    <a:gd name="connsiteY12" fmla="*/ 1413218 h 3483137"/>
                    <a:gd name="connsiteX13" fmla="*/ 3573687 w 4032576"/>
                    <a:gd name="connsiteY13" fmla="*/ 891472 h 3483137"/>
                    <a:gd name="connsiteX14" fmla="*/ 3584445 w 4032576"/>
                    <a:gd name="connsiteY14" fmla="*/ 488060 h 3483137"/>
                    <a:gd name="connsiteX15" fmla="*/ 2895955 w 4032576"/>
                    <a:gd name="connsiteY15" fmla="*/ 41618 h 3483137"/>
                    <a:gd name="connsiteX16" fmla="*/ 2390346 w 4032576"/>
                    <a:gd name="connsiteY16" fmla="*/ 197604 h 3483137"/>
                    <a:gd name="connsiteX17" fmla="*/ 1847085 w 4032576"/>
                    <a:gd name="connsiteY17" fmla="*/ 143816 h 3483137"/>
                    <a:gd name="connsiteX0" fmla="*/ 1847085 w 4032576"/>
                    <a:gd name="connsiteY0" fmla="*/ 143816 h 3483137"/>
                    <a:gd name="connsiteX1" fmla="*/ 932684 w 4032576"/>
                    <a:gd name="connsiteY1" fmla="*/ 305181 h 3483137"/>
                    <a:gd name="connsiteX2" fmla="*/ 690637 w 4032576"/>
                    <a:gd name="connsiteY2" fmla="*/ 762380 h 3483137"/>
                    <a:gd name="connsiteX3" fmla="*/ 233437 w 4032576"/>
                    <a:gd name="connsiteY3" fmla="*/ 1311020 h 3483137"/>
                    <a:gd name="connsiteX4" fmla="*/ 125861 w 4032576"/>
                    <a:gd name="connsiteY4" fmla="*/ 2112465 h 3483137"/>
                    <a:gd name="connsiteX5" fmla="*/ 825108 w 4032576"/>
                    <a:gd name="connsiteY5" fmla="*/ 2774060 h 3483137"/>
                    <a:gd name="connsiteX6" fmla="*/ 1502840 w 4032576"/>
                    <a:gd name="connsiteY6" fmla="*/ 3419519 h 3483137"/>
                    <a:gd name="connsiteX7" fmla="*/ 2492543 w 4032576"/>
                    <a:gd name="connsiteY7" fmla="*/ 3349595 h 3483137"/>
                    <a:gd name="connsiteX8" fmla="*/ 3326261 w 4032576"/>
                    <a:gd name="connsiteY8" fmla="*/ 3441035 h 3483137"/>
                    <a:gd name="connsiteX9" fmla="*/ 3724294 w 4032576"/>
                    <a:gd name="connsiteY9" fmla="*/ 3166714 h 3483137"/>
                    <a:gd name="connsiteX10" fmla="*/ 3692021 w 4032576"/>
                    <a:gd name="connsiteY10" fmla="*/ 2526634 h 3483137"/>
                    <a:gd name="connsiteX11" fmla="*/ 3966341 w 4032576"/>
                    <a:gd name="connsiteY11" fmla="*/ 2096328 h 3483137"/>
                    <a:gd name="connsiteX12" fmla="*/ 3815734 w 4032576"/>
                    <a:gd name="connsiteY12" fmla="*/ 1413218 h 3483137"/>
                    <a:gd name="connsiteX13" fmla="*/ 3573687 w 4032576"/>
                    <a:gd name="connsiteY13" fmla="*/ 891472 h 3483137"/>
                    <a:gd name="connsiteX14" fmla="*/ 3584445 w 4032576"/>
                    <a:gd name="connsiteY14" fmla="*/ 488060 h 3483137"/>
                    <a:gd name="connsiteX15" fmla="*/ 2895955 w 4032576"/>
                    <a:gd name="connsiteY15" fmla="*/ 41618 h 3483137"/>
                    <a:gd name="connsiteX16" fmla="*/ 2390346 w 4032576"/>
                    <a:gd name="connsiteY16" fmla="*/ 197604 h 3483137"/>
                    <a:gd name="connsiteX17" fmla="*/ 1847085 w 4032576"/>
                    <a:gd name="connsiteY17" fmla="*/ 143816 h 3483137"/>
                    <a:gd name="connsiteX0" fmla="*/ 1863409 w 4048900"/>
                    <a:gd name="connsiteY0" fmla="*/ 143816 h 3483137"/>
                    <a:gd name="connsiteX1" fmla="*/ 949008 w 4048900"/>
                    <a:gd name="connsiteY1" fmla="*/ 305181 h 3483137"/>
                    <a:gd name="connsiteX2" fmla="*/ 706961 w 4048900"/>
                    <a:gd name="connsiteY2" fmla="*/ 762380 h 3483137"/>
                    <a:gd name="connsiteX3" fmla="*/ 249761 w 4048900"/>
                    <a:gd name="connsiteY3" fmla="*/ 1311020 h 3483137"/>
                    <a:gd name="connsiteX4" fmla="*/ 121084 w 4048900"/>
                    <a:gd name="connsiteY4" fmla="*/ 2119498 h 3483137"/>
                    <a:gd name="connsiteX5" fmla="*/ 841432 w 4048900"/>
                    <a:gd name="connsiteY5" fmla="*/ 2774060 h 3483137"/>
                    <a:gd name="connsiteX6" fmla="*/ 1519164 w 4048900"/>
                    <a:gd name="connsiteY6" fmla="*/ 3419519 h 3483137"/>
                    <a:gd name="connsiteX7" fmla="*/ 2508867 w 4048900"/>
                    <a:gd name="connsiteY7" fmla="*/ 3349595 h 3483137"/>
                    <a:gd name="connsiteX8" fmla="*/ 3342585 w 4048900"/>
                    <a:gd name="connsiteY8" fmla="*/ 3441035 h 3483137"/>
                    <a:gd name="connsiteX9" fmla="*/ 3740618 w 4048900"/>
                    <a:gd name="connsiteY9" fmla="*/ 3166714 h 3483137"/>
                    <a:gd name="connsiteX10" fmla="*/ 3708345 w 4048900"/>
                    <a:gd name="connsiteY10" fmla="*/ 2526634 h 3483137"/>
                    <a:gd name="connsiteX11" fmla="*/ 3982665 w 4048900"/>
                    <a:gd name="connsiteY11" fmla="*/ 2096328 h 3483137"/>
                    <a:gd name="connsiteX12" fmla="*/ 3832058 w 4048900"/>
                    <a:gd name="connsiteY12" fmla="*/ 1413218 h 3483137"/>
                    <a:gd name="connsiteX13" fmla="*/ 3590011 w 4048900"/>
                    <a:gd name="connsiteY13" fmla="*/ 891472 h 3483137"/>
                    <a:gd name="connsiteX14" fmla="*/ 3600769 w 4048900"/>
                    <a:gd name="connsiteY14" fmla="*/ 488060 h 3483137"/>
                    <a:gd name="connsiteX15" fmla="*/ 2912279 w 4048900"/>
                    <a:gd name="connsiteY15" fmla="*/ 41618 h 3483137"/>
                    <a:gd name="connsiteX16" fmla="*/ 2406670 w 4048900"/>
                    <a:gd name="connsiteY16" fmla="*/ 197604 h 3483137"/>
                    <a:gd name="connsiteX17" fmla="*/ 1863409 w 4048900"/>
                    <a:gd name="connsiteY17" fmla="*/ 143816 h 3483137"/>
                    <a:gd name="connsiteX0" fmla="*/ 1835513 w 4021004"/>
                    <a:gd name="connsiteY0" fmla="*/ 143816 h 3483137"/>
                    <a:gd name="connsiteX1" fmla="*/ 921112 w 4021004"/>
                    <a:gd name="connsiteY1" fmla="*/ 305181 h 3483137"/>
                    <a:gd name="connsiteX2" fmla="*/ 679065 w 4021004"/>
                    <a:gd name="connsiteY2" fmla="*/ 762380 h 3483137"/>
                    <a:gd name="connsiteX3" fmla="*/ 221865 w 4021004"/>
                    <a:gd name="connsiteY3" fmla="*/ 1311020 h 3483137"/>
                    <a:gd name="connsiteX4" fmla="*/ 93188 w 4021004"/>
                    <a:gd name="connsiteY4" fmla="*/ 2119498 h 3483137"/>
                    <a:gd name="connsiteX5" fmla="*/ 813536 w 4021004"/>
                    <a:gd name="connsiteY5" fmla="*/ 2774060 h 3483137"/>
                    <a:gd name="connsiteX6" fmla="*/ 1491268 w 4021004"/>
                    <a:gd name="connsiteY6" fmla="*/ 3419519 h 3483137"/>
                    <a:gd name="connsiteX7" fmla="*/ 2480971 w 4021004"/>
                    <a:gd name="connsiteY7" fmla="*/ 3349595 h 3483137"/>
                    <a:gd name="connsiteX8" fmla="*/ 3314689 w 4021004"/>
                    <a:gd name="connsiteY8" fmla="*/ 3441035 h 3483137"/>
                    <a:gd name="connsiteX9" fmla="*/ 3712722 w 4021004"/>
                    <a:gd name="connsiteY9" fmla="*/ 3166714 h 3483137"/>
                    <a:gd name="connsiteX10" fmla="*/ 3680449 w 4021004"/>
                    <a:gd name="connsiteY10" fmla="*/ 2526634 h 3483137"/>
                    <a:gd name="connsiteX11" fmla="*/ 3954769 w 4021004"/>
                    <a:gd name="connsiteY11" fmla="*/ 2096328 h 3483137"/>
                    <a:gd name="connsiteX12" fmla="*/ 3804162 w 4021004"/>
                    <a:gd name="connsiteY12" fmla="*/ 1413218 h 3483137"/>
                    <a:gd name="connsiteX13" fmla="*/ 3562115 w 4021004"/>
                    <a:gd name="connsiteY13" fmla="*/ 891472 h 3483137"/>
                    <a:gd name="connsiteX14" fmla="*/ 3572873 w 4021004"/>
                    <a:gd name="connsiteY14" fmla="*/ 488060 h 3483137"/>
                    <a:gd name="connsiteX15" fmla="*/ 2884383 w 4021004"/>
                    <a:gd name="connsiteY15" fmla="*/ 41618 h 3483137"/>
                    <a:gd name="connsiteX16" fmla="*/ 2378774 w 4021004"/>
                    <a:gd name="connsiteY16" fmla="*/ 197604 h 3483137"/>
                    <a:gd name="connsiteX17" fmla="*/ 1835513 w 4021004"/>
                    <a:gd name="connsiteY17" fmla="*/ 143816 h 3483137"/>
                    <a:gd name="connsiteX0" fmla="*/ 1847898 w 4033389"/>
                    <a:gd name="connsiteY0" fmla="*/ 143816 h 3483137"/>
                    <a:gd name="connsiteX1" fmla="*/ 933497 w 4033389"/>
                    <a:gd name="connsiteY1" fmla="*/ 305181 h 3483137"/>
                    <a:gd name="connsiteX2" fmla="*/ 691450 w 4033389"/>
                    <a:gd name="connsiteY2" fmla="*/ 762380 h 3483137"/>
                    <a:gd name="connsiteX3" fmla="*/ 234250 w 4033389"/>
                    <a:gd name="connsiteY3" fmla="*/ 1311020 h 3483137"/>
                    <a:gd name="connsiteX4" fmla="*/ 105573 w 4033389"/>
                    <a:gd name="connsiteY4" fmla="*/ 2119498 h 3483137"/>
                    <a:gd name="connsiteX5" fmla="*/ 825921 w 4033389"/>
                    <a:gd name="connsiteY5" fmla="*/ 2774060 h 3483137"/>
                    <a:gd name="connsiteX6" fmla="*/ 1503653 w 4033389"/>
                    <a:gd name="connsiteY6" fmla="*/ 3419519 h 3483137"/>
                    <a:gd name="connsiteX7" fmla="*/ 2493356 w 4033389"/>
                    <a:gd name="connsiteY7" fmla="*/ 3349595 h 3483137"/>
                    <a:gd name="connsiteX8" fmla="*/ 3327074 w 4033389"/>
                    <a:gd name="connsiteY8" fmla="*/ 3441035 h 3483137"/>
                    <a:gd name="connsiteX9" fmla="*/ 3725107 w 4033389"/>
                    <a:gd name="connsiteY9" fmla="*/ 3166714 h 3483137"/>
                    <a:gd name="connsiteX10" fmla="*/ 3692834 w 4033389"/>
                    <a:gd name="connsiteY10" fmla="*/ 2526634 h 3483137"/>
                    <a:gd name="connsiteX11" fmla="*/ 3967154 w 4033389"/>
                    <a:gd name="connsiteY11" fmla="*/ 2096328 h 3483137"/>
                    <a:gd name="connsiteX12" fmla="*/ 3816547 w 4033389"/>
                    <a:gd name="connsiteY12" fmla="*/ 1413218 h 3483137"/>
                    <a:gd name="connsiteX13" fmla="*/ 3574500 w 4033389"/>
                    <a:gd name="connsiteY13" fmla="*/ 891472 h 3483137"/>
                    <a:gd name="connsiteX14" fmla="*/ 3585258 w 4033389"/>
                    <a:gd name="connsiteY14" fmla="*/ 488060 h 3483137"/>
                    <a:gd name="connsiteX15" fmla="*/ 2896768 w 4033389"/>
                    <a:gd name="connsiteY15" fmla="*/ 41618 h 3483137"/>
                    <a:gd name="connsiteX16" fmla="*/ 2391159 w 4033389"/>
                    <a:gd name="connsiteY16" fmla="*/ 197604 h 3483137"/>
                    <a:gd name="connsiteX17" fmla="*/ 1847898 w 4033389"/>
                    <a:gd name="connsiteY17" fmla="*/ 143816 h 3483137"/>
                    <a:gd name="connsiteX0" fmla="*/ 1847898 w 4045737"/>
                    <a:gd name="connsiteY0" fmla="*/ 143816 h 3483137"/>
                    <a:gd name="connsiteX1" fmla="*/ 933497 w 4045737"/>
                    <a:gd name="connsiteY1" fmla="*/ 305181 h 3483137"/>
                    <a:gd name="connsiteX2" fmla="*/ 691450 w 4045737"/>
                    <a:gd name="connsiteY2" fmla="*/ 762380 h 3483137"/>
                    <a:gd name="connsiteX3" fmla="*/ 234250 w 4045737"/>
                    <a:gd name="connsiteY3" fmla="*/ 1311020 h 3483137"/>
                    <a:gd name="connsiteX4" fmla="*/ 105573 w 4045737"/>
                    <a:gd name="connsiteY4" fmla="*/ 2119498 h 3483137"/>
                    <a:gd name="connsiteX5" fmla="*/ 825921 w 4045737"/>
                    <a:gd name="connsiteY5" fmla="*/ 2774060 h 3483137"/>
                    <a:gd name="connsiteX6" fmla="*/ 1503653 w 4045737"/>
                    <a:gd name="connsiteY6" fmla="*/ 3419519 h 3483137"/>
                    <a:gd name="connsiteX7" fmla="*/ 2493356 w 4045737"/>
                    <a:gd name="connsiteY7" fmla="*/ 3349595 h 3483137"/>
                    <a:gd name="connsiteX8" fmla="*/ 3327074 w 4045737"/>
                    <a:gd name="connsiteY8" fmla="*/ 3441035 h 3483137"/>
                    <a:gd name="connsiteX9" fmla="*/ 3725107 w 4045737"/>
                    <a:gd name="connsiteY9" fmla="*/ 3166714 h 3483137"/>
                    <a:gd name="connsiteX10" fmla="*/ 3692834 w 4045737"/>
                    <a:gd name="connsiteY10" fmla="*/ 2526634 h 3483137"/>
                    <a:gd name="connsiteX11" fmla="*/ 3967154 w 4045737"/>
                    <a:gd name="connsiteY11" fmla="*/ 2096328 h 3483137"/>
                    <a:gd name="connsiteX12" fmla="*/ 3816547 w 4045737"/>
                    <a:gd name="connsiteY12" fmla="*/ 1413218 h 3483137"/>
                    <a:gd name="connsiteX13" fmla="*/ 3574500 w 4045737"/>
                    <a:gd name="connsiteY13" fmla="*/ 891472 h 3483137"/>
                    <a:gd name="connsiteX14" fmla="*/ 3585258 w 4045737"/>
                    <a:gd name="connsiteY14" fmla="*/ 488060 h 3483137"/>
                    <a:gd name="connsiteX15" fmla="*/ 2896768 w 4045737"/>
                    <a:gd name="connsiteY15" fmla="*/ 41618 h 3483137"/>
                    <a:gd name="connsiteX16" fmla="*/ 2391159 w 4045737"/>
                    <a:gd name="connsiteY16" fmla="*/ 197604 h 3483137"/>
                    <a:gd name="connsiteX17" fmla="*/ 1847898 w 4045737"/>
                    <a:gd name="connsiteY17" fmla="*/ 143816 h 3483137"/>
                    <a:gd name="connsiteX0" fmla="*/ 1847898 w 4045737"/>
                    <a:gd name="connsiteY0" fmla="*/ 143816 h 3483137"/>
                    <a:gd name="connsiteX1" fmla="*/ 933497 w 4045737"/>
                    <a:gd name="connsiteY1" fmla="*/ 305181 h 3483137"/>
                    <a:gd name="connsiteX2" fmla="*/ 691450 w 4045737"/>
                    <a:gd name="connsiteY2" fmla="*/ 762380 h 3483137"/>
                    <a:gd name="connsiteX3" fmla="*/ 234250 w 4045737"/>
                    <a:gd name="connsiteY3" fmla="*/ 1311020 h 3483137"/>
                    <a:gd name="connsiteX4" fmla="*/ 105573 w 4045737"/>
                    <a:gd name="connsiteY4" fmla="*/ 2119498 h 3483137"/>
                    <a:gd name="connsiteX5" fmla="*/ 825921 w 4045737"/>
                    <a:gd name="connsiteY5" fmla="*/ 2774060 h 3483137"/>
                    <a:gd name="connsiteX6" fmla="*/ 1503653 w 4045737"/>
                    <a:gd name="connsiteY6" fmla="*/ 3419519 h 3483137"/>
                    <a:gd name="connsiteX7" fmla="*/ 2493356 w 4045737"/>
                    <a:gd name="connsiteY7" fmla="*/ 3349595 h 3483137"/>
                    <a:gd name="connsiteX8" fmla="*/ 3334108 w 4045737"/>
                    <a:gd name="connsiteY8" fmla="*/ 3462137 h 3483137"/>
                    <a:gd name="connsiteX9" fmla="*/ 3725107 w 4045737"/>
                    <a:gd name="connsiteY9" fmla="*/ 3166714 h 3483137"/>
                    <a:gd name="connsiteX10" fmla="*/ 3692834 w 4045737"/>
                    <a:gd name="connsiteY10" fmla="*/ 2526634 h 3483137"/>
                    <a:gd name="connsiteX11" fmla="*/ 3967154 w 4045737"/>
                    <a:gd name="connsiteY11" fmla="*/ 2096328 h 3483137"/>
                    <a:gd name="connsiteX12" fmla="*/ 3816547 w 4045737"/>
                    <a:gd name="connsiteY12" fmla="*/ 1413218 h 3483137"/>
                    <a:gd name="connsiteX13" fmla="*/ 3574500 w 4045737"/>
                    <a:gd name="connsiteY13" fmla="*/ 891472 h 3483137"/>
                    <a:gd name="connsiteX14" fmla="*/ 3585258 w 4045737"/>
                    <a:gd name="connsiteY14" fmla="*/ 488060 h 3483137"/>
                    <a:gd name="connsiteX15" fmla="*/ 2896768 w 4045737"/>
                    <a:gd name="connsiteY15" fmla="*/ 41618 h 3483137"/>
                    <a:gd name="connsiteX16" fmla="*/ 2391159 w 4045737"/>
                    <a:gd name="connsiteY16" fmla="*/ 197604 h 3483137"/>
                    <a:gd name="connsiteX17" fmla="*/ 1847898 w 4045737"/>
                    <a:gd name="connsiteY17" fmla="*/ 143816 h 3483137"/>
                    <a:gd name="connsiteX0" fmla="*/ 1874114 w 4071953"/>
                    <a:gd name="connsiteY0" fmla="*/ 143816 h 3483137"/>
                    <a:gd name="connsiteX1" fmla="*/ 959713 w 4071953"/>
                    <a:gd name="connsiteY1" fmla="*/ 305181 h 3483137"/>
                    <a:gd name="connsiteX2" fmla="*/ 717666 w 4071953"/>
                    <a:gd name="connsiteY2" fmla="*/ 762380 h 3483137"/>
                    <a:gd name="connsiteX3" fmla="*/ 260466 w 4071953"/>
                    <a:gd name="connsiteY3" fmla="*/ 1311020 h 3483137"/>
                    <a:gd name="connsiteX4" fmla="*/ 131789 w 4071953"/>
                    <a:gd name="connsiteY4" fmla="*/ 2119498 h 3483137"/>
                    <a:gd name="connsiteX5" fmla="*/ 852137 w 4071953"/>
                    <a:gd name="connsiteY5" fmla="*/ 2774060 h 3483137"/>
                    <a:gd name="connsiteX6" fmla="*/ 1529869 w 4071953"/>
                    <a:gd name="connsiteY6" fmla="*/ 3419519 h 3483137"/>
                    <a:gd name="connsiteX7" fmla="*/ 2519572 w 4071953"/>
                    <a:gd name="connsiteY7" fmla="*/ 3349595 h 3483137"/>
                    <a:gd name="connsiteX8" fmla="*/ 3360324 w 4071953"/>
                    <a:gd name="connsiteY8" fmla="*/ 3462137 h 3483137"/>
                    <a:gd name="connsiteX9" fmla="*/ 3751323 w 4071953"/>
                    <a:gd name="connsiteY9" fmla="*/ 3166714 h 3483137"/>
                    <a:gd name="connsiteX10" fmla="*/ 3719050 w 4071953"/>
                    <a:gd name="connsiteY10" fmla="*/ 2526634 h 3483137"/>
                    <a:gd name="connsiteX11" fmla="*/ 3993370 w 4071953"/>
                    <a:gd name="connsiteY11" fmla="*/ 2096328 h 3483137"/>
                    <a:gd name="connsiteX12" fmla="*/ 3842763 w 4071953"/>
                    <a:gd name="connsiteY12" fmla="*/ 1413218 h 3483137"/>
                    <a:gd name="connsiteX13" fmla="*/ 3600716 w 4071953"/>
                    <a:gd name="connsiteY13" fmla="*/ 891472 h 3483137"/>
                    <a:gd name="connsiteX14" fmla="*/ 3611474 w 4071953"/>
                    <a:gd name="connsiteY14" fmla="*/ 488060 h 3483137"/>
                    <a:gd name="connsiteX15" fmla="*/ 2922984 w 4071953"/>
                    <a:gd name="connsiteY15" fmla="*/ 41618 h 3483137"/>
                    <a:gd name="connsiteX16" fmla="*/ 2417375 w 4071953"/>
                    <a:gd name="connsiteY16" fmla="*/ 197604 h 3483137"/>
                    <a:gd name="connsiteX17" fmla="*/ 1874114 w 4071953"/>
                    <a:gd name="connsiteY17" fmla="*/ 143816 h 3483137"/>
                    <a:gd name="connsiteX0" fmla="*/ 1887847 w 4085686"/>
                    <a:gd name="connsiteY0" fmla="*/ 143816 h 3483137"/>
                    <a:gd name="connsiteX1" fmla="*/ 973446 w 4085686"/>
                    <a:gd name="connsiteY1" fmla="*/ 305181 h 3483137"/>
                    <a:gd name="connsiteX2" fmla="*/ 731399 w 4085686"/>
                    <a:gd name="connsiteY2" fmla="*/ 762380 h 3483137"/>
                    <a:gd name="connsiteX3" fmla="*/ 231996 w 4085686"/>
                    <a:gd name="connsiteY3" fmla="*/ 1275851 h 3483137"/>
                    <a:gd name="connsiteX4" fmla="*/ 145522 w 4085686"/>
                    <a:gd name="connsiteY4" fmla="*/ 2119498 h 3483137"/>
                    <a:gd name="connsiteX5" fmla="*/ 865870 w 4085686"/>
                    <a:gd name="connsiteY5" fmla="*/ 2774060 h 3483137"/>
                    <a:gd name="connsiteX6" fmla="*/ 1543602 w 4085686"/>
                    <a:gd name="connsiteY6" fmla="*/ 3419519 h 3483137"/>
                    <a:gd name="connsiteX7" fmla="*/ 2533305 w 4085686"/>
                    <a:gd name="connsiteY7" fmla="*/ 3349595 h 3483137"/>
                    <a:gd name="connsiteX8" fmla="*/ 3374057 w 4085686"/>
                    <a:gd name="connsiteY8" fmla="*/ 3462137 h 3483137"/>
                    <a:gd name="connsiteX9" fmla="*/ 3765056 w 4085686"/>
                    <a:gd name="connsiteY9" fmla="*/ 3166714 h 3483137"/>
                    <a:gd name="connsiteX10" fmla="*/ 3732783 w 4085686"/>
                    <a:gd name="connsiteY10" fmla="*/ 2526634 h 3483137"/>
                    <a:gd name="connsiteX11" fmla="*/ 4007103 w 4085686"/>
                    <a:gd name="connsiteY11" fmla="*/ 2096328 h 3483137"/>
                    <a:gd name="connsiteX12" fmla="*/ 3856496 w 4085686"/>
                    <a:gd name="connsiteY12" fmla="*/ 1413218 h 3483137"/>
                    <a:gd name="connsiteX13" fmla="*/ 3614449 w 4085686"/>
                    <a:gd name="connsiteY13" fmla="*/ 891472 h 3483137"/>
                    <a:gd name="connsiteX14" fmla="*/ 3625207 w 4085686"/>
                    <a:gd name="connsiteY14" fmla="*/ 488060 h 3483137"/>
                    <a:gd name="connsiteX15" fmla="*/ 2936717 w 4085686"/>
                    <a:gd name="connsiteY15" fmla="*/ 41618 h 3483137"/>
                    <a:gd name="connsiteX16" fmla="*/ 2431108 w 4085686"/>
                    <a:gd name="connsiteY16" fmla="*/ 197604 h 3483137"/>
                    <a:gd name="connsiteX17" fmla="*/ 1887847 w 4085686"/>
                    <a:gd name="connsiteY17" fmla="*/ 143816 h 3483137"/>
                    <a:gd name="connsiteX0" fmla="*/ 1879987 w 4077826"/>
                    <a:gd name="connsiteY0" fmla="*/ 143816 h 3483137"/>
                    <a:gd name="connsiteX1" fmla="*/ 965586 w 4077826"/>
                    <a:gd name="connsiteY1" fmla="*/ 305181 h 3483137"/>
                    <a:gd name="connsiteX2" fmla="*/ 723539 w 4077826"/>
                    <a:gd name="connsiteY2" fmla="*/ 762380 h 3483137"/>
                    <a:gd name="connsiteX3" fmla="*/ 224136 w 4077826"/>
                    <a:gd name="connsiteY3" fmla="*/ 1275851 h 3483137"/>
                    <a:gd name="connsiteX4" fmla="*/ 137662 w 4077826"/>
                    <a:gd name="connsiteY4" fmla="*/ 2119498 h 3483137"/>
                    <a:gd name="connsiteX5" fmla="*/ 858010 w 4077826"/>
                    <a:gd name="connsiteY5" fmla="*/ 2774060 h 3483137"/>
                    <a:gd name="connsiteX6" fmla="*/ 1535742 w 4077826"/>
                    <a:gd name="connsiteY6" fmla="*/ 3419519 h 3483137"/>
                    <a:gd name="connsiteX7" fmla="*/ 2525445 w 4077826"/>
                    <a:gd name="connsiteY7" fmla="*/ 3349595 h 3483137"/>
                    <a:gd name="connsiteX8" fmla="*/ 3366197 w 4077826"/>
                    <a:gd name="connsiteY8" fmla="*/ 3462137 h 3483137"/>
                    <a:gd name="connsiteX9" fmla="*/ 3757196 w 4077826"/>
                    <a:gd name="connsiteY9" fmla="*/ 3166714 h 3483137"/>
                    <a:gd name="connsiteX10" fmla="*/ 3724923 w 4077826"/>
                    <a:gd name="connsiteY10" fmla="*/ 2526634 h 3483137"/>
                    <a:gd name="connsiteX11" fmla="*/ 3999243 w 4077826"/>
                    <a:gd name="connsiteY11" fmla="*/ 2096328 h 3483137"/>
                    <a:gd name="connsiteX12" fmla="*/ 3848636 w 4077826"/>
                    <a:gd name="connsiteY12" fmla="*/ 1413218 h 3483137"/>
                    <a:gd name="connsiteX13" fmla="*/ 3606589 w 4077826"/>
                    <a:gd name="connsiteY13" fmla="*/ 891472 h 3483137"/>
                    <a:gd name="connsiteX14" fmla="*/ 3617347 w 4077826"/>
                    <a:gd name="connsiteY14" fmla="*/ 488060 h 3483137"/>
                    <a:gd name="connsiteX15" fmla="*/ 2928857 w 4077826"/>
                    <a:gd name="connsiteY15" fmla="*/ 41618 h 3483137"/>
                    <a:gd name="connsiteX16" fmla="*/ 2423248 w 4077826"/>
                    <a:gd name="connsiteY16" fmla="*/ 197604 h 3483137"/>
                    <a:gd name="connsiteX17" fmla="*/ 1879987 w 4077826"/>
                    <a:gd name="connsiteY17" fmla="*/ 143816 h 3483137"/>
                    <a:gd name="connsiteX0" fmla="*/ 1870766 w 4068605"/>
                    <a:gd name="connsiteY0" fmla="*/ 143816 h 3483137"/>
                    <a:gd name="connsiteX1" fmla="*/ 956365 w 4068605"/>
                    <a:gd name="connsiteY1" fmla="*/ 305181 h 3483137"/>
                    <a:gd name="connsiteX2" fmla="*/ 714318 w 4068605"/>
                    <a:gd name="connsiteY2" fmla="*/ 762380 h 3483137"/>
                    <a:gd name="connsiteX3" fmla="*/ 214915 w 4068605"/>
                    <a:gd name="connsiteY3" fmla="*/ 1275851 h 3483137"/>
                    <a:gd name="connsiteX4" fmla="*/ 128441 w 4068605"/>
                    <a:gd name="connsiteY4" fmla="*/ 2119498 h 3483137"/>
                    <a:gd name="connsiteX5" fmla="*/ 848789 w 4068605"/>
                    <a:gd name="connsiteY5" fmla="*/ 2774060 h 3483137"/>
                    <a:gd name="connsiteX6" fmla="*/ 1526521 w 4068605"/>
                    <a:gd name="connsiteY6" fmla="*/ 3419519 h 3483137"/>
                    <a:gd name="connsiteX7" fmla="*/ 2516224 w 4068605"/>
                    <a:gd name="connsiteY7" fmla="*/ 3349595 h 3483137"/>
                    <a:gd name="connsiteX8" fmla="*/ 3356976 w 4068605"/>
                    <a:gd name="connsiteY8" fmla="*/ 3462137 h 3483137"/>
                    <a:gd name="connsiteX9" fmla="*/ 3747975 w 4068605"/>
                    <a:gd name="connsiteY9" fmla="*/ 3166714 h 3483137"/>
                    <a:gd name="connsiteX10" fmla="*/ 3715702 w 4068605"/>
                    <a:gd name="connsiteY10" fmla="*/ 2526634 h 3483137"/>
                    <a:gd name="connsiteX11" fmla="*/ 3990022 w 4068605"/>
                    <a:gd name="connsiteY11" fmla="*/ 2096328 h 3483137"/>
                    <a:gd name="connsiteX12" fmla="*/ 3839415 w 4068605"/>
                    <a:gd name="connsiteY12" fmla="*/ 1413218 h 3483137"/>
                    <a:gd name="connsiteX13" fmla="*/ 3597368 w 4068605"/>
                    <a:gd name="connsiteY13" fmla="*/ 891472 h 3483137"/>
                    <a:gd name="connsiteX14" fmla="*/ 3608126 w 4068605"/>
                    <a:gd name="connsiteY14" fmla="*/ 488060 h 3483137"/>
                    <a:gd name="connsiteX15" fmla="*/ 2919636 w 4068605"/>
                    <a:gd name="connsiteY15" fmla="*/ 41618 h 3483137"/>
                    <a:gd name="connsiteX16" fmla="*/ 2414027 w 4068605"/>
                    <a:gd name="connsiteY16" fmla="*/ 197604 h 3483137"/>
                    <a:gd name="connsiteX17" fmla="*/ 1870766 w 4068605"/>
                    <a:gd name="connsiteY17" fmla="*/ 143816 h 3483137"/>
                    <a:gd name="connsiteX0" fmla="*/ 1955172 w 4068605"/>
                    <a:gd name="connsiteY0" fmla="*/ 143816 h 3483137"/>
                    <a:gd name="connsiteX1" fmla="*/ 956365 w 4068605"/>
                    <a:gd name="connsiteY1" fmla="*/ 305181 h 3483137"/>
                    <a:gd name="connsiteX2" fmla="*/ 714318 w 4068605"/>
                    <a:gd name="connsiteY2" fmla="*/ 762380 h 3483137"/>
                    <a:gd name="connsiteX3" fmla="*/ 214915 w 4068605"/>
                    <a:gd name="connsiteY3" fmla="*/ 1275851 h 3483137"/>
                    <a:gd name="connsiteX4" fmla="*/ 128441 w 4068605"/>
                    <a:gd name="connsiteY4" fmla="*/ 2119498 h 3483137"/>
                    <a:gd name="connsiteX5" fmla="*/ 848789 w 4068605"/>
                    <a:gd name="connsiteY5" fmla="*/ 2774060 h 3483137"/>
                    <a:gd name="connsiteX6" fmla="*/ 1526521 w 4068605"/>
                    <a:gd name="connsiteY6" fmla="*/ 3419519 h 3483137"/>
                    <a:gd name="connsiteX7" fmla="*/ 2516224 w 4068605"/>
                    <a:gd name="connsiteY7" fmla="*/ 3349595 h 3483137"/>
                    <a:gd name="connsiteX8" fmla="*/ 3356976 w 4068605"/>
                    <a:gd name="connsiteY8" fmla="*/ 3462137 h 3483137"/>
                    <a:gd name="connsiteX9" fmla="*/ 3747975 w 4068605"/>
                    <a:gd name="connsiteY9" fmla="*/ 3166714 h 3483137"/>
                    <a:gd name="connsiteX10" fmla="*/ 3715702 w 4068605"/>
                    <a:gd name="connsiteY10" fmla="*/ 2526634 h 3483137"/>
                    <a:gd name="connsiteX11" fmla="*/ 3990022 w 4068605"/>
                    <a:gd name="connsiteY11" fmla="*/ 2096328 h 3483137"/>
                    <a:gd name="connsiteX12" fmla="*/ 3839415 w 4068605"/>
                    <a:gd name="connsiteY12" fmla="*/ 1413218 h 3483137"/>
                    <a:gd name="connsiteX13" fmla="*/ 3597368 w 4068605"/>
                    <a:gd name="connsiteY13" fmla="*/ 891472 h 3483137"/>
                    <a:gd name="connsiteX14" fmla="*/ 3608126 w 4068605"/>
                    <a:gd name="connsiteY14" fmla="*/ 488060 h 3483137"/>
                    <a:gd name="connsiteX15" fmla="*/ 2919636 w 4068605"/>
                    <a:gd name="connsiteY15" fmla="*/ 41618 h 3483137"/>
                    <a:gd name="connsiteX16" fmla="*/ 2414027 w 4068605"/>
                    <a:gd name="connsiteY16" fmla="*/ 197604 h 3483137"/>
                    <a:gd name="connsiteX17" fmla="*/ 1955172 w 4068605"/>
                    <a:gd name="connsiteY17" fmla="*/ 143816 h 3483137"/>
                    <a:gd name="connsiteX0" fmla="*/ 1955172 w 4068605"/>
                    <a:gd name="connsiteY0" fmla="*/ 143816 h 3483137"/>
                    <a:gd name="connsiteX1" fmla="*/ 956365 w 4068605"/>
                    <a:gd name="connsiteY1" fmla="*/ 305181 h 3483137"/>
                    <a:gd name="connsiteX2" fmla="*/ 714318 w 4068605"/>
                    <a:gd name="connsiteY2" fmla="*/ 762380 h 3483137"/>
                    <a:gd name="connsiteX3" fmla="*/ 214915 w 4068605"/>
                    <a:gd name="connsiteY3" fmla="*/ 1275851 h 3483137"/>
                    <a:gd name="connsiteX4" fmla="*/ 128441 w 4068605"/>
                    <a:gd name="connsiteY4" fmla="*/ 2119498 h 3483137"/>
                    <a:gd name="connsiteX5" fmla="*/ 848789 w 4068605"/>
                    <a:gd name="connsiteY5" fmla="*/ 2774060 h 3483137"/>
                    <a:gd name="connsiteX6" fmla="*/ 1526521 w 4068605"/>
                    <a:gd name="connsiteY6" fmla="*/ 3419519 h 3483137"/>
                    <a:gd name="connsiteX7" fmla="*/ 2516224 w 4068605"/>
                    <a:gd name="connsiteY7" fmla="*/ 3349595 h 3483137"/>
                    <a:gd name="connsiteX8" fmla="*/ 3356976 w 4068605"/>
                    <a:gd name="connsiteY8" fmla="*/ 3462137 h 3483137"/>
                    <a:gd name="connsiteX9" fmla="*/ 3747975 w 4068605"/>
                    <a:gd name="connsiteY9" fmla="*/ 3166714 h 3483137"/>
                    <a:gd name="connsiteX10" fmla="*/ 3715702 w 4068605"/>
                    <a:gd name="connsiteY10" fmla="*/ 2526634 h 3483137"/>
                    <a:gd name="connsiteX11" fmla="*/ 3990022 w 4068605"/>
                    <a:gd name="connsiteY11" fmla="*/ 2096328 h 3483137"/>
                    <a:gd name="connsiteX12" fmla="*/ 3839415 w 4068605"/>
                    <a:gd name="connsiteY12" fmla="*/ 1413218 h 3483137"/>
                    <a:gd name="connsiteX13" fmla="*/ 3597368 w 4068605"/>
                    <a:gd name="connsiteY13" fmla="*/ 891472 h 3483137"/>
                    <a:gd name="connsiteX14" fmla="*/ 3608126 w 4068605"/>
                    <a:gd name="connsiteY14" fmla="*/ 488060 h 3483137"/>
                    <a:gd name="connsiteX15" fmla="*/ 2919636 w 4068605"/>
                    <a:gd name="connsiteY15" fmla="*/ 41618 h 3483137"/>
                    <a:gd name="connsiteX16" fmla="*/ 2512501 w 4068605"/>
                    <a:gd name="connsiteY16" fmla="*/ 148367 h 3483137"/>
                    <a:gd name="connsiteX17" fmla="*/ 1955172 w 4068605"/>
                    <a:gd name="connsiteY17" fmla="*/ 143816 h 3483137"/>
                    <a:gd name="connsiteX0" fmla="*/ 1955172 w 4068605"/>
                    <a:gd name="connsiteY0" fmla="*/ 172815 h 3512136"/>
                    <a:gd name="connsiteX1" fmla="*/ 956365 w 4068605"/>
                    <a:gd name="connsiteY1" fmla="*/ 334180 h 3512136"/>
                    <a:gd name="connsiteX2" fmla="*/ 714318 w 4068605"/>
                    <a:gd name="connsiteY2" fmla="*/ 791379 h 3512136"/>
                    <a:gd name="connsiteX3" fmla="*/ 214915 w 4068605"/>
                    <a:gd name="connsiteY3" fmla="*/ 1304850 h 3512136"/>
                    <a:gd name="connsiteX4" fmla="*/ 128441 w 4068605"/>
                    <a:gd name="connsiteY4" fmla="*/ 2148497 h 3512136"/>
                    <a:gd name="connsiteX5" fmla="*/ 848789 w 4068605"/>
                    <a:gd name="connsiteY5" fmla="*/ 2803059 h 3512136"/>
                    <a:gd name="connsiteX6" fmla="*/ 1526521 w 4068605"/>
                    <a:gd name="connsiteY6" fmla="*/ 3448518 h 3512136"/>
                    <a:gd name="connsiteX7" fmla="*/ 2516224 w 4068605"/>
                    <a:gd name="connsiteY7" fmla="*/ 3378594 h 3512136"/>
                    <a:gd name="connsiteX8" fmla="*/ 3356976 w 4068605"/>
                    <a:gd name="connsiteY8" fmla="*/ 3491136 h 3512136"/>
                    <a:gd name="connsiteX9" fmla="*/ 3747975 w 4068605"/>
                    <a:gd name="connsiteY9" fmla="*/ 3195713 h 3512136"/>
                    <a:gd name="connsiteX10" fmla="*/ 3715702 w 4068605"/>
                    <a:gd name="connsiteY10" fmla="*/ 2555633 h 3512136"/>
                    <a:gd name="connsiteX11" fmla="*/ 3990022 w 4068605"/>
                    <a:gd name="connsiteY11" fmla="*/ 2125327 h 3512136"/>
                    <a:gd name="connsiteX12" fmla="*/ 3839415 w 4068605"/>
                    <a:gd name="connsiteY12" fmla="*/ 1442217 h 3512136"/>
                    <a:gd name="connsiteX13" fmla="*/ 3597368 w 4068605"/>
                    <a:gd name="connsiteY13" fmla="*/ 920471 h 3512136"/>
                    <a:gd name="connsiteX14" fmla="*/ 3608126 w 4068605"/>
                    <a:gd name="connsiteY14" fmla="*/ 517059 h 3512136"/>
                    <a:gd name="connsiteX15" fmla="*/ 2954805 w 4068605"/>
                    <a:gd name="connsiteY15" fmla="*/ 14346 h 3512136"/>
                    <a:gd name="connsiteX16" fmla="*/ 2512501 w 4068605"/>
                    <a:gd name="connsiteY16" fmla="*/ 177366 h 3512136"/>
                    <a:gd name="connsiteX17" fmla="*/ 1955172 w 4068605"/>
                    <a:gd name="connsiteY17" fmla="*/ 172815 h 3512136"/>
                    <a:gd name="connsiteX0" fmla="*/ 1955172 w 4068605"/>
                    <a:gd name="connsiteY0" fmla="*/ 172815 h 3512136"/>
                    <a:gd name="connsiteX1" fmla="*/ 956365 w 4068605"/>
                    <a:gd name="connsiteY1" fmla="*/ 334180 h 3512136"/>
                    <a:gd name="connsiteX2" fmla="*/ 714318 w 4068605"/>
                    <a:gd name="connsiteY2" fmla="*/ 791379 h 3512136"/>
                    <a:gd name="connsiteX3" fmla="*/ 214915 w 4068605"/>
                    <a:gd name="connsiteY3" fmla="*/ 1304850 h 3512136"/>
                    <a:gd name="connsiteX4" fmla="*/ 128441 w 4068605"/>
                    <a:gd name="connsiteY4" fmla="*/ 2148497 h 3512136"/>
                    <a:gd name="connsiteX5" fmla="*/ 848789 w 4068605"/>
                    <a:gd name="connsiteY5" fmla="*/ 2803059 h 3512136"/>
                    <a:gd name="connsiteX6" fmla="*/ 1526521 w 4068605"/>
                    <a:gd name="connsiteY6" fmla="*/ 3448518 h 3512136"/>
                    <a:gd name="connsiteX7" fmla="*/ 2516224 w 4068605"/>
                    <a:gd name="connsiteY7" fmla="*/ 3378594 h 3512136"/>
                    <a:gd name="connsiteX8" fmla="*/ 3356976 w 4068605"/>
                    <a:gd name="connsiteY8" fmla="*/ 3491136 h 3512136"/>
                    <a:gd name="connsiteX9" fmla="*/ 3747975 w 4068605"/>
                    <a:gd name="connsiteY9" fmla="*/ 3195713 h 3512136"/>
                    <a:gd name="connsiteX10" fmla="*/ 3715702 w 4068605"/>
                    <a:gd name="connsiteY10" fmla="*/ 2555633 h 3512136"/>
                    <a:gd name="connsiteX11" fmla="*/ 3990022 w 4068605"/>
                    <a:gd name="connsiteY11" fmla="*/ 2125327 h 3512136"/>
                    <a:gd name="connsiteX12" fmla="*/ 3839415 w 4068605"/>
                    <a:gd name="connsiteY12" fmla="*/ 1442217 h 3512136"/>
                    <a:gd name="connsiteX13" fmla="*/ 3597368 w 4068605"/>
                    <a:gd name="connsiteY13" fmla="*/ 920471 h 3512136"/>
                    <a:gd name="connsiteX14" fmla="*/ 3608126 w 4068605"/>
                    <a:gd name="connsiteY14" fmla="*/ 517059 h 3512136"/>
                    <a:gd name="connsiteX15" fmla="*/ 2954805 w 4068605"/>
                    <a:gd name="connsiteY15" fmla="*/ 14346 h 3512136"/>
                    <a:gd name="connsiteX16" fmla="*/ 2498433 w 4068605"/>
                    <a:gd name="connsiteY16" fmla="*/ 191646 h 3512136"/>
                    <a:gd name="connsiteX17" fmla="*/ 1955172 w 4068605"/>
                    <a:gd name="connsiteY17" fmla="*/ 172815 h 3512136"/>
                    <a:gd name="connsiteX0" fmla="*/ 1955172 w 4068605"/>
                    <a:gd name="connsiteY0" fmla="*/ 172815 h 3512136"/>
                    <a:gd name="connsiteX1" fmla="*/ 956365 w 4068605"/>
                    <a:gd name="connsiteY1" fmla="*/ 334180 h 3512136"/>
                    <a:gd name="connsiteX2" fmla="*/ 714318 w 4068605"/>
                    <a:gd name="connsiteY2" fmla="*/ 791379 h 3512136"/>
                    <a:gd name="connsiteX3" fmla="*/ 214915 w 4068605"/>
                    <a:gd name="connsiteY3" fmla="*/ 1304850 h 3512136"/>
                    <a:gd name="connsiteX4" fmla="*/ 128441 w 4068605"/>
                    <a:gd name="connsiteY4" fmla="*/ 2148497 h 3512136"/>
                    <a:gd name="connsiteX5" fmla="*/ 848789 w 4068605"/>
                    <a:gd name="connsiteY5" fmla="*/ 2803059 h 3512136"/>
                    <a:gd name="connsiteX6" fmla="*/ 1526521 w 4068605"/>
                    <a:gd name="connsiteY6" fmla="*/ 3448518 h 3512136"/>
                    <a:gd name="connsiteX7" fmla="*/ 2516224 w 4068605"/>
                    <a:gd name="connsiteY7" fmla="*/ 3378594 h 3512136"/>
                    <a:gd name="connsiteX8" fmla="*/ 3356976 w 4068605"/>
                    <a:gd name="connsiteY8" fmla="*/ 3491136 h 3512136"/>
                    <a:gd name="connsiteX9" fmla="*/ 3747975 w 4068605"/>
                    <a:gd name="connsiteY9" fmla="*/ 3195713 h 3512136"/>
                    <a:gd name="connsiteX10" fmla="*/ 3715702 w 4068605"/>
                    <a:gd name="connsiteY10" fmla="*/ 2555633 h 3512136"/>
                    <a:gd name="connsiteX11" fmla="*/ 3990022 w 4068605"/>
                    <a:gd name="connsiteY11" fmla="*/ 2125327 h 3512136"/>
                    <a:gd name="connsiteX12" fmla="*/ 3839415 w 4068605"/>
                    <a:gd name="connsiteY12" fmla="*/ 1442217 h 3512136"/>
                    <a:gd name="connsiteX13" fmla="*/ 3597368 w 4068605"/>
                    <a:gd name="connsiteY13" fmla="*/ 920471 h 3512136"/>
                    <a:gd name="connsiteX14" fmla="*/ 3608126 w 4068605"/>
                    <a:gd name="connsiteY14" fmla="*/ 517059 h 3512136"/>
                    <a:gd name="connsiteX15" fmla="*/ 2954805 w 4068605"/>
                    <a:gd name="connsiteY15" fmla="*/ 14346 h 3512136"/>
                    <a:gd name="connsiteX16" fmla="*/ 2498433 w 4068605"/>
                    <a:gd name="connsiteY16" fmla="*/ 191646 h 3512136"/>
                    <a:gd name="connsiteX17" fmla="*/ 1955172 w 4068605"/>
                    <a:gd name="connsiteY17" fmla="*/ 172815 h 3512136"/>
                    <a:gd name="connsiteX0" fmla="*/ 1955172 w 4068605"/>
                    <a:gd name="connsiteY0" fmla="*/ 172815 h 3512136"/>
                    <a:gd name="connsiteX1" fmla="*/ 956365 w 4068605"/>
                    <a:gd name="connsiteY1" fmla="*/ 334180 h 3512136"/>
                    <a:gd name="connsiteX2" fmla="*/ 714318 w 4068605"/>
                    <a:gd name="connsiteY2" fmla="*/ 791379 h 3512136"/>
                    <a:gd name="connsiteX3" fmla="*/ 214915 w 4068605"/>
                    <a:gd name="connsiteY3" fmla="*/ 1304850 h 3512136"/>
                    <a:gd name="connsiteX4" fmla="*/ 128441 w 4068605"/>
                    <a:gd name="connsiteY4" fmla="*/ 2148497 h 3512136"/>
                    <a:gd name="connsiteX5" fmla="*/ 848789 w 4068605"/>
                    <a:gd name="connsiteY5" fmla="*/ 2803059 h 3512136"/>
                    <a:gd name="connsiteX6" fmla="*/ 1526521 w 4068605"/>
                    <a:gd name="connsiteY6" fmla="*/ 3448518 h 3512136"/>
                    <a:gd name="connsiteX7" fmla="*/ 2516224 w 4068605"/>
                    <a:gd name="connsiteY7" fmla="*/ 3378594 h 3512136"/>
                    <a:gd name="connsiteX8" fmla="*/ 3356976 w 4068605"/>
                    <a:gd name="connsiteY8" fmla="*/ 3491136 h 3512136"/>
                    <a:gd name="connsiteX9" fmla="*/ 3747975 w 4068605"/>
                    <a:gd name="connsiteY9" fmla="*/ 3195713 h 3512136"/>
                    <a:gd name="connsiteX10" fmla="*/ 3715702 w 4068605"/>
                    <a:gd name="connsiteY10" fmla="*/ 2555633 h 3512136"/>
                    <a:gd name="connsiteX11" fmla="*/ 3990022 w 4068605"/>
                    <a:gd name="connsiteY11" fmla="*/ 2125327 h 3512136"/>
                    <a:gd name="connsiteX12" fmla="*/ 3839415 w 4068605"/>
                    <a:gd name="connsiteY12" fmla="*/ 1442217 h 3512136"/>
                    <a:gd name="connsiteX13" fmla="*/ 3597368 w 4068605"/>
                    <a:gd name="connsiteY13" fmla="*/ 920471 h 3512136"/>
                    <a:gd name="connsiteX14" fmla="*/ 3608126 w 4068605"/>
                    <a:gd name="connsiteY14" fmla="*/ 517059 h 3512136"/>
                    <a:gd name="connsiteX15" fmla="*/ 2954805 w 4068605"/>
                    <a:gd name="connsiteY15" fmla="*/ 14346 h 3512136"/>
                    <a:gd name="connsiteX16" fmla="*/ 2498433 w 4068605"/>
                    <a:gd name="connsiteY16" fmla="*/ 191646 h 3512136"/>
                    <a:gd name="connsiteX17" fmla="*/ 1955172 w 4068605"/>
                    <a:gd name="connsiteY17" fmla="*/ 172815 h 3512136"/>
                    <a:gd name="connsiteX0" fmla="*/ 1955172 w 4068605"/>
                    <a:gd name="connsiteY0" fmla="*/ 172815 h 3512136"/>
                    <a:gd name="connsiteX1" fmla="*/ 956365 w 4068605"/>
                    <a:gd name="connsiteY1" fmla="*/ 334180 h 3512136"/>
                    <a:gd name="connsiteX2" fmla="*/ 714318 w 4068605"/>
                    <a:gd name="connsiteY2" fmla="*/ 791379 h 3512136"/>
                    <a:gd name="connsiteX3" fmla="*/ 214915 w 4068605"/>
                    <a:gd name="connsiteY3" fmla="*/ 1304850 h 3512136"/>
                    <a:gd name="connsiteX4" fmla="*/ 128441 w 4068605"/>
                    <a:gd name="connsiteY4" fmla="*/ 2148497 h 3512136"/>
                    <a:gd name="connsiteX5" fmla="*/ 848789 w 4068605"/>
                    <a:gd name="connsiteY5" fmla="*/ 2803059 h 3512136"/>
                    <a:gd name="connsiteX6" fmla="*/ 1526521 w 4068605"/>
                    <a:gd name="connsiteY6" fmla="*/ 3448518 h 3512136"/>
                    <a:gd name="connsiteX7" fmla="*/ 2516224 w 4068605"/>
                    <a:gd name="connsiteY7" fmla="*/ 3378594 h 3512136"/>
                    <a:gd name="connsiteX8" fmla="*/ 3356976 w 4068605"/>
                    <a:gd name="connsiteY8" fmla="*/ 3491136 h 3512136"/>
                    <a:gd name="connsiteX9" fmla="*/ 3747975 w 4068605"/>
                    <a:gd name="connsiteY9" fmla="*/ 3195713 h 3512136"/>
                    <a:gd name="connsiteX10" fmla="*/ 3722736 w 4068605"/>
                    <a:gd name="connsiteY10" fmla="*/ 2498514 h 3512136"/>
                    <a:gd name="connsiteX11" fmla="*/ 3990022 w 4068605"/>
                    <a:gd name="connsiteY11" fmla="*/ 2125327 h 3512136"/>
                    <a:gd name="connsiteX12" fmla="*/ 3839415 w 4068605"/>
                    <a:gd name="connsiteY12" fmla="*/ 1442217 h 3512136"/>
                    <a:gd name="connsiteX13" fmla="*/ 3597368 w 4068605"/>
                    <a:gd name="connsiteY13" fmla="*/ 920471 h 3512136"/>
                    <a:gd name="connsiteX14" fmla="*/ 3608126 w 4068605"/>
                    <a:gd name="connsiteY14" fmla="*/ 517059 h 3512136"/>
                    <a:gd name="connsiteX15" fmla="*/ 2954805 w 4068605"/>
                    <a:gd name="connsiteY15" fmla="*/ 14346 h 3512136"/>
                    <a:gd name="connsiteX16" fmla="*/ 2498433 w 4068605"/>
                    <a:gd name="connsiteY16" fmla="*/ 191646 h 3512136"/>
                    <a:gd name="connsiteX17" fmla="*/ 1955172 w 4068605"/>
                    <a:gd name="connsiteY17" fmla="*/ 172815 h 3512136"/>
                    <a:gd name="connsiteX0" fmla="*/ 1955172 w 4076192"/>
                    <a:gd name="connsiteY0" fmla="*/ 172815 h 3512136"/>
                    <a:gd name="connsiteX1" fmla="*/ 956365 w 4076192"/>
                    <a:gd name="connsiteY1" fmla="*/ 334180 h 3512136"/>
                    <a:gd name="connsiteX2" fmla="*/ 714318 w 4076192"/>
                    <a:gd name="connsiteY2" fmla="*/ 791379 h 3512136"/>
                    <a:gd name="connsiteX3" fmla="*/ 214915 w 4076192"/>
                    <a:gd name="connsiteY3" fmla="*/ 1304850 h 3512136"/>
                    <a:gd name="connsiteX4" fmla="*/ 128441 w 4076192"/>
                    <a:gd name="connsiteY4" fmla="*/ 2148497 h 3512136"/>
                    <a:gd name="connsiteX5" fmla="*/ 848789 w 4076192"/>
                    <a:gd name="connsiteY5" fmla="*/ 2803059 h 3512136"/>
                    <a:gd name="connsiteX6" fmla="*/ 1526521 w 4076192"/>
                    <a:gd name="connsiteY6" fmla="*/ 3448518 h 3512136"/>
                    <a:gd name="connsiteX7" fmla="*/ 2516224 w 4076192"/>
                    <a:gd name="connsiteY7" fmla="*/ 3378594 h 3512136"/>
                    <a:gd name="connsiteX8" fmla="*/ 3356976 w 4076192"/>
                    <a:gd name="connsiteY8" fmla="*/ 3491136 h 3512136"/>
                    <a:gd name="connsiteX9" fmla="*/ 3747975 w 4076192"/>
                    <a:gd name="connsiteY9" fmla="*/ 3195713 h 3512136"/>
                    <a:gd name="connsiteX10" fmla="*/ 3722736 w 4076192"/>
                    <a:gd name="connsiteY10" fmla="*/ 2498514 h 3512136"/>
                    <a:gd name="connsiteX11" fmla="*/ 4004089 w 4076192"/>
                    <a:gd name="connsiteY11" fmla="*/ 2082487 h 3512136"/>
                    <a:gd name="connsiteX12" fmla="*/ 3839415 w 4076192"/>
                    <a:gd name="connsiteY12" fmla="*/ 1442217 h 3512136"/>
                    <a:gd name="connsiteX13" fmla="*/ 3597368 w 4076192"/>
                    <a:gd name="connsiteY13" fmla="*/ 920471 h 3512136"/>
                    <a:gd name="connsiteX14" fmla="*/ 3608126 w 4076192"/>
                    <a:gd name="connsiteY14" fmla="*/ 517059 h 3512136"/>
                    <a:gd name="connsiteX15" fmla="*/ 2954805 w 4076192"/>
                    <a:gd name="connsiteY15" fmla="*/ 14346 h 3512136"/>
                    <a:gd name="connsiteX16" fmla="*/ 2498433 w 4076192"/>
                    <a:gd name="connsiteY16" fmla="*/ 191646 h 3512136"/>
                    <a:gd name="connsiteX17" fmla="*/ 1955172 w 4076192"/>
                    <a:gd name="connsiteY17" fmla="*/ 172815 h 3512136"/>
                    <a:gd name="connsiteX0" fmla="*/ 1955172 w 4076192"/>
                    <a:gd name="connsiteY0" fmla="*/ 172815 h 3512136"/>
                    <a:gd name="connsiteX1" fmla="*/ 956365 w 4076192"/>
                    <a:gd name="connsiteY1" fmla="*/ 334180 h 3512136"/>
                    <a:gd name="connsiteX2" fmla="*/ 714318 w 4076192"/>
                    <a:gd name="connsiteY2" fmla="*/ 791379 h 3512136"/>
                    <a:gd name="connsiteX3" fmla="*/ 214915 w 4076192"/>
                    <a:gd name="connsiteY3" fmla="*/ 1304850 h 3512136"/>
                    <a:gd name="connsiteX4" fmla="*/ 128441 w 4076192"/>
                    <a:gd name="connsiteY4" fmla="*/ 2148497 h 3512136"/>
                    <a:gd name="connsiteX5" fmla="*/ 848789 w 4076192"/>
                    <a:gd name="connsiteY5" fmla="*/ 2803059 h 3512136"/>
                    <a:gd name="connsiteX6" fmla="*/ 1526521 w 4076192"/>
                    <a:gd name="connsiteY6" fmla="*/ 3448518 h 3512136"/>
                    <a:gd name="connsiteX7" fmla="*/ 2516224 w 4076192"/>
                    <a:gd name="connsiteY7" fmla="*/ 3378594 h 3512136"/>
                    <a:gd name="connsiteX8" fmla="*/ 3356976 w 4076192"/>
                    <a:gd name="connsiteY8" fmla="*/ 3491136 h 3512136"/>
                    <a:gd name="connsiteX9" fmla="*/ 3747975 w 4076192"/>
                    <a:gd name="connsiteY9" fmla="*/ 3195713 h 3512136"/>
                    <a:gd name="connsiteX10" fmla="*/ 3722736 w 4076192"/>
                    <a:gd name="connsiteY10" fmla="*/ 2498514 h 3512136"/>
                    <a:gd name="connsiteX11" fmla="*/ 4004089 w 4076192"/>
                    <a:gd name="connsiteY11" fmla="*/ 2082487 h 3512136"/>
                    <a:gd name="connsiteX12" fmla="*/ 3839415 w 4076192"/>
                    <a:gd name="connsiteY12" fmla="*/ 1442217 h 3512136"/>
                    <a:gd name="connsiteX13" fmla="*/ 3597368 w 4076192"/>
                    <a:gd name="connsiteY13" fmla="*/ 920471 h 3512136"/>
                    <a:gd name="connsiteX14" fmla="*/ 3608126 w 4076192"/>
                    <a:gd name="connsiteY14" fmla="*/ 517059 h 3512136"/>
                    <a:gd name="connsiteX15" fmla="*/ 2954805 w 4076192"/>
                    <a:gd name="connsiteY15" fmla="*/ 14346 h 3512136"/>
                    <a:gd name="connsiteX16" fmla="*/ 2498433 w 4076192"/>
                    <a:gd name="connsiteY16" fmla="*/ 191646 h 3512136"/>
                    <a:gd name="connsiteX17" fmla="*/ 1955172 w 4076192"/>
                    <a:gd name="connsiteY17" fmla="*/ 172815 h 3512136"/>
                    <a:gd name="connsiteX0" fmla="*/ 1955172 w 4076192"/>
                    <a:gd name="connsiteY0" fmla="*/ 172815 h 3512136"/>
                    <a:gd name="connsiteX1" fmla="*/ 956365 w 4076192"/>
                    <a:gd name="connsiteY1" fmla="*/ 334180 h 3512136"/>
                    <a:gd name="connsiteX2" fmla="*/ 714318 w 4076192"/>
                    <a:gd name="connsiteY2" fmla="*/ 791379 h 3512136"/>
                    <a:gd name="connsiteX3" fmla="*/ 214915 w 4076192"/>
                    <a:gd name="connsiteY3" fmla="*/ 1304850 h 3512136"/>
                    <a:gd name="connsiteX4" fmla="*/ 128441 w 4076192"/>
                    <a:gd name="connsiteY4" fmla="*/ 2148497 h 3512136"/>
                    <a:gd name="connsiteX5" fmla="*/ 848789 w 4076192"/>
                    <a:gd name="connsiteY5" fmla="*/ 2803059 h 3512136"/>
                    <a:gd name="connsiteX6" fmla="*/ 1526521 w 4076192"/>
                    <a:gd name="connsiteY6" fmla="*/ 3448518 h 3512136"/>
                    <a:gd name="connsiteX7" fmla="*/ 2516224 w 4076192"/>
                    <a:gd name="connsiteY7" fmla="*/ 3378594 h 3512136"/>
                    <a:gd name="connsiteX8" fmla="*/ 3356976 w 4076192"/>
                    <a:gd name="connsiteY8" fmla="*/ 3491136 h 3512136"/>
                    <a:gd name="connsiteX9" fmla="*/ 3747975 w 4076192"/>
                    <a:gd name="connsiteY9" fmla="*/ 3195713 h 3512136"/>
                    <a:gd name="connsiteX10" fmla="*/ 3722736 w 4076192"/>
                    <a:gd name="connsiteY10" fmla="*/ 2498514 h 3512136"/>
                    <a:gd name="connsiteX11" fmla="*/ 4004089 w 4076192"/>
                    <a:gd name="connsiteY11" fmla="*/ 2082487 h 3512136"/>
                    <a:gd name="connsiteX12" fmla="*/ 3839415 w 4076192"/>
                    <a:gd name="connsiteY12" fmla="*/ 1442217 h 3512136"/>
                    <a:gd name="connsiteX13" fmla="*/ 3597368 w 4076192"/>
                    <a:gd name="connsiteY13" fmla="*/ 920471 h 3512136"/>
                    <a:gd name="connsiteX14" fmla="*/ 3608126 w 4076192"/>
                    <a:gd name="connsiteY14" fmla="*/ 517059 h 3512136"/>
                    <a:gd name="connsiteX15" fmla="*/ 2954805 w 4076192"/>
                    <a:gd name="connsiteY15" fmla="*/ 14346 h 3512136"/>
                    <a:gd name="connsiteX16" fmla="*/ 2498433 w 4076192"/>
                    <a:gd name="connsiteY16" fmla="*/ 191646 h 3512136"/>
                    <a:gd name="connsiteX17" fmla="*/ 1955172 w 4076192"/>
                    <a:gd name="connsiteY17" fmla="*/ 172815 h 3512136"/>
                    <a:gd name="connsiteX0" fmla="*/ 1955172 w 4096899"/>
                    <a:gd name="connsiteY0" fmla="*/ 172815 h 3512136"/>
                    <a:gd name="connsiteX1" fmla="*/ 956365 w 4096899"/>
                    <a:gd name="connsiteY1" fmla="*/ 334180 h 3512136"/>
                    <a:gd name="connsiteX2" fmla="*/ 714318 w 4096899"/>
                    <a:gd name="connsiteY2" fmla="*/ 791379 h 3512136"/>
                    <a:gd name="connsiteX3" fmla="*/ 214915 w 4096899"/>
                    <a:gd name="connsiteY3" fmla="*/ 1304850 h 3512136"/>
                    <a:gd name="connsiteX4" fmla="*/ 128441 w 4096899"/>
                    <a:gd name="connsiteY4" fmla="*/ 2148497 h 3512136"/>
                    <a:gd name="connsiteX5" fmla="*/ 848789 w 4096899"/>
                    <a:gd name="connsiteY5" fmla="*/ 2803059 h 3512136"/>
                    <a:gd name="connsiteX6" fmla="*/ 1526521 w 4096899"/>
                    <a:gd name="connsiteY6" fmla="*/ 3448518 h 3512136"/>
                    <a:gd name="connsiteX7" fmla="*/ 2516224 w 4096899"/>
                    <a:gd name="connsiteY7" fmla="*/ 3378594 h 3512136"/>
                    <a:gd name="connsiteX8" fmla="*/ 3356976 w 4096899"/>
                    <a:gd name="connsiteY8" fmla="*/ 3491136 h 3512136"/>
                    <a:gd name="connsiteX9" fmla="*/ 3747975 w 4096899"/>
                    <a:gd name="connsiteY9" fmla="*/ 3195713 h 3512136"/>
                    <a:gd name="connsiteX10" fmla="*/ 3722736 w 4096899"/>
                    <a:gd name="connsiteY10" fmla="*/ 2498514 h 3512136"/>
                    <a:gd name="connsiteX11" fmla="*/ 4039258 w 4096899"/>
                    <a:gd name="connsiteY11" fmla="*/ 2082487 h 3512136"/>
                    <a:gd name="connsiteX12" fmla="*/ 3839415 w 4096899"/>
                    <a:gd name="connsiteY12" fmla="*/ 1442217 h 3512136"/>
                    <a:gd name="connsiteX13" fmla="*/ 3597368 w 4096899"/>
                    <a:gd name="connsiteY13" fmla="*/ 920471 h 3512136"/>
                    <a:gd name="connsiteX14" fmla="*/ 3608126 w 4096899"/>
                    <a:gd name="connsiteY14" fmla="*/ 517059 h 3512136"/>
                    <a:gd name="connsiteX15" fmla="*/ 2954805 w 4096899"/>
                    <a:gd name="connsiteY15" fmla="*/ 14346 h 3512136"/>
                    <a:gd name="connsiteX16" fmla="*/ 2498433 w 4096899"/>
                    <a:gd name="connsiteY16" fmla="*/ 191646 h 3512136"/>
                    <a:gd name="connsiteX17" fmla="*/ 1955172 w 4096899"/>
                    <a:gd name="connsiteY17" fmla="*/ 172815 h 3512136"/>
                    <a:gd name="connsiteX0" fmla="*/ 1955172 w 4096899"/>
                    <a:gd name="connsiteY0" fmla="*/ 172815 h 3512136"/>
                    <a:gd name="connsiteX1" fmla="*/ 956365 w 4096899"/>
                    <a:gd name="connsiteY1" fmla="*/ 334180 h 3512136"/>
                    <a:gd name="connsiteX2" fmla="*/ 714318 w 4096899"/>
                    <a:gd name="connsiteY2" fmla="*/ 791379 h 3512136"/>
                    <a:gd name="connsiteX3" fmla="*/ 214915 w 4096899"/>
                    <a:gd name="connsiteY3" fmla="*/ 1304850 h 3512136"/>
                    <a:gd name="connsiteX4" fmla="*/ 128441 w 4096899"/>
                    <a:gd name="connsiteY4" fmla="*/ 2148497 h 3512136"/>
                    <a:gd name="connsiteX5" fmla="*/ 848789 w 4096899"/>
                    <a:gd name="connsiteY5" fmla="*/ 2803059 h 3512136"/>
                    <a:gd name="connsiteX6" fmla="*/ 1526521 w 4096899"/>
                    <a:gd name="connsiteY6" fmla="*/ 3448518 h 3512136"/>
                    <a:gd name="connsiteX7" fmla="*/ 2516224 w 4096899"/>
                    <a:gd name="connsiteY7" fmla="*/ 3378594 h 3512136"/>
                    <a:gd name="connsiteX8" fmla="*/ 3356976 w 4096899"/>
                    <a:gd name="connsiteY8" fmla="*/ 3491136 h 3512136"/>
                    <a:gd name="connsiteX9" fmla="*/ 3747975 w 4096899"/>
                    <a:gd name="connsiteY9" fmla="*/ 3195713 h 3512136"/>
                    <a:gd name="connsiteX10" fmla="*/ 3722736 w 4096899"/>
                    <a:gd name="connsiteY10" fmla="*/ 2498514 h 3512136"/>
                    <a:gd name="connsiteX11" fmla="*/ 4039258 w 4096899"/>
                    <a:gd name="connsiteY11" fmla="*/ 2082487 h 3512136"/>
                    <a:gd name="connsiteX12" fmla="*/ 3839415 w 4096899"/>
                    <a:gd name="connsiteY12" fmla="*/ 1442217 h 3512136"/>
                    <a:gd name="connsiteX13" fmla="*/ 3597368 w 4096899"/>
                    <a:gd name="connsiteY13" fmla="*/ 920471 h 3512136"/>
                    <a:gd name="connsiteX14" fmla="*/ 3608126 w 4096899"/>
                    <a:gd name="connsiteY14" fmla="*/ 517059 h 3512136"/>
                    <a:gd name="connsiteX15" fmla="*/ 2954805 w 4096899"/>
                    <a:gd name="connsiteY15" fmla="*/ 14346 h 3512136"/>
                    <a:gd name="connsiteX16" fmla="*/ 2498433 w 4096899"/>
                    <a:gd name="connsiteY16" fmla="*/ 191646 h 3512136"/>
                    <a:gd name="connsiteX17" fmla="*/ 1955172 w 4096899"/>
                    <a:gd name="connsiteY17" fmla="*/ 172815 h 3512136"/>
                    <a:gd name="connsiteX0" fmla="*/ 1978256 w 4119983"/>
                    <a:gd name="connsiteY0" fmla="*/ 172815 h 3512136"/>
                    <a:gd name="connsiteX1" fmla="*/ 979449 w 4119983"/>
                    <a:gd name="connsiteY1" fmla="*/ 334180 h 3512136"/>
                    <a:gd name="connsiteX2" fmla="*/ 737402 w 4119983"/>
                    <a:gd name="connsiteY2" fmla="*/ 791379 h 3512136"/>
                    <a:gd name="connsiteX3" fmla="*/ 237999 w 4119983"/>
                    <a:gd name="connsiteY3" fmla="*/ 1304850 h 3512136"/>
                    <a:gd name="connsiteX4" fmla="*/ 151525 w 4119983"/>
                    <a:gd name="connsiteY4" fmla="*/ 2148497 h 3512136"/>
                    <a:gd name="connsiteX5" fmla="*/ 871873 w 4119983"/>
                    <a:gd name="connsiteY5" fmla="*/ 2803059 h 3512136"/>
                    <a:gd name="connsiteX6" fmla="*/ 1549605 w 4119983"/>
                    <a:gd name="connsiteY6" fmla="*/ 3448518 h 3512136"/>
                    <a:gd name="connsiteX7" fmla="*/ 2539308 w 4119983"/>
                    <a:gd name="connsiteY7" fmla="*/ 3378594 h 3512136"/>
                    <a:gd name="connsiteX8" fmla="*/ 3380060 w 4119983"/>
                    <a:gd name="connsiteY8" fmla="*/ 3491136 h 3512136"/>
                    <a:gd name="connsiteX9" fmla="*/ 3771059 w 4119983"/>
                    <a:gd name="connsiteY9" fmla="*/ 3195713 h 3512136"/>
                    <a:gd name="connsiteX10" fmla="*/ 3745820 w 4119983"/>
                    <a:gd name="connsiteY10" fmla="*/ 2498514 h 3512136"/>
                    <a:gd name="connsiteX11" fmla="*/ 4062342 w 4119983"/>
                    <a:gd name="connsiteY11" fmla="*/ 2082487 h 3512136"/>
                    <a:gd name="connsiteX12" fmla="*/ 3862499 w 4119983"/>
                    <a:gd name="connsiteY12" fmla="*/ 1442217 h 3512136"/>
                    <a:gd name="connsiteX13" fmla="*/ 3620452 w 4119983"/>
                    <a:gd name="connsiteY13" fmla="*/ 920471 h 3512136"/>
                    <a:gd name="connsiteX14" fmla="*/ 3631210 w 4119983"/>
                    <a:gd name="connsiteY14" fmla="*/ 517059 h 3512136"/>
                    <a:gd name="connsiteX15" fmla="*/ 2977889 w 4119983"/>
                    <a:gd name="connsiteY15" fmla="*/ 14346 h 3512136"/>
                    <a:gd name="connsiteX16" fmla="*/ 2521517 w 4119983"/>
                    <a:gd name="connsiteY16" fmla="*/ 191646 h 3512136"/>
                    <a:gd name="connsiteX17" fmla="*/ 1978256 w 4119983"/>
                    <a:gd name="connsiteY17" fmla="*/ 172815 h 35121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4119983" h="3512136">
                      <a:moveTo>
                        <a:pt x="1978256" y="172815"/>
                      </a:moveTo>
                      <a:cubicBezTo>
                        <a:pt x="1779240" y="67031"/>
                        <a:pt x="1382861" y="-157086"/>
                        <a:pt x="979449" y="334180"/>
                      </a:cubicBezTo>
                      <a:cubicBezTo>
                        <a:pt x="895181" y="436377"/>
                        <a:pt x="816291" y="549333"/>
                        <a:pt x="737402" y="791379"/>
                      </a:cubicBezTo>
                      <a:cubicBezTo>
                        <a:pt x="671064" y="963501"/>
                        <a:pt x="627067" y="1052045"/>
                        <a:pt x="237999" y="1304850"/>
                      </a:cubicBezTo>
                      <a:cubicBezTo>
                        <a:pt x="-36597" y="1490488"/>
                        <a:pt x="-84453" y="1840387"/>
                        <a:pt x="151525" y="2148497"/>
                      </a:cubicBezTo>
                      <a:cubicBezTo>
                        <a:pt x="309304" y="2390544"/>
                        <a:pt x="853944" y="2501845"/>
                        <a:pt x="871873" y="2803059"/>
                      </a:cubicBezTo>
                      <a:cubicBezTo>
                        <a:pt x="920282" y="3331976"/>
                        <a:pt x="931040" y="3656498"/>
                        <a:pt x="1549605" y="3448518"/>
                      </a:cubicBezTo>
                      <a:cubicBezTo>
                        <a:pt x="1863369" y="3346320"/>
                        <a:pt x="2053421" y="3222608"/>
                        <a:pt x="2539308" y="3378594"/>
                      </a:cubicBezTo>
                      <a:cubicBezTo>
                        <a:pt x="2919412" y="3489757"/>
                        <a:pt x="3161321" y="3514444"/>
                        <a:pt x="3380060" y="3491136"/>
                      </a:cubicBezTo>
                      <a:cubicBezTo>
                        <a:pt x="3534253" y="3464242"/>
                        <a:pt x="3643759" y="3421623"/>
                        <a:pt x="3771059" y="3195713"/>
                      </a:cubicBezTo>
                      <a:cubicBezTo>
                        <a:pt x="3882221" y="2948287"/>
                        <a:pt x="3715341" y="2659879"/>
                        <a:pt x="3745820" y="2498514"/>
                      </a:cubicBezTo>
                      <a:cubicBezTo>
                        <a:pt x="3822916" y="2277983"/>
                        <a:pt x="3979867" y="2256274"/>
                        <a:pt x="4062342" y="2082487"/>
                      </a:cubicBezTo>
                      <a:cubicBezTo>
                        <a:pt x="4130474" y="1942638"/>
                        <a:pt x="4204261" y="1723065"/>
                        <a:pt x="3862499" y="1442217"/>
                      </a:cubicBezTo>
                      <a:cubicBezTo>
                        <a:pt x="3756716" y="1317309"/>
                        <a:pt x="3604316" y="1325675"/>
                        <a:pt x="3620452" y="920471"/>
                      </a:cubicBezTo>
                      <a:lnTo>
                        <a:pt x="3631210" y="517059"/>
                      </a:lnTo>
                      <a:cubicBezTo>
                        <a:pt x="3627624" y="330593"/>
                        <a:pt x="3457202" y="-81875"/>
                        <a:pt x="2977889" y="14346"/>
                      </a:cubicBezTo>
                      <a:cubicBezTo>
                        <a:pt x="2793216" y="55583"/>
                        <a:pt x="2690053" y="139651"/>
                        <a:pt x="2521517" y="191646"/>
                      </a:cubicBezTo>
                      <a:cubicBezTo>
                        <a:pt x="2300296" y="254592"/>
                        <a:pt x="2094796" y="223017"/>
                        <a:pt x="1978256" y="172815"/>
                      </a:cubicBezTo>
                      <a:close/>
                    </a:path>
                  </a:pathLst>
                </a:custGeom>
                <a:noFill/>
                <a:ln w="28575" cap="flat" cmpd="sng" algn="ctr">
                  <a:solidFill>
                    <a:srgbClr val="1E5AA4"/>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46" name="任意多边形 216">
                  <a:extLst>
                    <a:ext uri="{FF2B5EF4-FFF2-40B4-BE49-F238E27FC236}">
                      <a16:creationId xmlns:a16="http://schemas.microsoft.com/office/drawing/2014/main" id="{A42280E3-3256-45F8-B193-B15A00BE0154}"/>
                    </a:ext>
                  </a:extLst>
                </p:cNvPr>
                <p:cNvSpPr/>
                <p:nvPr/>
              </p:nvSpPr>
              <p:spPr>
                <a:xfrm>
                  <a:off x="2190941" y="1701991"/>
                  <a:ext cx="3547136" cy="3034919"/>
                </a:xfrm>
                <a:custGeom>
                  <a:avLst/>
                  <a:gdLst>
                    <a:gd name="connsiteX0" fmla="*/ 1387736 w 3286461"/>
                    <a:gd name="connsiteY0" fmla="*/ 102197 h 2904564"/>
                    <a:gd name="connsiteX1" fmla="*/ 527125 w 3286461"/>
                    <a:gd name="connsiteY1" fmla="*/ 467957 h 2904564"/>
                    <a:gd name="connsiteX2" fmla="*/ 0 w 3286461"/>
                    <a:gd name="connsiteY2" fmla="*/ 1145689 h 2904564"/>
                    <a:gd name="connsiteX3" fmla="*/ 91440 w 3286461"/>
                    <a:gd name="connsiteY3" fmla="*/ 1936376 h 2904564"/>
                    <a:gd name="connsiteX4" fmla="*/ 586292 w 3286461"/>
                    <a:gd name="connsiteY4" fmla="*/ 2630244 h 2904564"/>
                    <a:gd name="connsiteX5" fmla="*/ 1264023 w 3286461"/>
                    <a:gd name="connsiteY5" fmla="*/ 2899186 h 2904564"/>
                    <a:gd name="connsiteX6" fmla="*/ 1968649 w 3286461"/>
                    <a:gd name="connsiteY6" fmla="*/ 2904564 h 2904564"/>
                    <a:gd name="connsiteX7" fmla="*/ 2904565 w 3286461"/>
                    <a:gd name="connsiteY7" fmla="*/ 2775473 h 2904564"/>
                    <a:gd name="connsiteX8" fmla="*/ 3044414 w 3286461"/>
                    <a:gd name="connsiteY8" fmla="*/ 2366682 h 2904564"/>
                    <a:gd name="connsiteX9" fmla="*/ 3286461 w 3286461"/>
                    <a:gd name="connsiteY9" fmla="*/ 1715844 h 2904564"/>
                    <a:gd name="connsiteX10" fmla="*/ 3087445 w 3286461"/>
                    <a:gd name="connsiteY10" fmla="*/ 1226371 h 2904564"/>
                    <a:gd name="connsiteX11" fmla="*/ 2958353 w 3286461"/>
                    <a:gd name="connsiteY11" fmla="*/ 365760 h 2904564"/>
                    <a:gd name="connsiteX12" fmla="*/ 2355925 w 3286461"/>
                    <a:gd name="connsiteY12" fmla="*/ 0 h 2904564"/>
                    <a:gd name="connsiteX13" fmla="*/ 1387736 w 3286461"/>
                    <a:gd name="connsiteY13" fmla="*/ 102197 h 2904564"/>
                    <a:gd name="connsiteX0" fmla="*/ 1387736 w 3286461"/>
                    <a:gd name="connsiteY0" fmla="*/ 102197 h 2904564"/>
                    <a:gd name="connsiteX1" fmla="*/ 527125 w 3286461"/>
                    <a:gd name="connsiteY1" fmla="*/ 467957 h 2904564"/>
                    <a:gd name="connsiteX2" fmla="*/ 0 w 3286461"/>
                    <a:gd name="connsiteY2" fmla="*/ 1145689 h 2904564"/>
                    <a:gd name="connsiteX3" fmla="*/ 91440 w 3286461"/>
                    <a:gd name="connsiteY3" fmla="*/ 1936376 h 2904564"/>
                    <a:gd name="connsiteX4" fmla="*/ 586292 w 3286461"/>
                    <a:gd name="connsiteY4" fmla="*/ 2630244 h 2904564"/>
                    <a:gd name="connsiteX5" fmla="*/ 1264023 w 3286461"/>
                    <a:gd name="connsiteY5" fmla="*/ 2899186 h 2904564"/>
                    <a:gd name="connsiteX6" fmla="*/ 1968649 w 3286461"/>
                    <a:gd name="connsiteY6" fmla="*/ 2904564 h 2904564"/>
                    <a:gd name="connsiteX7" fmla="*/ 2904565 w 3286461"/>
                    <a:gd name="connsiteY7" fmla="*/ 2775473 h 2904564"/>
                    <a:gd name="connsiteX8" fmla="*/ 3044414 w 3286461"/>
                    <a:gd name="connsiteY8" fmla="*/ 2366682 h 2904564"/>
                    <a:gd name="connsiteX9" fmla="*/ 3286461 w 3286461"/>
                    <a:gd name="connsiteY9" fmla="*/ 1715844 h 2904564"/>
                    <a:gd name="connsiteX10" fmla="*/ 3087445 w 3286461"/>
                    <a:gd name="connsiteY10" fmla="*/ 1226371 h 2904564"/>
                    <a:gd name="connsiteX11" fmla="*/ 2958353 w 3286461"/>
                    <a:gd name="connsiteY11" fmla="*/ 365760 h 2904564"/>
                    <a:gd name="connsiteX12" fmla="*/ 2355925 w 3286461"/>
                    <a:gd name="connsiteY12" fmla="*/ 0 h 2904564"/>
                    <a:gd name="connsiteX13" fmla="*/ 1387736 w 3286461"/>
                    <a:gd name="connsiteY13" fmla="*/ 102197 h 2904564"/>
                    <a:gd name="connsiteX0" fmla="*/ 1387736 w 3286461"/>
                    <a:gd name="connsiteY0" fmla="*/ 102197 h 2904564"/>
                    <a:gd name="connsiteX1" fmla="*/ 527125 w 3286461"/>
                    <a:gd name="connsiteY1" fmla="*/ 467957 h 2904564"/>
                    <a:gd name="connsiteX2" fmla="*/ 0 w 3286461"/>
                    <a:gd name="connsiteY2" fmla="*/ 1145689 h 2904564"/>
                    <a:gd name="connsiteX3" fmla="*/ 91440 w 3286461"/>
                    <a:gd name="connsiteY3" fmla="*/ 1936376 h 2904564"/>
                    <a:gd name="connsiteX4" fmla="*/ 586292 w 3286461"/>
                    <a:gd name="connsiteY4" fmla="*/ 2630244 h 2904564"/>
                    <a:gd name="connsiteX5" fmla="*/ 1264023 w 3286461"/>
                    <a:gd name="connsiteY5" fmla="*/ 2899186 h 2904564"/>
                    <a:gd name="connsiteX6" fmla="*/ 1968649 w 3286461"/>
                    <a:gd name="connsiteY6" fmla="*/ 2904564 h 2904564"/>
                    <a:gd name="connsiteX7" fmla="*/ 2904565 w 3286461"/>
                    <a:gd name="connsiteY7" fmla="*/ 2775473 h 2904564"/>
                    <a:gd name="connsiteX8" fmla="*/ 3044414 w 3286461"/>
                    <a:gd name="connsiteY8" fmla="*/ 2366682 h 2904564"/>
                    <a:gd name="connsiteX9" fmla="*/ 3286461 w 3286461"/>
                    <a:gd name="connsiteY9" fmla="*/ 1715844 h 2904564"/>
                    <a:gd name="connsiteX10" fmla="*/ 3087445 w 3286461"/>
                    <a:gd name="connsiteY10" fmla="*/ 1226371 h 2904564"/>
                    <a:gd name="connsiteX11" fmla="*/ 2958353 w 3286461"/>
                    <a:gd name="connsiteY11" fmla="*/ 365760 h 2904564"/>
                    <a:gd name="connsiteX12" fmla="*/ 2355925 w 3286461"/>
                    <a:gd name="connsiteY12" fmla="*/ 0 h 2904564"/>
                    <a:gd name="connsiteX13" fmla="*/ 1387736 w 3286461"/>
                    <a:gd name="connsiteY13" fmla="*/ 102197 h 2904564"/>
                    <a:gd name="connsiteX0" fmla="*/ 1387736 w 3286461"/>
                    <a:gd name="connsiteY0" fmla="*/ 102197 h 2904564"/>
                    <a:gd name="connsiteX1" fmla="*/ 527125 w 3286461"/>
                    <a:gd name="connsiteY1" fmla="*/ 467957 h 2904564"/>
                    <a:gd name="connsiteX2" fmla="*/ 0 w 3286461"/>
                    <a:gd name="connsiteY2" fmla="*/ 1145689 h 2904564"/>
                    <a:gd name="connsiteX3" fmla="*/ 91440 w 3286461"/>
                    <a:gd name="connsiteY3" fmla="*/ 1936376 h 2904564"/>
                    <a:gd name="connsiteX4" fmla="*/ 586292 w 3286461"/>
                    <a:gd name="connsiteY4" fmla="*/ 2630244 h 2904564"/>
                    <a:gd name="connsiteX5" fmla="*/ 1264023 w 3286461"/>
                    <a:gd name="connsiteY5" fmla="*/ 2899186 h 2904564"/>
                    <a:gd name="connsiteX6" fmla="*/ 1968649 w 3286461"/>
                    <a:gd name="connsiteY6" fmla="*/ 2904564 h 2904564"/>
                    <a:gd name="connsiteX7" fmla="*/ 2904565 w 3286461"/>
                    <a:gd name="connsiteY7" fmla="*/ 2775473 h 2904564"/>
                    <a:gd name="connsiteX8" fmla="*/ 3044414 w 3286461"/>
                    <a:gd name="connsiteY8" fmla="*/ 2366682 h 2904564"/>
                    <a:gd name="connsiteX9" fmla="*/ 3286461 w 3286461"/>
                    <a:gd name="connsiteY9" fmla="*/ 1715844 h 2904564"/>
                    <a:gd name="connsiteX10" fmla="*/ 3087445 w 3286461"/>
                    <a:gd name="connsiteY10" fmla="*/ 1226371 h 2904564"/>
                    <a:gd name="connsiteX11" fmla="*/ 2958353 w 3286461"/>
                    <a:gd name="connsiteY11" fmla="*/ 365760 h 2904564"/>
                    <a:gd name="connsiteX12" fmla="*/ 2355925 w 3286461"/>
                    <a:gd name="connsiteY12" fmla="*/ 0 h 2904564"/>
                    <a:gd name="connsiteX13" fmla="*/ 1387736 w 3286461"/>
                    <a:gd name="connsiteY13" fmla="*/ 102197 h 2904564"/>
                    <a:gd name="connsiteX0" fmla="*/ 1535848 w 3434573"/>
                    <a:gd name="connsiteY0" fmla="*/ 102197 h 2904564"/>
                    <a:gd name="connsiteX1" fmla="*/ 675237 w 3434573"/>
                    <a:gd name="connsiteY1" fmla="*/ 467957 h 2904564"/>
                    <a:gd name="connsiteX2" fmla="*/ 148112 w 3434573"/>
                    <a:gd name="connsiteY2" fmla="*/ 1145689 h 2904564"/>
                    <a:gd name="connsiteX3" fmla="*/ 239552 w 3434573"/>
                    <a:gd name="connsiteY3" fmla="*/ 1936376 h 2904564"/>
                    <a:gd name="connsiteX4" fmla="*/ 734404 w 3434573"/>
                    <a:gd name="connsiteY4" fmla="*/ 2630244 h 2904564"/>
                    <a:gd name="connsiteX5" fmla="*/ 1412135 w 3434573"/>
                    <a:gd name="connsiteY5" fmla="*/ 2899186 h 2904564"/>
                    <a:gd name="connsiteX6" fmla="*/ 2116761 w 3434573"/>
                    <a:gd name="connsiteY6" fmla="*/ 2904564 h 2904564"/>
                    <a:gd name="connsiteX7" fmla="*/ 3052677 w 3434573"/>
                    <a:gd name="connsiteY7" fmla="*/ 2775473 h 2904564"/>
                    <a:gd name="connsiteX8" fmla="*/ 3192526 w 3434573"/>
                    <a:gd name="connsiteY8" fmla="*/ 2366682 h 2904564"/>
                    <a:gd name="connsiteX9" fmla="*/ 3434573 w 3434573"/>
                    <a:gd name="connsiteY9" fmla="*/ 1715844 h 2904564"/>
                    <a:gd name="connsiteX10" fmla="*/ 3235557 w 3434573"/>
                    <a:gd name="connsiteY10" fmla="*/ 1226371 h 2904564"/>
                    <a:gd name="connsiteX11" fmla="*/ 3106465 w 3434573"/>
                    <a:gd name="connsiteY11" fmla="*/ 365760 h 2904564"/>
                    <a:gd name="connsiteX12" fmla="*/ 2504037 w 3434573"/>
                    <a:gd name="connsiteY12" fmla="*/ 0 h 2904564"/>
                    <a:gd name="connsiteX13" fmla="*/ 1535848 w 3434573"/>
                    <a:gd name="connsiteY13" fmla="*/ 102197 h 2904564"/>
                    <a:gd name="connsiteX0" fmla="*/ 1535848 w 3434573"/>
                    <a:gd name="connsiteY0" fmla="*/ 102197 h 2904564"/>
                    <a:gd name="connsiteX1" fmla="*/ 675237 w 3434573"/>
                    <a:gd name="connsiteY1" fmla="*/ 467957 h 2904564"/>
                    <a:gd name="connsiteX2" fmla="*/ 148112 w 3434573"/>
                    <a:gd name="connsiteY2" fmla="*/ 1145689 h 2904564"/>
                    <a:gd name="connsiteX3" fmla="*/ 239552 w 3434573"/>
                    <a:gd name="connsiteY3" fmla="*/ 1936376 h 2904564"/>
                    <a:gd name="connsiteX4" fmla="*/ 734404 w 3434573"/>
                    <a:gd name="connsiteY4" fmla="*/ 2630244 h 2904564"/>
                    <a:gd name="connsiteX5" fmla="*/ 1412135 w 3434573"/>
                    <a:gd name="connsiteY5" fmla="*/ 2899186 h 2904564"/>
                    <a:gd name="connsiteX6" fmla="*/ 2116761 w 3434573"/>
                    <a:gd name="connsiteY6" fmla="*/ 2904564 h 2904564"/>
                    <a:gd name="connsiteX7" fmla="*/ 3052677 w 3434573"/>
                    <a:gd name="connsiteY7" fmla="*/ 2775473 h 2904564"/>
                    <a:gd name="connsiteX8" fmla="*/ 3192526 w 3434573"/>
                    <a:gd name="connsiteY8" fmla="*/ 2366682 h 2904564"/>
                    <a:gd name="connsiteX9" fmla="*/ 3434573 w 3434573"/>
                    <a:gd name="connsiteY9" fmla="*/ 1715844 h 2904564"/>
                    <a:gd name="connsiteX10" fmla="*/ 3235557 w 3434573"/>
                    <a:gd name="connsiteY10" fmla="*/ 1226371 h 2904564"/>
                    <a:gd name="connsiteX11" fmla="*/ 3106465 w 3434573"/>
                    <a:gd name="connsiteY11" fmla="*/ 365760 h 2904564"/>
                    <a:gd name="connsiteX12" fmla="*/ 2504037 w 3434573"/>
                    <a:gd name="connsiteY12" fmla="*/ 0 h 2904564"/>
                    <a:gd name="connsiteX13" fmla="*/ 1535848 w 3434573"/>
                    <a:gd name="connsiteY13" fmla="*/ 102197 h 2904564"/>
                    <a:gd name="connsiteX0" fmla="*/ 1592821 w 3491546"/>
                    <a:gd name="connsiteY0" fmla="*/ 102197 h 2904564"/>
                    <a:gd name="connsiteX1" fmla="*/ 732210 w 3491546"/>
                    <a:gd name="connsiteY1" fmla="*/ 467957 h 2904564"/>
                    <a:gd name="connsiteX2" fmla="*/ 205085 w 3491546"/>
                    <a:gd name="connsiteY2" fmla="*/ 1145689 h 2904564"/>
                    <a:gd name="connsiteX3" fmla="*/ 296525 w 3491546"/>
                    <a:gd name="connsiteY3" fmla="*/ 1936376 h 2904564"/>
                    <a:gd name="connsiteX4" fmla="*/ 791377 w 3491546"/>
                    <a:gd name="connsiteY4" fmla="*/ 2630244 h 2904564"/>
                    <a:gd name="connsiteX5" fmla="*/ 1469108 w 3491546"/>
                    <a:gd name="connsiteY5" fmla="*/ 2899186 h 2904564"/>
                    <a:gd name="connsiteX6" fmla="*/ 2173734 w 3491546"/>
                    <a:gd name="connsiteY6" fmla="*/ 2904564 h 2904564"/>
                    <a:gd name="connsiteX7" fmla="*/ 3109650 w 3491546"/>
                    <a:gd name="connsiteY7" fmla="*/ 2775473 h 2904564"/>
                    <a:gd name="connsiteX8" fmla="*/ 3249499 w 3491546"/>
                    <a:gd name="connsiteY8" fmla="*/ 2366682 h 2904564"/>
                    <a:gd name="connsiteX9" fmla="*/ 3491546 w 3491546"/>
                    <a:gd name="connsiteY9" fmla="*/ 1715844 h 2904564"/>
                    <a:gd name="connsiteX10" fmla="*/ 3292530 w 3491546"/>
                    <a:gd name="connsiteY10" fmla="*/ 1226371 h 2904564"/>
                    <a:gd name="connsiteX11" fmla="*/ 3163438 w 3491546"/>
                    <a:gd name="connsiteY11" fmla="*/ 365760 h 2904564"/>
                    <a:gd name="connsiteX12" fmla="*/ 2561010 w 3491546"/>
                    <a:gd name="connsiteY12" fmla="*/ 0 h 2904564"/>
                    <a:gd name="connsiteX13" fmla="*/ 1592821 w 3491546"/>
                    <a:gd name="connsiteY13" fmla="*/ 102197 h 2904564"/>
                    <a:gd name="connsiteX0" fmla="*/ 1592821 w 3491546"/>
                    <a:gd name="connsiteY0" fmla="*/ 102197 h 2904564"/>
                    <a:gd name="connsiteX1" fmla="*/ 732210 w 3491546"/>
                    <a:gd name="connsiteY1" fmla="*/ 467957 h 2904564"/>
                    <a:gd name="connsiteX2" fmla="*/ 205085 w 3491546"/>
                    <a:gd name="connsiteY2" fmla="*/ 1145689 h 2904564"/>
                    <a:gd name="connsiteX3" fmla="*/ 296525 w 3491546"/>
                    <a:gd name="connsiteY3" fmla="*/ 1936376 h 2904564"/>
                    <a:gd name="connsiteX4" fmla="*/ 791377 w 3491546"/>
                    <a:gd name="connsiteY4" fmla="*/ 2630244 h 2904564"/>
                    <a:gd name="connsiteX5" fmla="*/ 1469108 w 3491546"/>
                    <a:gd name="connsiteY5" fmla="*/ 2899186 h 2904564"/>
                    <a:gd name="connsiteX6" fmla="*/ 2173734 w 3491546"/>
                    <a:gd name="connsiteY6" fmla="*/ 2904564 h 2904564"/>
                    <a:gd name="connsiteX7" fmla="*/ 3109650 w 3491546"/>
                    <a:gd name="connsiteY7" fmla="*/ 2775473 h 2904564"/>
                    <a:gd name="connsiteX8" fmla="*/ 3249499 w 3491546"/>
                    <a:gd name="connsiteY8" fmla="*/ 2366682 h 2904564"/>
                    <a:gd name="connsiteX9" fmla="*/ 3491546 w 3491546"/>
                    <a:gd name="connsiteY9" fmla="*/ 1715844 h 2904564"/>
                    <a:gd name="connsiteX10" fmla="*/ 3292530 w 3491546"/>
                    <a:gd name="connsiteY10" fmla="*/ 1226371 h 2904564"/>
                    <a:gd name="connsiteX11" fmla="*/ 3163438 w 3491546"/>
                    <a:gd name="connsiteY11" fmla="*/ 365760 h 2904564"/>
                    <a:gd name="connsiteX12" fmla="*/ 2561010 w 3491546"/>
                    <a:gd name="connsiteY12" fmla="*/ 0 h 2904564"/>
                    <a:gd name="connsiteX13" fmla="*/ 1592821 w 3491546"/>
                    <a:gd name="connsiteY13" fmla="*/ 102197 h 2904564"/>
                    <a:gd name="connsiteX0" fmla="*/ 1594370 w 3493095"/>
                    <a:gd name="connsiteY0" fmla="*/ 102197 h 2904564"/>
                    <a:gd name="connsiteX1" fmla="*/ 733759 w 3493095"/>
                    <a:gd name="connsiteY1" fmla="*/ 467957 h 2904564"/>
                    <a:gd name="connsiteX2" fmla="*/ 206634 w 3493095"/>
                    <a:gd name="connsiteY2" fmla="*/ 1145689 h 2904564"/>
                    <a:gd name="connsiteX3" fmla="*/ 298074 w 3493095"/>
                    <a:gd name="connsiteY3" fmla="*/ 1936376 h 2904564"/>
                    <a:gd name="connsiteX4" fmla="*/ 792926 w 3493095"/>
                    <a:gd name="connsiteY4" fmla="*/ 2630244 h 2904564"/>
                    <a:gd name="connsiteX5" fmla="*/ 1470657 w 3493095"/>
                    <a:gd name="connsiteY5" fmla="*/ 2899186 h 2904564"/>
                    <a:gd name="connsiteX6" fmla="*/ 2175283 w 3493095"/>
                    <a:gd name="connsiteY6" fmla="*/ 2904564 h 2904564"/>
                    <a:gd name="connsiteX7" fmla="*/ 3111199 w 3493095"/>
                    <a:gd name="connsiteY7" fmla="*/ 2775473 h 2904564"/>
                    <a:gd name="connsiteX8" fmla="*/ 3251048 w 3493095"/>
                    <a:gd name="connsiteY8" fmla="*/ 2366682 h 2904564"/>
                    <a:gd name="connsiteX9" fmla="*/ 3493095 w 3493095"/>
                    <a:gd name="connsiteY9" fmla="*/ 1715844 h 2904564"/>
                    <a:gd name="connsiteX10" fmla="*/ 3294079 w 3493095"/>
                    <a:gd name="connsiteY10" fmla="*/ 1226371 h 2904564"/>
                    <a:gd name="connsiteX11" fmla="*/ 3164987 w 3493095"/>
                    <a:gd name="connsiteY11" fmla="*/ 365760 h 2904564"/>
                    <a:gd name="connsiteX12" fmla="*/ 2562559 w 3493095"/>
                    <a:gd name="connsiteY12" fmla="*/ 0 h 2904564"/>
                    <a:gd name="connsiteX13" fmla="*/ 1594370 w 3493095"/>
                    <a:gd name="connsiteY13" fmla="*/ 102197 h 2904564"/>
                    <a:gd name="connsiteX0" fmla="*/ 1594370 w 3493095"/>
                    <a:gd name="connsiteY0" fmla="*/ 102197 h 2904564"/>
                    <a:gd name="connsiteX1" fmla="*/ 733759 w 3493095"/>
                    <a:gd name="connsiteY1" fmla="*/ 467957 h 2904564"/>
                    <a:gd name="connsiteX2" fmla="*/ 206634 w 3493095"/>
                    <a:gd name="connsiteY2" fmla="*/ 1145689 h 2904564"/>
                    <a:gd name="connsiteX3" fmla="*/ 298074 w 3493095"/>
                    <a:gd name="connsiteY3" fmla="*/ 1936376 h 2904564"/>
                    <a:gd name="connsiteX4" fmla="*/ 792926 w 3493095"/>
                    <a:gd name="connsiteY4" fmla="*/ 2630244 h 2904564"/>
                    <a:gd name="connsiteX5" fmla="*/ 1470657 w 3493095"/>
                    <a:gd name="connsiteY5" fmla="*/ 2899186 h 2904564"/>
                    <a:gd name="connsiteX6" fmla="*/ 2175283 w 3493095"/>
                    <a:gd name="connsiteY6" fmla="*/ 2904564 h 2904564"/>
                    <a:gd name="connsiteX7" fmla="*/ 3111199 w 3493095"/>
                    <a:gd name="connsiteY7" fmla="*/ 2775473 h 2904564"/>
                    <a:gd name="connsiteX8" fmla="*/ 3251048 w 3493095"/>
                    <a:gd name="connsiteY8" fmla="*/ 2366682 h 2904564"/>
                    <a:gd name="connsiteX9" fmla="*/ 3493095 w 3493095"/>
                    <a:gd name="connsiteY9" fmla="*/ 1715844 h 2904564"/>
                    <a:gd name="connsiteX10" fmla="*/ 3294079 w 3493095"/>
                    <a:gd name="connsiteY10" fmla="*/ 1226371 h 2904564"/>
                    <a:gd name="connsiteX11" fmla="*/ 3164987 w 3493095"/>
                    <a:gd name="connsiteY11" fmla="*/ 365760 h 2904564"/>
                    <a:gd name="connsiteX12" fmla="*/ 2562559 w 3493095"/>
                    <a:gd name="connsiteY12" fmla="*/ 0 h 2904564"/>
                    <a:gd name="connsiteX13" fmla="*/ 1594370 w 3493095"/>
                    <a:gd name="connsiteY13" fmla="*/ 102197 h 2904564"/>
                    <a:gd name="connsiteX0" fmla="*/ 1594370 w 3493095"/>
                    <a:gd name="connsiteY0" fmla="*/ 102197 h 2904564"/>
                    <a:gd name="connsiteX1" fmla="*/ 733759 w 3493095"/>
                    <a:gd name="connsiteY1" fmla="*/ 467957 h 2904564"/>
                    <a:gd name="connsiteX2" fmla="*/ 206634 w 3493095"/>
                    <a:gd name="connsiteY2" fmla="*/ 1145689 h 2904564"/>
                    <a:gd name="connsiteX3" fmla="*/ 298074 w 3493095"/>
                    <a:gd name="connsiteY3" fmla="*/ 1936376 h 2904564"/>
                    <a:gd name="connsiteX4" fmla="*/ 792926 w 3493095"/>
                    <a:gd name="connsiteY4" fmla="*/ 2630244 h 2904564"/>
                    <a:gd name="connsiteX5" fmla="*/ 1470657 w 3493095"/>
                    <a:gd name="connsiteY5" fmla="*/ 2899186 h 2904564"/>
                    <a:gd name="connsiteX6" fmla="*/ 2175283 w 3493095"/>
                    <a:gd name="connsiteY6" fmla="*/ 2904564 h 2904564"/>
                    <a:gd name="connsiteX7" fmla="*/ 3111199 w 3493095"/>
                    <a:gd name="connsiteY7" fmla="*/ 2775473 h 2904564"/>
                    <a:gd name="connsiteX8" fmla="*/ 3251048 w 3493095"/>
                    <a:gd name="connsiteY8" fmla="*/ 2366682 h 2904564"/>
                    <a:gd name="connsiteX9" fmla="*/ 3493095 w 3493095"/>
                    <a:gd name="connsiteY9" fmla="*/ 1715844 h 2904564"/>
                    <a:gd name="connsiteX10" fmla="*/ 3294079 w 3493095"/>
                    <a:gd name="connsiteY10" fmla="*/ 1226371 h 2904564"/>
                    <a:gd name="connsiteX11" fmla="*/ 3164987 w 3493095"/>
                    <a:gd name="connsiteY11" fmla="*/ 365760 h 2904564"/>
                    <a:gd name="connsiteX12" fmla="*/ 2562559 w 3493095"/>
                    <a:gd name="connsiteY12" fmla="*/ 0 h 2904564"/>
                    <a:gd name="connsiteX13" fmla="*/ 1594370 w 3493095"/>
                    <a:gd name="connsiteY13" fmla="*/ 102197 h 2904564"/>
                    <a:gd name="connsiteX0" fmla="*/ 1594370 w 3493095"/>
                    <a:gd name="connsiteY0" fmla="*/ 102197 h 2904564"/>
                    <a:gd name="connsiteX1" fmla="*/ 733759 w 3493095"/>
                    <a:gd name="connsiteY1" fmla="*/ 467957 h 2904564"/>
                    <a:gd name="connsiteX2" fmla="*/ 206634 w 3493095"/>
                    <a:gd name="connsiteY2" fmla="*/ 1145689 h 2904564"/>
                    <a:gd name="connsiteX3" fmla="*/ 298074 w 3493095"/>
                    <a:gd name="connsiteY3" fmla="*/ 1936376 h 2904564"/>
                    <a:gd name="connsiteX4" fmla="*/ 792926 w 3493095"/>
                    <a:gd name="connsiteY4" fmla="*/ 2630244 h 2904564"/>
                    <a:gd name="connsiteX5" fmla="*/ 1470657 w 3493095"/>
                    <a:gd name="connsiteY5" fmla="*/ 2899186 h 2904564"/>
                    <a:gd name="connsiteX6" fmla="*/ 2175283 w 3493095"/>
                    <a:gd name="connsiteY6" fmla="*/ 2904564 h 2904564"/>
                    <a:gd name="connsiteX7" fmla="*/ 3111199 w 3493095"/>
                    <a:gd name="connsiteY7" fmla="*/ 2775473 h 2904564"/>
                    <a:gd name="connsiteX8" fmla="*/ 3251048 w 3493095"/>
                    <a:gd name="connsiteY8" fmla="*/ 2366682 h 2904564"/>
                    <a:gd name="connsiteX9" fmla="*/ 3493095 w 3493095"/>
                    <a:gd name="connsiteY9" fmla="*/ 1715844 h 2904564"/>
                    <a:gd name="connsiteX10" fmla="*/ 3294079 w 3493095"/>
                    <a:gd name="connsiteY10" fmla="*/ 1226371 h 2904564"/>
                    <a:gd name="connsiteX11" fmla="*/ 3164987 w 3493095"/>
                    <a:gd name="connsiteY11" fmla="*/ 365760 h 2904564"/>
                    <a:gd name="connsiteX12" fmla="*/ 2562559 w 3493095"/>
                    <a:gd name="connsiteY12" fmla="*/ 0 h 2904564"/>
                    <a:gd name="connsiteX13" fmla="*/ 1594370 w 3493095"/>
                    <a:gd name="connsiteY13" fmla="*/ 102197 h 2904564"/>
                    <a:gd name="connsiteX0" fmla="*/ 1594370 w 3493095"/>
                    <a:gd name="connsiteY0" fmla="*/ 102197 h 2939707"/>
                    <a:gd name="connsiteX1" fmla="*/ 733759 w 3493095"/>
                    <a:gd name="connsiteY1" fmla="*/ 467957 h 2939707"/>
                    <a:gd name="connsiteX2" fmla="*/ 206634 w 3493095"/>
                    <a:gd name="connsiteY2" fmla="*/ 1145689 h 2939707"/>
                    <a:gd name="connsiteX3" fmla="*/ 298074 w 3493095"/>
                    <a:gd name="connsiteY3" fmla="*/ 1936376 h 2939707"/>
                    <a:gd name="connsiteX4" fmla="*/ 792926 w 3493095"/>
                    <a:gd name="connsiteY4" fmla="*/ 2630244 h 2939707"/>
                    <a:gd name="connsiteX5" fmla="*/ 1470657 w 3493095"/>
                    <a:gd name="connsiteY5" fmla="*/ 2899186 h 2939707"/>
                    <a:gd name="connsiteX6" fmla="*/ 2175283 w 3493095"/>
                    <a:gd name="connsiteY6" fmla="*/ 2904564 h 2939707"/>
                    <a:gd name="connsiteX7" fmla="*/ 3111199 w 3493095"/>
                    <a:gd name="connsiteY7" fmla="*/ 2775473 h 2939707"/>
                    <a:gd name="connsiteX8" fmla="*/ 3251048 w 3493095"/>
                    <a:gd name="connsiteY8" fmla="*/ 2366682 h 2939707"/>
                    <a:gd name="connsiteX9" fmla="*/ 3493095 w 3493095"/>
                    <a:gd name="connsiteY9" fmla="*/ 1715844 h 2939707"/>
                    <a:gd name="connsiteX10" fmla="*/ 3294079 w 3493095"/>
                    <a:gd name="connsiteY10" fmla="*/ 1226371 h 2939707"/>
                    <a:gd name="connsiteX11" fmla="*/ 3164987 w 3493095"/>
                    <a:gd name="connsiteY11" fmla="*/ 365760 h 2939707"/>
                    <a:gd name="connsiteX12" fmla="*/ 2562559 w 3493095"/>
                    <a:gd name="connsiteY12" fmla="*/ 0 h 2939707"/>
                    <a:gd name="connsiteX13" fmla="*/ 1594370 w 3493095"/>
                    <a:gd name="connsiteY13" fmla="*/ 102197 h 2939707"/>
                    <a:gd name="connsiteX0" fmla="*/ 1594370 w 3493095"/>
                    <a:gd name="connsiteY0" fmla="*/ 102197 h 2932811"/>
                    <a:gd name="connsiteX1" fmla="*/ 733759 w 3493095"/>
                    <a:gd name="connsiteY1" fmla="*/ 467957 h 2932811"/>
                    <a:gd name="connsiteX2" fmla="*/ 206634 w 3493095"/>
                    <a:gd name="connsiteY2" fmla="*/ 1145689 h 2932811"/>
                    <a:gd name="connsiteX3" fmla="*/ 298074 w 3493095"/>
                    <a:gd name="connsiteY3" fmla="*/ 1936376 h 2932811"/>
                    <a:gd name="connsiteX4" fmla="*/ 792926 w 3493095"/>
                    <a:gd name="connsiteY4" fmla="*/ 2630244 h 2932811"/>
                    <a:gd name="connsiteX5" fmla="*/ 1470657 w 3493095"/>
                    <a:gd name="connsiteY5" fmla="*/ 2899186 h 2932811"/>
                    <a:gd name="connsiteX6" fmla="*/ 2175283 w 3493095"/>
                    <a:gd name="connsiteY6" fmla="*/ 2904564 h 2932811"/>
                    <a:gd name="connsiteX7" fmla="*/ 3111199 w 3493095"/>
                    <a:gd name="connsiteY7" fmla="*/ 2775473 h 2932811"/>
                    <a:gd name="connsiteX8" fmla="*/ 3251048 w 3493095"/>
                    <a:gd name="connsiteY8" fmla="*/ 2366682 h 2932811"/>
                    <a:gd name="connsiteX9" fmla="*/ 3493095 w 3493095"/>
                    <a:gd name="connsiteY9" fmla="*/ 1715844 h 2932811"/>
                    <a:gd name="connsiteX10" fmla="*/ 3294079 w 3493095"/>
                    <a:gd name="connsiteY10" fmla="*/ 1226371 h 2932811"/>
                    <a:gd name="connsiteX11" fmla="*/ 3164987 w 3493095"/>
                    <a:gd name="connsiteY11" fmla="*/ 365760 h 2932811"/>
                    <a:gd name="connsiteX12" fmla="*/ 2562559 w 3493095"/>
                    <a:gd name="connsiteY12" fmla="*/ 0 h 2932811"/>
                    <a:gd name="connsiteX13" fmla="*/ 1594370 w 3493095"/>
                    <a:gd name="connsiteY13" fmla="*/ 102197 h 2932811"/>
                    <a:gd name="connsiteX0" fmla="*/ 1594370 w 3493095"/>
                    <a:gd name="connsiteY0" fmla="*/ 102197 h 2932811"/>
                    <a:gd name="connsiteX1" fmla="*/ 733759 w 3493095"/>
                    <a:gd name="connsiteY1" fmla="*/ 467957 h 2932811"/>
                    <a:gd name="connsiteX2" fmla="*/ 206634 w 3493095"/>
                    <a:gd name="connsiteY2" fmla="*/ 1145689 h 2932811"/>
                    <a:gd name="connsiteX3" fmla="*/ 298074 w 3493095"/>
                    <a:gd name="connsiteY3" fmla="*/ 1936376 h 2932811"/>
                    <a:gd name="connsiteX4" fmla="*/ 792926 w 3493095"/>
                    <a:gd name="connsiteY4" fmla="*/ 2630244 h 2932811"/>
                    <a:gd name="connsiteX5" fmla="*/ 1449142 w 3493095"/>
                    <a:gd name="connsiteY5" fmla="*/ 2899186 h 2932811"/>
                    <a:gd name="connsiteX6" fmla="*/ 2175283 w 3493095"/>
                    <a:gd name="connsiteY6" fmla="*/ 2904564 h 2932811"/>
                    <a:gd name="connsiteX7" fmla="*/ 3111199 w 3493095"/>
                    <a:gd name="connsiteY7" fmla="*/ 2775473 h 2932811"/>
                    <a:gd name="connsiteX8" fmla="*/ 3251048 w 3493095"/>
                    <a:gd name="connsiteY8" fmla="*/ 2366682 h 2932811"/>
                    <a:gd name="connsiteX9" fmla="*/ 3493095 w 3493095"/>
                    <a:gd name="connsiteY9" fmla="*/ 1715844 h 2932811"/>
                    <a:gd name="connsiteX10" fmla="*/ 3294079 w 3493095"/>
                    <a:gd name="connsiteY10" fmla="*/ 1226371 h 2932811"/>
                    <a:gd name="connsiteX11" fmla="*/ 3164987 w 3493095"/>
                    <a:gd name="connsiteY11" fmla="*/ 365760 h 2932811"/>
                    <a:gd name="connsiteX12" fmla="*/ 2562559 w 3493095"/>
                    <a:gd name="connsiteY12" fmla="*/ 0 h 2932811"/>
                    <a:gd name="connsiteX13" fmla="*/ 1594370 w 3493095"/>
                    <a:gd name="connsiteY13" fmla="*/ 102197 h 2932811"/>
                    <a:gd name="connsiteX0" fmla="*/ 1594370 w 3493095"/>
                    <a:gd name="connsiteY0" fmla="*/ 102197 h 2932811"/>
                    <a:gd name="connsiteX1" fmla="*/ 733759 w 3493095"/>
                    <a:gd name="connsiteY1" fmla="*/ 467957 h 2932811"/>
                    <a:gd name="connsiteX2" fmla="*/ 206634 w 3493095"/>
                    <a:gd name="connsiteY2" fmla="*/ 1145689 h 2932811"/>
                    <a:gd name="connsiteX3" fmla="*/ 298074 w 3493095"/>
                    <a:gd name="connsiteY3" fmla="*/ 1936376 h 2932811"/>
                    <a:gd name="connsiteX4" fmla="*/ 792926 w 3493095"/>
                    <a:gd name="connsiteY4" fmla="*/ 2630244 h 2932811"/>
                    <a:gd name="connsiteX5" fmla="*/ 1449142 w 3493095"/>
                    <a:gd name="connsiteY5" fmla="*/ 2899186 h 2932811"/>
                    <a:gd name="connsiteX6" fmla="*/ 2175283 w 3493095"/>
                    <a:gd name="connsiteY6" fmla="*/ 2904564 h 2932811"/>
                    <a:gd name="connsiteX7" fmla="*/ 3111199 w 3493095"/>
                    <a:gd name="connsiteY7" fmla="*/ 2775473 h 2932811"/>
                    <a:gd name="connsiteX8" fmla="*/ 3251048 w 3493095"/>
                    <a:gd name="connsiteY8" fmla="*/ 2366682 h 2932811"/>
                    <a:gd name="connsiteX9" fmla="*/ 3493095 w 3493095"/>
                    <a:gd name="connsiteY9" fmla="*/ 1715844 h 2932811"/>
                    <a:gd name="connsiteX10" fmla="*/ 3294079 w 3493095"/>
                    <a:gd name="connsiteY10" fmla="*/ 1226371 h 2932811"/>
                    <a:gd name="connsiteX11" fmla="*/ 3164987 w 3493095"/>
                    <a:gd name="connsiteY11" fmla="*/ 365760 h 2932811"/>
                    <a:gd name="connsiteX12" fmla="*/ 2562559 w 3493095"/>
                    <a:gd name="connsiteY12" fmla="*/ 0 h 2932811"/>
                    <a:gd name="connsiteX13" fmla="*/ 1594370 w 3493095"/>
                    <a:gd name="connsiteY13" fmla="*/ 102197 h 2932811"/>
                    <a:gd name="connsiteX0" fmla="*/ 1594370 w 3493095"/>
                    <a:gd name="connsiteY0" fmla="*/ 102197 h 2944739"/>
                    <a:gd name="connsiteX1" fmla="*/ 733759 w 3493095"/>
                    <a:gd name="connsiteY1" fmla="*/ 467957 h 2944739"/>
                    <a:gd name="connsiteX2" fmla="*/ 206634 w 3493095"/>
                    <a:gd name="connsiteY2" fmla="*/ 1145689 h 2944739"/>
                    <a:gd name="connsiteX3" fmla="*/ 298074 w 3493095"/>
                    <a:gd name="connsiteY3" fmla="*/ 1936376 h 2944739"/>
                    <a:gd name="connsiteX4" fmla="*/ 792926 w 3493095"/>
                    <a:gd name="connsiteY4" fmla="*/ 2630244 h 2944739"/>
                    <a:gd name="connsiteX5" fmla="*/ 1449142 w 3493095"/>
                    <a:gd name="connsiteY5" fmla="*/ 2899186 h 2944739"/>
                    <a:gd name="connsiteX6" fmla="*/ 2175283 w 3493095"/>
                    <a:gd name="connsiteY6" fmla="*/ 2904564 h 2944739"/>
                    <a:gd name="connsiteX7" fmla="*/ 3111199 w 3493095"/>
                    <a:gd name="connsiteY7" fmla="*/ 2775473 h 2944739"/>
                    <a:gd name="connsiteX8" fmla="*/ 3251048 w 3493095"/>
                    <a:gd name="connsiteY8" fmla="*/ 2366682 h 2944739"/>
                    <a:gd name="connsiteX9" fmla="*/ 3493095 w 3493095"/>
                    <a:gd name="connsiteY9" fmla="*/ 1715844 h 2944739"/>
                    <a:gd name="connsiteX10" fmla="*/ 3294079 w 3493095"/>
                    <a:gd name="connsiteY10" fmla="*/ 1226371 h 2944739"/>
                    <a:gd name="connsiteX11" fmla="*/ 3164987 w 3493095"/>
                    <a:gd name="connsiteY11" fmla="*/ 365760 h 2944739"/>
                    <a:gd name="connsiteX12" fmla="*/ 2562559 w 3493095"/>
                    <a:gd name="connsiteY12" fmla="*/ 0 h 2944739"/>
                    <a:gd name="connsiteX13" fmla="*/ 1594370 w 3493095"/>
                    <a:gd name="connsiteY13" fmla="*/ 102197 h 2944739"/>
                    <a:gd name="connsiteX0" fmla="*/ 1594370 w 3493095"/>
                    <a:gd name="connsiteY0" fmla="*/ 102197 h 2944739"/>
                    <a:gd name="connsiteX1" fmla="*/ 733759 w 3493095"/>
                    <a:gd name="connsiteY1" fmla="*/ 467957 h 2944739"/>
                    <a:gd name="connsiteX2" fmla="*/ 206634 w 3493095"/>
                    <a:gd name="connsiteY2" fmla="*/ 1145689 h 2944739"/>
                    <a:gd name="connsiteX3" fmla="*/ 298074 w 3493095"/>
                    <a:gd name="connsiteY3" fmla="*/ 1936376 h 2944739"/>
                    <a:gd name="connsiteX4" fmla="*/ 792926 w 3493095"/>
                    <a:gd name="connsiteY4" fmla="*/ 2630244 h 2944739"/>
                    <a:gd name="connsiteX5" fmla="*/ 1449142 w 3493095"/>
                    <a:gd name="connsiteY5" fmla="*/ 2899186 h 2944739"/>
                    <a:gd name="connsiteX6" fmla="*/ 2175283 w 3493095"/>
                    <a:gd name="connsiteY6" fmla="*/ 2904564 h 2944739"/>
                    <a:gd name="connsiteX7" fmla="*/ 3111199 w 3493095"/>
                    <a:gd name="connsiteY7" fmla="*/ 2775473 h 2944739"/>
                    <a:gd name="connsiteX8" fmla="*/ 3251048 w 3493095"/>
                    <a:gd name="connsiteY8" fmla="*/ 2366682 h 2944739"/>
                    <a:gd name="connsiteX9" fmla="*/ 3493095 w 3493095"/>
                    <a:gd name="connsiteY9" fmla="*/ 1715844 h 2944739"/>
                    <a:gd name="connsiteX10" fmla="*/ 3294079 w 3493095"/>
                    <a:gd name="connsiteY10" fmla="*/ 1226371 h 2944739"/>
                    <a:gd name="connsiteX11" fmla="*/ 3164987 w 3493095"/>
                    <a:gd name="connsiteY11" fmla="*/ 365760 h 2944739"/>
                    <a:gd name="connsiteX12" fmla="*/ 2562559 w 3493095"/>
                    <a:gd name="connsiteY12" fmla="*/ 0 h 2944739"/>
                    <a:gd name="connsiteX13" fmla="*/ 1594370 w 3493095"/>
                    <a:gd name="connsiteY13" fmla="*/ 102197 h 2944739"/>
                    <a:gd name="connsiteX0" fmla="*/ 1594370 w 3493095"/>
                    <a:gd name="connsiteY0" fmla="*/ 102197 h 2978989"/>
                    <a:gd name="connsiteX1" fmla="*/ 733759 w 3493095"/>
                    <a:gd name="connsiteY1" fmla="*/ 467957 h 2978989"/>
                    <a:gd name="connsiteX2" fmla="*/ 206634 w 3493095"/>
                    <a:gd name="connsiteY2" fmla="*/ 1145689 h 2978989"/>
                    <a:gd name="connsiteX3" fmla="*/ 298074 w 3493095"/>
                    <a:gd name="connsiteY3" fmla="*/ 1936376 h 2978989"/>
                    <a:gd name="connsiteX4" fmla="*/ 792926 w 3493095"/>
                    <a:gd name="connsiteY4" fmla="*/ 2630244 h 2978989"/>
                    <a:gd name="connsiteX5" fmla="*/ 1449142 w 3493095"/>
                    <a:gd name="connsiteY5" fmla="*/ 2899186 h 2978989"/>
                    <a:gd name="connsiteX6" fmla="*/ 2175283 w 3493095"/>
                    <a:gd name="connsiteY6" fmla="*/ 2904564 h 2978989"/>
                    <a:gd name="connsiteX7" fmla="*/ 3111199 w 3493095"/>
                    <a:gd name="connsiteY7" fmla="*/ 2775473 h 2978989"/>
                    <a:gd name="connsiteX8" fmla="*/ 3251048 w 3493095"/>
                    <a:gd name="connsiteY8" fmla="*/ 2366682 h 2978989"/>
                    <a:gd name="connsiteX9" fmla="*/ 3493095 w 3493095"/>
                    <a:gd name="connsiteY9" fmla="*/ 1715844 h 2978989"/>
                    <a:gd name="connsiteX10" fmla="*/ 3294079 w 3493095"/>
                    <a:gd name="connsiteY10" fmla="*/ 1226371 h 2978989"/>
                    <a:gd name="connsiteX11" fmla="*/ 3164987 w 3493095"/>
                    <a:gd name="connsiteY11" fmla="*/ 365760 h 2978989"/>
                    <a:gd name="connsiteX12" fmla="*/ 2562559 w 3493095"/>
                    <a:gd name="connsiteY12" fmla="*/ 0 h 2978989"/>
                    <a:gd name="connsiteX13" fmla="*/ 1594370 w 3493095"/>
                    <a:gd name="connsiteY13" fmla="*/ 102197 h 2978989"/>
                    <a:gd name="connsiteX0" fmla="*/ 1594370 w 3493095"/>
                    <a:gd name="connsiteY0" fmla="*/ 102197 h 3001392"/>
                    <a:gd name="connsiteX1" fmla="*/ 733759 w 3493095"/>
                    <a:gd name="connsiteY1" fmla="*/ 467957 h 3001392"/>
                    <a:gd name="connsiteX2" fmla="*/ 206634 w 3493095"/>
                    <a:gd name="connsiteY2" fmla="*/ 1145689 h 3001392"/>
                    <a:gd name="connsiteX3" fmla="*/ 298074 w 3493095"/>
                    <a:gd name="connsiteY3" fmla="*/ 1936376 h 3001392"/>
                    <a:gd name="connsiteX4" fmla="*/ 792926 w 3493095"/>
                    <a:gd name="connsiteY4" fmla="*/ 2630244 h 3001392"/>
                    <a:gd name="connsiteX5" fmla="*/ 1449142 w 3493095"/>
                    <a:gd name="connsiteY5" fmla="*/ 2899186 h 3001392"/>
                    <a:gd name="connsiteX6" fmla="*/ 2175283 w 3493095"/>
                    <a:gd name="connsiteY6" fmla="*/ 2904564 h 3001392"/>
                    <a:gd name="connsiteX7" fmla="*/ 3111199 w 3493095"/>
                    <a:gd name="connsiteY7" fmla="*/ 2775473 h 3001392"/>
                    <a:gd name="connsiteX8" fmla="*/ 3251048 w 3493095"/>
                    <a:gd name="connsiteY8" fmla="*/ 2366682 h 3001392"/>
                    <a:gd name="connsiteX9" fmla="*/ 3493095 w 3493095"/>
                    <a:gd name="connsiteY9" fmla="*/ 1715844 h 3001392"/>
                    <a:gd name="connsiteX10" fmla="*/ 3294079 w 3493095"/>
                    <a:gd name="connsiteY10" fmla="*/ 1226371 h 3001392"/>
                    <a:gd name="connsiteX11" fmla="*/ 3164987 w 3493095"/>
                    <a:gd name="connsiteY11" fmla="*/ 365760 h 3001392"/>
                    <a:gd name="connsiteX12" fmla="*/ 2562559 w 3493095"/>
                    <a:gd name="connsiteY12" fmla="*/ 0 h 3001392"/>
                    <a:gd name="connsiteX13" fmla="*/ 1594370 w 3493095"/>
                    <a:gd name="connsiteY13" fmla="*/ 102197 h 3001392"/>
                    <a:gd name="connsiteX0" fmla="*/ 1594370 w 3493095"/>
                    <a:gd name="connsiteY0" fmla="*/ 102197 h 3008676"/>
                    <a:gd name="connsiteX1" fmla="*/ 733759 w 3493095"/>
                    <a:gd name="connsiteY1" fmla="*/ 467957 h 3008676"/>
                    <a:gd name="connsiteX2" fmla="*/ 206634 w 3493095"/>
                    <a:gd name="connsiteY2" fmla="*/ 1145689 h 3008676"/>
                    <a:gd name="connsiteX3" fmla="*/ 298074 w 3493095"/>
                    <a:gd name="connsiteY3" fmla="*/ 1936376 h 3008676"/>
                    <a:gd name="connsiteX4" fmla="*/ 792926 w 3493095"/>
                    <a:gd name="connsiteY4" fmla="*/ 2630244 h 3008676"/>
                    <a:gd name="connsiteX5" fmla="*/ 1449142 w 3493095"/>
                    <a:gd name="connsiteY5" fmla="*/ 2899186 h 3008676"/>
                    <a:gd name="connsiteX6" fmla="*/ 2175283 w 3493095"/>
                    <a:gd name="connsiteY6" fmla="*/ 2904564 h 3008676"/>
                    <a:gd name="connsiteX7" fmla="*/ 3154230 w 3493095"/>
                    <a:gd name="connsiteY7" fmla="*/ 2802367 h 3008676"/>
                    <a:gd name="connsiteX8" fmla="*/ 3251048 w 3493095"/>
                    <a:gd name="connsiteY8" fmla="*/ 2366682 h 3008676"/>
                    <a:gd name="connsiteX9" fmla="*/ 3493095 w 3493095"/>
                    <a:gd name="connsiteY9" fmla="*/ 1715844 h 3008676"/>
                    <a:gd name="connsiteX10" fmla="*/ 3294079 w 3493095"/>
                    <a:gd name="connsiteY10" fmla="*/ 1226371 h 3008676"/>
                    <a:gd name="connsiteX11" fmla="*/ 3164987 w 3493095"/>
                    <a:gd name="connsiteY11" fmla="*/ 365760 h 3008676"/>
                    <a:gd name="connsiteX12" fmla="*/ 2562559 w 3493095"/>
                    <a:gd name="connsiteY12" fmla="*/ 0 h 3008676"/>
                    <a:gd name="connsiteX13" fmla="*/ 1594370 w 3493095"/>
                    <a:gd name="connsiteY13" fmla="*/ 102197 h 3008676"/>
                    <a:gd name="connsiteX0" fmla="*/ 1594370 w 3493095"/>
                    <a:gd name="connsiteY0" fmla="*/ 102197 h 3008676"/>
                    <a:gd name="connsiteX1" fmla="*/ 733759 w 3493095"/>
                    <a:gd name="connsiteY1" fmla="*/ 467957 h 3008676"/>
                    <a:gd name="connsiteX2" fmla="*/ 206634 w 3493095"/>
                    <a:gd name="connsiteY2" fmla="*/ 1145689 h 3008676"/>
                    <a:gd name="connsiteX3" fmla="*/ 298074 w 3493095"/>
                    <a:gd name="connsiteY3" fmla="*/ 1936376 h 3008676"/>
                    <a:gd name="connsiteX4" fmla="*/ 792926 w 3493095"/>
                    <a:gd name="connsiteY4" fmla="*/ 2630244 h 3008676"/>
                    <a:gd name="connsiteX5" fmla="*/ 1449142 w 3493095"/>
                    <a:gd name="connsiteY5" fmla="*/ 2899186 h 3008676"/>
                    <a:gd name="connsiteX6" fmla="*/ 2175283 w 3493095"/>
                    <a:gd name="connsiteY6" fmla="*/ 2904564 h 3008676"/>
                    <a:gd name="connsiteX7" fmla="*/ 3154230 w 3493095"/>
                    <a:gd name="connsiteY7" fmla="*/ 2802367 h 3008676"/>
                    <a:gd name="connsiteX8" fmla="*/ 3272563 w 3493095"/>
                    <a:gd name="connsiteY8" fmla="*/ 2237590 h 3008676"/>
                    <a:gd name="connsiteX9" fmla="*/ 3493095 w 3493095"/>
                    <a:gd name="connsiteY9" fmla="*/ 1715844 h 3008676"/>
                    <a:gd name="connsiteX10" fmla="*/ 3294079 w 3493095"/>
                    <a:gd name="connsiteY10" fmla="*/ 1226371 h 3008676"/>
                    <a:gd name="connsiteX11" fmla="*/ 3164987 w 3493095"/>
                    <a:gd name="connsiteY11" fmla="*/ 365760 h 3008676"/>
                    <a:gd name="connsiteX12" fmla="*/ 2562559 w 3493095"/>
                    <a:gd name="connsiteY12" fmla="*/ 0 h 3008676"/>
                    <a:gd name="connsiteX13" fmla="*/ 1594370 w 3493095"/>
                    <a:gd name="connsiteY13" fmla="*/ 102197 h 3008676"/>
                    <a:gd name="connsiteX0" fmla="*/ 1594370 w 3493095"/>
                    <a:gd name="connsiteY0" fmla="*/ 102197 h 3001392"/>
                    <a:gd name="connsiteX1" fmla="*/ 733759 w 3493095"/>
                    <a:gd name="connsiteY1" fmla="*/ 467957 h 3001392"/>
                    <a:gd name="connsiteX2" fmla="*/ 206634 w 3493095"/>
                    <a:gd name="connsiteY2" fmla="*/ 1145689 h 3001392"/>
                    <a:gd name="connsiteX3" fmla="*/ 298074 w 3493095"/>
                    <a:gd name="connsiteY3" fmla="*/ 1936376 h 3001392"/>
                    <a:gd name="connsiteX4" fmla="*/ 792926 w 3493095"/>
                    <a:gd name="connsiteY4" fmla="*/ 2630244 h 3001392"/>
                    <a:gd name="connsiteX5" fmla="*/ 1449142 w 3493095"/>
                    <a:gd name="connsiteY5" fmla="*/ 2899186 h 3001392"/>
                    <a:gd name="connsiteX6" fmla="*/ 2175283 w 3493095"/>
                    <a:gd name="connsiteY6" fmla="*/ 2904564 h 3001392"/>
                    <a:gd name="connsiteX7" fmla="*/ 3245670 w 3493095"/>
                    <a:gd name="connsiteY7" fmla="*/ 2775473 h 3001392"/>
                    <a:gd name="connsiteX8" fmla="*/ 3272563 w 3493095"/>
                    <a:gd name="connsiteY8" fmla="*/ 2237590 h 3001392"/>
                    <a:gd name="connsiteX9" fmla="*/ 3493095 w 3493095"/>
                    <a:gd name="connsiteY9" fmla="*/ 1715844 h 3001392"/>
                    <a:gd name="connsiteX10" fmla="*/ 3294079 w 3493095"/>
                    <a:gd name="connsiteY10" fmla="*/ 1226371 h 3001392"/>
                    <a:gd name="connsiteX11" fmla="*/ 3164987 w 3493095"/>
                    <a:gd name="connsiteY11" fmla="*/ 365760 h 3001392"/>
                    <a:gd name="connsiteX12" fmla="*/ 2562559 w 3493095"/>
                    <a:gd name="connsiteY12" fmla="*/ 0 h 3001392"/>
                    <a:gd name="connsiteX13" fmla="*/ 1594370 w 3493095"/>
                    <a:gd name="connsiteY13" fmla="*/ 102197 h 3001392"/>
                    <a:gd name="connsiteX0" fmla="*/ 1594370 w 3493095"/>
                    <a:gd name="connsiteY0" fmla="*/ 102197 h 3001392"/>
                    <a:gd name="connsiteX1" fmla="*/ 733759 w 3493095"/>
                    <a:gd name="connsiteY1" fmla="*/ 467957 h 3001392"/>
                    <a:gd name="connsiteX2" fmla="*/ 206634 w 3493095"/>
                    <a:gd name="connsiteY2" fmla="*/ 1145689 h 3001392"/>
                    <a:gd name="connsiteX3" fmla="*/ 298074 w 3493095"/>
                    <a:gd name="connsiteY3" fmla="*/ 1936376 h 3001392"/>
                    <a:gd name="connsiteX4" fmla="*/ 792926 w 3493095"/>
                    <a:gd name="connsiteY4" fmla="*/ 2630244 h 3001392"/>
                    <a:gd name="connsiteX5" fmla="*/ 1449142 w 3493095"/>
                    <a:gd name="connsiteY5" fmla="*/ 2899186 h 3001392"/>
                    <a:gd name="connsiteX6" fmla="*/ 2175283 w 3493095"/>
                    <a:gd name="connsiteY6" fmla="*/ 2904564 h 3001392"/>
                    <a:gd name="connsiteX7" fmla="*/ 3245670 w 3493095"/>
                    <a:gd name="connsiteY7" fmla="*/ 2775473 h 3001392"/>
                    <a:gd name="connsiteX8" fmla="*/ 3272563 w 3493095"/>
                    <a:gd name="connsiteY8" fmla="*/ 2237590 h 3001392"/>
                    <a:gd name="connsiteX9" fmla="*/ 3493095 w 3493095"/>
                    <a:gd name="connsiteY9" fmla="*/ 1715844 h 3001392"/>
                    <a:gd name="connsiteX10" fmla="*/ 3294079 w 3493095"/>
                    <a:gd name="connsiteY10" fmla="*/ 1226371 h 3001392"/>
                    <a:gd name="connsiteX11" fmla="*/ 3164987 w 3493095"/>
                    <a:gd name="connsiteY11" fmla="*/ 365760 h 3001392"/>
                    <a:gd name="connsiteX12" fmla="*/ 2562559 w 3493095"/>
                    <a:gd name="connsiteY12" fmla="*/ 0 h 3001392"/>
                    <a:gd name="connsiteX13" fmla="*/ 1594370 w 3493095"/>
                    <a:gd name="connsiteY13" fmla="*/ 102197 h 3001392"/>
                    <a:gd name="connsiteX0" fmla="*/ 1594370 w 3493095"/>
                    <a:gd name="connsiteY0" fmla="*/ 102197 h 3001392"/>
                    <a:gd name="connsiteX1" fmla="*/ 733759 w 3493095"/>
                    <a:gd name="connsiteY1" fmla="*/ 467957 h 3001392"/>
                    <a:gd name="connsiteX2" fmla="*/ 206634 w 3493095"/>
                    <a:gd name="connsiteY2" fmla="*/ 1145689 h 3001392"/>
                    <a:gd name="connsiteX3" fmla="*/ 298074 w 3493095"/>
                    <a:gd name="connsiteY3" fmla="*/ 1936376 h 3001392"/>
                    <a:gd name="connsiteX4" fmla="*/ 792926 w 3493095"/>
                    <a:gd name="connsiteY4" fmla="*/ 2630244 h 3001392"/>
                    <a:gd name="connsiteX5" fmla="*/ 1449142 w 3493095"/>
                    <a:gd name="connsiteY5" fmla="*/ 2899186 h 3001392"/>
                    <a:gd name="connsiteX6" fmla="*/ 2175283 w 3493095"/>
                    <a:gd name="connsiteY6" fmla="*/ 2904564 h 3001392"/>
                    <a:gd name="connsiteX7" fmla="*/ 3245670 w 3493095"/>
                    <a:gd name="connsiteY7" fmla="*/ 2775473 h 3001392"/>
                    <a:gd name="connsiteX8" fmla="*/ 3267184 w 3493095"/>
                    <a:gd name="connsiteY8" fmla="*/ 2205318 h 3001392"/>
                    <a:gd name="connsiteX9" fmla="*/ 3493095 w 3493095"/>
                    <a:gd name="connsiteY9" fmla="*/ 1715844 h 3001392"/>
                    <a:gd name="connsiteX10" fmla="*/ 3294079 w 3493095"/>
                    <a:gd name="connsiteY10" fmla="*/ 1226371 h 3001392"/>
                    <a:gd name="connsiteX11" fmla="*/ 3164987 w 3493095"/>
                    <a:gd name="connsiteY11" fmla="*/ 365760 h 3001392"/>
                    <a:gd name="connsiteX12" fmla="*/ 2562559 w 3493095"/>
                    <a:gd name="connsiteY12" fmla="*/ 0 h 3001392"/>
                    <a:gd name="connsiteX13" fmla="*/ 1594370 w 3493095"/>
                    <a:gd name="connsiteY13" fmla="*/ 102197 h 3001392"/>
                    <a:gd name="connsiteX0" fmla="*/ 1594370 w 3493095"/>
                    <a:gd name="connsiteY0" fmla="*/ 102197 h 3001392"/>
                    <a:gd name="connsiteX1" fmla="*/ 733759 w 3493095"/>
                    <a:gd name="connsiteY1" fmla="*/ 467957 h 3001392"/>
                    <a:gd name="connsiteX2" fmla="*/ 206634 w 3493095"/>
                    <a:gd name="connsiteY2" fmla="*/ 1145689 h 3001392"/>
                    <a:gd name="connsiteX3" fmla="*/ 298074 w 3493095"/>
                    <a:gd name="connsiteY3" fmla="*/ 1936376 h 3001392"/>
                    <a:gd name="connsiteX4" fmla="*/ 792926 w 3493095"/>
                    <a:gd name="connsiteY4" fmla="*/ 2630244 h 3001392"/>
                    <a:gd name="connsiteX5" fmla="*/ 1449142 w 3493095"/>
                    <a:gd name="connsiteY5" fmla="*/ 2899186 h 3001392"/>
                    <a:gd name="connsiteX6" fmla="*/ 2175283 w 3493095"/>
                    <a:gd name="connsiteY6" fmla="*/ 2904564 h 3001392"/>
                    <a:gd name="connsiteX7" fmla="*/ 3245670 w 3493095"/>
                    <a:gd name="connsiteY7" fmla="*/ 2775473 h 3001392"/>
                    <a:gd name="connsiteX8" fmla="*/ 3267184 w 3493095"/>
                    <a:gd name="connsiteY8" fmla="*/ 2205318 h 3001392"/>
                    <a:gd name="connsiteX9" fmla="*/ 3493095 w 3493095"/>
                    <a:gd name="connsiteY9" fmla="*/ 1715844 h 3001392"/>
                    <a:gd name="connsiteX10" fmla="*/ 3294079 w 3493095"/>
                    <a:gd name="connsiteY10" fmla="*/ 1226371 h 3001392"/>
                    <a:gd name="connsiteX11" fmla="*/ 3164987 w 3493095"/>
                    <a:gd name="connsiteY11" fmla="*/ 365760 h 3001392"/>
                    <a:gd name="connsiteX12" fmla="*/ 2562559 w 3493095"/>
                    <a:gd name="connsiteY12" fmla="*/ 0 h 3001392"/>
                    <a:gd name="connsiteX13" fmla="*/ 1594370 w 3493095"/>
                    <a:gd name="connsiteY13" fmla="*/ 102197 h 3001392"/>
                    <a:gd name="connsiteX0" fmla="*/ 1594370 w 3493095"/>
                    <a:gd name="connsiteY0" fmla="*/ 102197 h 3001392"/>
                    <a:gd name="connsiteX1" fmla="*/ 733759 w 3493095"/>
                    <a:gd name="connsiteY1" fmla="*/ 467957 h 3001392"/>
                    <a:gd name="connsiteX2" fmla="*/ 206634 w 3493095"/>
                    <a:gd name="connsiteY2" fmla="*/ 1145689 h 3001392"/>
                    <a:gd name="connsiteX3" fmla="*/ 298074 w 3493095"/>
                    <a:gd name="connsiteY3" fmla="*/ 1936376 h 3001392"/>
                    <a:gd name="connsiteX4" fmla="*/ 792926 w 3493095"/>
                    <a:gd name="connsiteY4" fmla="*/ 2630244 h 3001392"/>
                    <a:gd name="connsiteX5" fmla="*/ 1449142 w 3493095"/>
                    <a:gd name="connsiteY5" fmla="*/ 2899186 h 3001392"/>
                    <a:gd name="connsiteX6" fmla="*/ 2175283 w 3493095"/>
                    <a:gd name="connsiteY6" fmla="*/ 2904564 h 3001392"/>
                    <a:gd name="connsiteX7" fmla="*/ 3245670 w 3493095"/>
                    <a:gd name="connsiteY7" fmla="*/ 2775473 h 3001392"/>
                    <a:gd name="connsiteX8" fmla="*/ 3267184 w 3493095"/>
                    <a:gd name="connsiteY8" fmla="*/ 2205318 h 3001392"/>
                    <a:gd name="connsiteX9" fmla="*/ 3493095 w 3493095"/>
                    <a:gd name="connsiteY9" fmla="*/ 1715844 h 3001392"/>
                    <a:gd name="connsiteX10" fmla="*/ 3294079 w 3493095"/>
                    <a:gd name="connsiteY10" fmla="*/ 1226371 h 3001392"/>
                    <a:gd name="connsiteX11" fmla="*/ 3164987 w 3493095"/>
                    <a:gd name="connsiteY11" fmla="*/ 365760 h 3001392"/>
                    <a:gd name="connsiteX12" fmla="*/ 2562559 w 3493095"/>
                    <a:gd name="connsiteY12" fmla="*/ 0 h 3001392"/>
                    <a:gd name="connsiteX13" fmla="*/ 1594370 w 3493095"/>
                    <a:gd name="connsiteY13" fmla="*/ 102197 h 3001392"/>
                    <a:gd name="connsiteX0" fmla="*/ 1594370 w 3493095"/>
                    <a:gd name="connsiteY0" fmla="*/ 102197 h 3001392"/>
                    <a:gd name="connsiteX1" fmla="*/ 733759 w 3493095"/>
                    <a:gd name="connsiteY1" fmla="*/ 467957 h 3001392"/>
                    <a:gd name="connsiteX2" fmla="*/ 206634 w 3493095"/>
                    <a:gd name="connsiteY2" fmla="*/ 1145689 h 3001392"/>
                    <a:gd name="connsiteX3" fmla="*/ 298074 w 3493095"/>
                    <a:gd name="connsiteY3" fmla="*/ 1936376 h 3001392"/>
                    <a:gd name="connsiteX4" fmla="*/ 792926 w 3493095"/>
                    <a:gd name="connsiteY4" fmla="*/ 2630244 h 3001392"/>
                    <a:gd name="connsiteX5" fmla="*/ 1449142 w 3493095"/>
                    <a:gd name="connsiteY5" fmla="*/ 2899186 h 3001392"/>
                    <a:gd name="connsiteX6" fmla="*/ 2175283 w 3493095"/>
                    <a:gd name="connsiteY6" fmla="*/ 2904564 h 3001392"/>
                    <a:gd name="connsiteX7" fmla="*/ 3245670 w 3493095"/>
                    <a:gd name="connsiteY7" fmla="*/ 2775473 h 3001392"/>
                    <a:gd name="connsiteX8" fmla="*/ 3267184 w 3493095"/>
                    <a:gd name="connsiteY8" fmla="*/ 2205318 h 3001392"/>
                    <a:gd name="connsiteX9" fmla="*/ 3493095 w 3493095"/>
                    <a:gd name="connsiteY9" fmla="*/ 1715844 h 3001392"/>
                    <a:gd name="connsiteX10" fmla="*/ 3294079 w 3493095"/>
                    <a:gd name="connsiteY10" fmla="*/ 1226371 h 3001392"/>
                    <a:gd name="connsiteX11" fmla="*/ 3164987 w 3493095"/>
                    <a:gd name="connsiteY11" fmla="*/ 365760 h 3001392"/>
                    <a:gd name="connsiteX12" fmla="*/ 2562559 w 3493095"/>
                    <a:gd name="connsiteY12" fmla="*/ 0 h 3001392"/>
                    <a:gd name="connsiteX13" fmla="*/ 1594370 w 3493095"/>
                    <a:gd name="connsiteY13" fmla="*/ 102197 h 3001392"/>
                    <a:gd name="connsiteX0" fmla="*/ 1594370 w 3493095"/>
                    <a:gd name="connsiteY0" fmla="*/ 102197 h 3001392"/>
                    <a:gd name="connsiteX1" fmla="*/ 733759 w 3493095"/>
                    <a:gd name="connsiteY1" fmla="*/ 467957 h 3001392"/>
                    <a:gd name="connsiteX2" fmla="*/ 206634 w 3493095"/>
                    <a:gd name="connsiteY2" fmla="*/ 1145689 h 3001392"/>
                    <a:gd name="connsiteX3" fmla="*/ 298074 w 3493095"/>
                    <a:gd name="connsiteY3" fmla="*/ 1936376 h 3001392"/>
                    <a:gd name="connsiteX4" fmla="*/ 792926 w 3493095"/>
                    <a:gd name="connsiteY4" fmla="*/ 2630244 h 3001392"/>
                    <a:gd name="connsiteX5" fmla="*/ 1449142 w 3493095"/>
                    <a:gd name="connsiteY5" fmla="*/ 2899186 h 3001392"/>
                    <a:gd name="connsiteX6" fmla="*/ 2175283 w 3493095"/>
                    <a:gd name="connsiteY6" fmla="*/ 2904564 h 3001392"/>
                    <a:gd name="connsiteX7" fmla="*/ 3245670 w 3493095"/>
                    <a:gd name="connsiteY7" fmla="*/ 2775473 h 3001392"/>
                    <a:gd name="connsiteX8" fmla="*/ 3267184 w 3493095"/>
                    <a:gd name="connsiteY8" fmla="*/ 2205318 h 3001392"/>
                    <a:gd name="connsiteX9" fmla="*/ 3493095 w 3493095"/>
                    <a:gd name="connsiteY9" fmla="*/ 1715844 h 3001392"/>
                    <a:gd name="connsiteX10" fmla="*/ 3294079 w 3493095"/>
                    <a:gd name="connsiteY10" fmla="*/ 1226371 h 3001392"/>
                    <a:gd name="connsiteX11" fmla="*/ 3164987 w 3493095"/>
                    <a:gd name="connsiteY11" fmla="*/ 365760 h 3001392"/>
                    <a:gd name="connsiteX12" fmla="*/ 2562559 w 3493095"/>
                    <a:gd name="connsiteY12" fmla="*/ 0 h 3001392"/>
                    <a:gd name="connsiteX13" fmla="*/ 1594370 w 3493095"/>
                    <a:gd name="connsiteY13" fmla="*/ 102197 h 3001392"/>
                    <a:gd name="connsiteX0" fmla="*/ 1594370 w 3493095"/>
                    <a:gd name="connsiteY0" fmla="*/ 102197 h 3001392"/>
                    <a:gd name="connsiteX1" fmla="*/ 733759 w 3493095"/>
                    <a:gd name="connsiteY1" fmla="*/ 467957 h 3001392"/>
                    <a:gd name="connsiteX2" fmla="*/ 206634 w 3493095"/>
                    <a:gd name="connsiteY2" fmla="*/ 1145689 h 3001392"/>
                    <a:gd name="connsiteX3" fmla="*/ 298074 w 3493095"/>
                    <a:gd name="connsiteY3" fmla="*/ 1936376 h 3001392"/>
                    <a:gd name="connsiteX4" fmla="*/ 792926 w 3493095"/>
                    <a:gd name="connsiteY4" fmla="*/ 2630244 h 3001392"/>
                    <a:gd name="connsiteX5" fmla="*/ 1449142 w 3493095"/>
                    <a:gd name="connsiteY5" fmla="*/ 2899186 h 3001392"/>
                    <a:gd name="connsiteX6" fmla="*/ 2175283 w 3493095"/>
                    <a:gd name="connsiteY6" fmla="*/ 2904564 h 3001392"/>
                    <a:gd name="connsiteX7" fmla="*/ 3245670 w 3493095"/>
                    <a:gd name="connsiteY7" fmla="*/ 2775473 h 3001392"/>
                    <a:gd name="connsiteX8" fmla="*/ 3267184 w 3493095"/>
                    <a:gd name="connsiteY8" fmla="*/ 2205318 h 3001392"/>
                    <a:gd name="connsiteX9" fmla="*/ 3493095 w 3493095"/>
                    <a:gd name="connsiteY9" fmla="*/ 1715844 h 3001392"/>
                    <a:gd name="connsiteX10" fmla="*/ 3294079 w 3493095"/>
                    <a:gd name="connsiteY10" fmla="*/ 1226371 h 3001392"/>
                    <a:gd name="connsiteX11" fmla="*/ 3164987 w 3493095"/>
                    <a:gd name="connsiteY11" fmla="*/ 365760 h 3001392"/>
                    <a:gd name="connsiteX12" fmla="*/ 2562559 w 3493095"/>
                    <a:gd name="connsiteY12" fmla="*/ 0 h 3001392"/>
                    <a:gd name="connsiteX13" fmla="*/ 1594370 w 3493095"/>
                    <a:gd name="connsiteY13" fmla="*/ 102197 h 3001392"/>
                    <a:gd name="connsiteX0" fmla="*/ 1594370 w 3493095"/>
                    <a:gd name="connsiteY0" fmla="*/ 102197 h 3001392"/>
                    <a:gd name="connsiteX1" fmla="*/ 733759 w 3493095"/>
                    <a:gd name="connsiteY1" fmla="*/ 467957 h 3001392"/>
                    <a:gd name="connsiteX2" fmla="*/ 206634 w 3493095"/>
                    <a:gd name="connsiteY2" fmla="*/ 1145689 h 3001392"/>
                    <a:gd name="connsiteX3" fmla="*/ 298074 w 3493095"/>
                    <a:gd name="connsiteY3" fmla="*/ 1936376 h 3001392"/>
                    <a:gd name="connsiteX4" fmla="*/ 792926 w 3493095"/>
                    <a:gd name="connsiteY4" fmla="*/ 2630244 h 3001392"/>
                    <a:gd name="connsiteX5" fmla="*/ 1449142 w 3493095"/>
                    <a:gd name="connsiteY5" fmla="*/ 2899186 h 3001392"/>
                    <a:gd name="connsiteX6" fmla="*/ 2175283 w 3493095"/>
                    <a:gd name="connsiteY6" fmla="*/ 2904564 h 3001392"/>
                    <a:gd name="connsiteX7" fmla="*/ 3245670 w 3493095"/>
                    <a:gd name="connsiteY7" fmla="*/ 2775473 h 3001392"/>
                    <a:gd name="connsiteX8" fmla="*/ 3267184 w 3493095"/>
                    <a:gd name="connsiteY8" fmla="*/ 2205318 h 3001392"/>
                    <a:gd name="connsiteX9" fmla="*/ 3493095 w 3493095"/>
                    <a:gd name="connsiteY9" fmla="*/ 1715844 h 3001392"/>
                    <a:gd name="connsiteX10" fmla="*/ 3294079 w 3493095"/>
                    <a:gd name="connsiteY10" fmla="*/ 1226371 h 3001392"/>
                    <a:gd name="connsiteX11" fmla="*/ 3164987 w 3493095"/>
                    <a:gd name="connsiteY11" fmla="*/ 365760 h 3001392"/>
                    <a:gd name="connsiteX12" fmla="*/ 2562559 w 3493095"/>
                    <a:gd name="connsiteY12" fmla="*/ 0 h 3001392"/>
                    <a:gd name="connsiteX13" fmla="*/ 1594370 w 3493095"/>
                    <a:gd name="connsiteY13" fmla="*/ 102197 h 3001392"/>
                    <a:gd name="connsiteX0" fmla="*/ 1594370 w 3493095"/>
                    <a:gd name="connsiteY0" fmla="*/ 135724 h 3034919"/>
                    <a:gd name="connsiteX1" fmla="*/ 733759 w 3493095"/>
                    <a:gd name="connsiteY1" fmla="*/ 501484 h 3034919"/>
                    <a:gd name="connsiteX2" fmla="*/ 206634 w 3493095"/>
                    <a:gd name="connsiteY2" fmla="*/ 1179216 h 3034919"/>
                    <a:gd name="connsiteX3" fmla="*/ 298074 w 3493095"/>
                    <a:gd name="connsiteY3" fmla="*/ 1969903 h 3034919"/>
                    <a:gd name="connsiteX4" fmla="*/ 792926 w 3493095"/>
                    <a:gd name="connsiteY4" fmla="*/ 2663771 h 3034919"/>
                    <a:gd name="connsiteX5" fmla="*/ 1449142 w 3493095"/>
                    <a:gd name="connsiteY5" fmla="*/ 2932713 h 3034919"/>
                    <a:gd name="connsiteX6" fmla="*/ 2175283 w 3493095"/>
                    <a:gd name="connsiteY6" fmla="*/ 2938091 h 3034919"/>
                    <a:gd name="connsiteX7" fmla="*/ 3245670 w 3493095"/>
                    <a:gd name="connsiteY7" fmla="*/ 2809000 h 3034919"/>
                    <a:gd name="connsiteX8" fmla="*/ 3267184 w 3493095"/>
                    <a:gd name="connsiteY8" fmla="*/ 2238845 h 3034919"/>
                    <a:gd name="connsiteX9" fmla="*/ 3493095 w 3493095"/>
                    <a:gd name="connsiteY9" fmla="*/ 1749371 h 3034919"/>
                    <a:gd name="connsiteX10" fmla="*/ 3294079 w 3493095"/>
                    <a:gd name="connsiteY10" fmla="*/ 1259898 h 3034919"/>
                    <a:gd name="connsiteX11" fmla="*/ 3164987 w 3493095"/>
                    <a:gd name="connsiteY11" fmla="*/ 399287 h 3034919"/>
                    <a:gd name="connsiteX12" fmla="*/ 2562559 w 3493095"/>
                    <a:gd name="connsiteY12" fmla="*/ 33527 h 3034919"/>
                    <a:gd name="connsiteX13" fmla="*/ 1594370 w 3493095"/>
                    <a:gd name="connsiteY13" fmla="*/ 135724 h 3034919"/>
                    <a:gd name="connsiteX0" fmla="*/ 1594370 w 3493095"/>
                    <a:gd name="connsiteY0" fmla="*/ 135724 h 3034919"/>
                    <a:gd name="connsiteX1" fmla="*/ 733759 w 3493095"/>
                    <a:gd name="connsiteY1" fmla="*/ 501484 h 3034919"/>
                    <a:gd name="connsiteX2" fmla="*/ 206634 w 3493095"/>
                    <a:gd name="connsiteY2" fmla="*/ 1179216 h 3034919"/>
                    <a:gd name="connsiteX3" fmla="*/ 298074 w 3493095"/>
                    <a:gd name="connsiteY3" fmla="*/ 1969903 h 3034919"/>
                    <a:gd name="connsiteX4" fmla="*/ 792926 w 3493095"/>
                    <a:gd name="connsiteY4" fmla="*/ 2663771 h 3034919"/>
                    <a:gd name="connsiteX5" fmla="*/ 1449142 w 3493095"/>
                    <a:gd name="connsiteY5" fmla="*/ 2932713 h 3034919"/>
                    <a:gd name="connsiteX6" fmla="*/ 2175283 w 3493095"/>
                    <a:gd name="connsiteY6" fmla="*/ 2938091 h 3034919"/>
                    <a:gd name="connsiteX7" fmla="*/ 3245670 w 3493095"/>
                    <a:gd name="connsiteY7" fmla="*/ 2809000 h 3034919"/>
                    <a:gd name="connsiteX8" fmla="*/ 3267184 w 3493095"/>
                    <a:gd name="connsiteY8" fmla="*/ 2238845 h 3034919"/>
                    <a:gd name="connsiteX9" fmla="*/ 3493095 w 3493095"/>
                    <a:gd name="connsiteY9" fmla="*/ 1749371 h 3034919"/>
                    <a:gd name="connsiteX10" fmla="*/ 3294079 w 3493095"/>
                    <a:gd name="connsiteY10" fmla="*/ 1259898 h 3034919"/>
                    <a:gd name="connsiteX11" fmla="*/ 3164987 w 3493095"/>
                    <a:gd name="connsiteY11" fmla="*/ 399287 h 3034919"/>
                    <a:gd name="connsiteX12" fmla="*/ 2562559 w 3493095"/>
                    <a:gd name="connsiteY12" fmla="*/ 33527 h 3034919"/>
                    <a:gd name="connsiteX13" fmla="*/ 1594370 w 3493095"/>
                    <a:gd name="connsiteY13" fmla="*/ 135724 h 3034919"/>
                    <a:gd name="connsiteX0" fmla="*/ 1594370 w 3493095"/>
                    <a:gd name="connsiteY0" fmla="*/ 135724 h 3034919"/>
                    <a:gd name="connsiteX1" fmla="*/ 733759 w 3493095"/>
                    <a:gd name="connsiteY1" fmla="*/ 501484 h 3034919"/>
                    <a:gd name="connsiteX2" fmla="*/ 206634 w 3493095"/>
                    <a:gd name="connsiteY2" fmla="*/ 1179216 h 3034919"/>
                    <a:gd name="connsiteX3" fmla="*/ 298074 w 3493095"/>
                    <a:gd name="connsiteY3" fmla="*/ 1969903 h 3034919"/>
                    <a:gd name="connsiteX4" fmla="*/ 792926 w 3493095"/>
                    <a:gd name="connsiteY4" fmla="*/ 2663771 h 3034919"/>
                    <a:gd name="connsiteX5" fmla="*/ 1449142 w 3493095"/>
                    <a:gd name="connsiteY5" fmla="*/ 2932713 h 3034919"/>
                    <a:gd name="connsiteX6" fmla="*/ 2175283 w 3493095"/>
                    <a:gd name="connsiteY6" fmla="*/ 2938091 h 3034919"/>
                    <a:gd name="connsiteX7" fmla="*/ 3245670 w 3493095"/>
                    <a:gd name="connsiteY7" fmla="*/ 2809000 h 3034919"/>
                    <a:gd name="connsiteX8" fmla="*/ 3267184 w 3493095"/>
                    <a:gd name="connsiteY8" fmla="*/ 2238845 h 3034919"/>
                    <a:gd name="connsiteX9" fmla="*/ 3493095 w 3493095"/>
                    <a:gd name="connsiteY9" fmla="*/ 1749371 h 3034919"/>
                    <a:gd name="connsiteX10" fmla="*/ 3294079 w 3493095"/>
                    <a:gd name="connsiteY10" fmla="*/ 1259898 h 3034919"/>
                    <a:gd name="connsiteX11" fmla="*/ 3164987 w 3493095"/>
                    <a:gd name="connsiteY11" fmla="*/ 399287 h 3034919"/>
                    <a:gd name="connsiteX12" fmla="*/ 2562559 w 3493095"/>
                    <a:gd name="connsiteY12" fmla="*/ 33527 h 3034919"/>
                    <a:gd name="connsiteX13" fmla="*/ 1594370 w 3493095"/>
                    <a:gd name="connsiteY13" fmla="*/ 135724 h 3034919"/>
                    <a:gd name="connsiteX0" fmla="*/ 1594370 w 3493095"/>
                    <a:gd name="connsiteY0" fmla="*/ 135724 h 3034919"/>
                    <a:gd name="connsiteX1" fmla="*/ 733759 w 3493095"/>
                    <a:gd name="connsiteY1" fmla="*/ 501484 h 3034919"/>
                    <a:gd name="connsiteX2" fmla="*/ 206634 w 3493095"/>
                    <a:gd name="connsiteY2" fmla="*/ 1179216 h 3034919"/>
                    <a:gd name="connsiteX3" fmla="*/ 298074 w 3493095"/>
                    <a:gd name="connsiteY3" fmla="*/ 1969903 h 3034919"/>
                    <a:gd name="connsiteX4" fmla="*/ 792926 w 3493095"/>
                    <a:gd name="connsiteY4" fmla="*/ 2663771 h 3034919"/>
                    <a:gd name="connsiteX5" fmla="*/ 1449142 w 3493095"/>
                    <a:gd name="connsiteY5" fmla="*/ 2932713 h 3034919"/>
                    <a:gd name="connsiteX6" fmla="*/ 2175283 w 3493095"/>
                    <a:gd name="connsiteY6" fmla="*/ 2938091 h 3034919"/>
                    <a:gd name="connsiteX7" fmla="*/ 3245670 w 3493095"/>
                    <a:gd name="connsiteY7" fmla="*/ 2809000 h 3034919"/>
                    <a:gd name="connsiteX8" fmla="*/ 3267184 w 3493095"/>
                    <a:gd name="connsiteY8" fmla="*/ 2238845 h 3034919"/>
                    <a:gd name="connsiteX9" fmla="*/ 3493095 w 3493095"/>
                    <a:gd name="connsiteY9" fmla="*/ 1749371 h 3034919"/>
                    <a:gd name="connsiteX10" fmla="*/ 3294079 w 3493095"/>
                    <a:gd name="connsiteY10" fmla="*/ 1259898 h 3034919"/>
                    <a:gd name="connsiteX11" fmla="*/ 3164987 w 3493095"/>
                    <a:gd name="connsiteY11" fmla="*/ 399287 h 3034919"/>
                    <a:gd name="connsiteX12" fmla="*/ 2562559 w 3493095"/>
                    <a:gd name="connsiteY12" fmla="*/ 33527 h 3034919"/>
                    <a:gd name="connsiteX13" fmla="*/ 1594370 w 3493095"/>
                    <a:gd name="connsiteY13" fmla="*/ 135724 h 3034919"/>
                    <a:gd name="connsiteX0" fmla="*/ 1594370 w 3498177"/>
                    <a:gd name="connsiteY0" fmla="*/ 135724 h 3034919"/>
                    <a:gd name="connsiteX1" fmla="*/ 733759 w 3498177"/>
                    <a:gd name="connsiteY1" fmla="*/ 501484 h 3034919"/>
                    <a:gd name="connsiteX2" fmla="*/ 206634 w 3498177"/>
                    <a:gd name="connsiteY2" fmla="*/ 1179216 h 3034919"/>
                    <a:gd name="connsiteX3" fmla="*/ 298074 w 3498177"/>
                    <a:gd name="connsiteY3" fmla="*/ 1969903 h 3034919"/>
                    <a:gd name="connsiteX4" fmla="*/ 792926 w 3498177"/>
                    <a:gd name="connsiteY4" fmla="*/ 2663771 h 3034919"/>
                    <a:gd name="connsiteX5" fmla="*/ 1449142 w 3498177"/>
                    <a:gd name="connsiteY5" fmla="*/ 2932713 h 3034919"/>
                    <a:gd name="connsiteX6" fmla="*/ 2175283 w 3498177"/>
                    <a:gd name="connsiteY6" fmla="*/ 2938091 h 3034919"/>
                    <a:gd name="connsiteX7" fmla="*/ 3245670 w 3498177"/>
                    <a:gd name="connsiteY7" fmla="*/ 2809000 h 3034919"/>
                    <a:gd name="connsiteX8" fmla="*/ 3267184 w 3498177"/>
                    <a:gd name="connsiteY8" fmla="*/ 2238845 h 3034919"/>
                    <a:gd name="connsiteX9" fmla="*/ 3493095 w 3498177"/>
                    <a:gd name="connsiteY9" fmla="*/ 1749371 h 3034919"/>
                    <a:gd name="connsiteX10" fmla="*/ 3294079 w 3498177"/>
                    <a:gd name="connsiteY10" fmla="*/ 1259898 h 3034919"/>
                    <a:gd name="connsiteX11" fmla="*/ 3164987 w 3498177"/>
                    <a:gd name="connsiteY11" fmla="*/ 399287 h 3034919"/>
                    <a:gd name="connsiteX12" fmla="*/ 2562559 w 3498177"/>
                    <a:gd name="connsiteY12" fmla="*/ 33527 h 3034919"/>
                    <a:gd name="connsiteX13" fmla="*/ 1594370 w 3498177"/>
                    <a:gd name="connsiteY13" fmla="*/ 135724 h 3034919"/>
                    <a:gd name="connsiteX0" fmla="*/ 1594370 w 3505579"/>
                    <a:gd name="connsiteY0" fmla="*/ 135724 h 3034919"/>
                    <a:gd name="connsiteX1" fmla="*/ 733759 w 3505579"/>
                    <a:gd name="connsiteY1" fmla="*/ 501484 h 3034919"/>
                    <a:gd name="connsiteX2" fmla="*/ 206634 w 3505579"/>
                    <a:gd name="connsiteY2" fmla="*/ 1179216 h 3034919"/>
                    <a:gd name="connsiteX3" fmla="*/ 298074 w 3505579"/>
                    <a:gd name="connsiteY3" fmla="*/ 1969903 h 3034919"/>
                    <a:gd name="connsiteX4" fmla="*/ 792926 w 3505579"/>
                    <a:gd name="connsiteY4" fmla="*/ 2663771 h 3034919"/>
                    <a:gd name="connsiteX5" fmla="*/ 1449142 w 3505579"/>
                    <a:gd name="connsiteY5" fmla="*/ 2932713 h 3034919"/>
                    <a:gd name="connsiteX6" fmla="*/ 2175283 w 3505579"/>
                    <a:gd name="connsiteY6" fmla="*/ 2938091 h 3034919"/>
                    <a:gd name="connsiteX7" fmla="*/ 3245670 w 3505579"/>
                    <a:gd name="connsiteY7" fmla="*/ 2809000 h 3034919"/>
                    <a:gd name="connsiteX8" fmla="*/ 3267184 w 3505579"/>
                    <a:gd name="connsiteY8" fmla="*/ 2238845 h 3034919"/>
                    <a:gd name="connsiteX9" fmla="*/ 3493095 w 3505579"/>
                    <a:gd name="connsiteY9" fmla="*/ 1749371 h 3034919"/>
                    <a:gd name="connsiteX10" fmla="*/ 3294079 w 3505579"/>
                    <a:gd name="connsiteY10" fmla="*/ 1259898 h 3034919"/>
                    <a:gd name="connsiteX11" fmla="*/ 3164987 w 3505579"/>
                    <a:gd name="connsiteY11" fmla="*/ 399287 h 3034919"/>
                    <a:gd name="connsiteX12" fmla="*/ 2562559 w 3505579"/>
                    <a:gd name="connsiteY12" fmla="*/ 33527 h 3034919"/>
                    <a:gd name="connsiteX13" fmla="*/ 1594370 w 3505579"/>
                    <a:gd name="connsiteY13" fmla="*/ 135724 h 3034919"/>
                    <a:gd name="connsiteX0" fmla="*/ 1594370 w 3505579"/>
                    <a:gd name="connsiteY0" fmla="*/ 135724 h 3034919"/>
                    <a:gd name="connsiteX1" fmla="*/ 733759 w 3505579"/>
                    <a:gd name="connsiteY1" fmla="*/ 501484 h 3034919"/>
                    <a:gd name="connsiteX2" fmla="*/ 206634 w 3505579"/>
                    <a:gd name="connsiteY2" fmla="*/ 1179216 h 3034919"/>
                    <a:gd name="connsiteX3" fmla="*/ 298074 w 3505579"/>
                    <a:gd name="connsiteY3" fmla="*/ 1969903 h 3034919"/>
                    <a:gd name="connsiteX4" fmla="*/ 792926 w 3505579"/>
                    <a:gd name="connsiteY4" fmla="*/ 2663771 h 3034919"/>
                    <a:gd name="connsiteX5" fmla="*/ 1449142 w 3505579"/>
                    <a:gd name="connsiteY5" fmla="*/ 2932713 h 3034919"/>
                    <a:gd name="connsiteX6" fmla="*/ 2175283 w 3505579"/>
                    <a:gd name="connsiteY6" fmla="*/ 2938091 h 3034919"/>
                    <a:gd name="connsiteX7" fmla="*/ 3245670 w 3505579"/>
                    <a:gd name="connsiteY7" fmla="*/ 2809000 h 3034919"/>
                    <a:gd name="connsiteX8" fmla="*/ 3267184 w 3505579"/>
                    <a:gd name="connsiteY8" fmla="*/ 2238845 h 3034919"/>
                    <a:gd name="connsiteX9" fmla="*/ 3493095 w 3505579"/>
                    <a:gd name="connsiteY9" fmla="*/ 1749371 h 3034919"/>
                    <a:gd name="connsiteX10" fmla="*/ 3294079 w 3505579"/>
                    <a:gd name="connsiteY10" fmla="*/ 1259898 h 3034919"/>
                    <a:gd name="connsiteX11" fmla="*/ 3164987 w 3505579"/>
                    <a:gd name="connsiteY11" fmla="*/ 399287 h 3034919"/>
                    <a:gd name="connsiteX12" fmla="*/ 2562559 w 3505579"/>
                    <a:gd name="connsiteY12" fmla="*/ 33527 h 3034919"/>
                    <a:gd name="connsiteX13" fmla="*/ 1594370 w 3505579"/>
                    <a:gd name="connsiteY13" fmla="*/ 135724 h 3034919"/>
                    <a:gd name="connsiteX0" fmla="*/ 1594370 w 3505579"/>
                    <a:gd name="connsiteY0" fmla="*/ 135724 h 3034919"/>
                    <a:gd name="connsiteX1" fmla="*/ 733759 w 3505579"/>
                    <a:gd name="connsiteY1" fmla="*/ 501484 h 3034919"/>
                    <a:gd name="connsiteX2" fmla="*/ 206634 w 3505579"/>
                    <a:gd name="connsiteY2" fmla="*/ 1179216 h 3034919"/>
                    <a:gd name="connsiteX3" fmla="*/ 298074 w 3505579"/>
                    <a:gd name="connsiteY3" fmla="*/ 1969903 h 3034919"/>
                    <a:gd name="connsiteX4" fmla="*/ 792926 w 3505579"/>
                    <a:gd name="connsiteY4" fmla="*/ 2663771 h 3034919"/>
                    <a:gd name="connsiteX5" fmla="*/ 1449142 w 3505579"/>
                    <a:gd name="connsiteY5" fmla="*/ 2932713 h 3034919"/>
                    <a:gd name="connsiteX6" fmla="*/ 2175283 w 3505579"/>
                    <a:gd name="connsiteY6" fmla="*/ 2938091 h 3034919"/>
                    <a:gd name="connsiteX7" fmla="*/ 3245670 w 3505579"/>
                    <a:gd name="connsiteY7" fmla="*/ 2809000 h 3034919"/>
                    <a:gd name="connsiteX8" fmla="*/ 3267184 w 3505579"/>
                    <a:gd name="connsiteY8" fmla="*/ 2238845 h 3034919"/>
                    <a:gd name="connsiteX9" fmla="*/ 3493095 w 3505579"/>
                    <a:gd name="connsiteY9" fmla="*/ 1749371 h 3034919"/>
                    <a:gd name="connsiteX10" fmla="*/ 3294079 w 3505579"/>
                    <a:gd name="connsiteY10" fmla="*/ 1259898 h 3034919"/>
                    <a:gd name="connsiteX11" fmla="*/ 3164987 w 3505579"/>
                    <a:gd name="connsiteY11" fmla="*/ 399287 h 3034919"/>
                    <a:gd name="connsiteX12" fmla="*/ 2562559 w 3505579"/>
                    <a:gd name="connsiteY12" fmla="*/ 33527 h 3034919"/>
                    <a:gd name="connsiteX13" fmla="*/ 1594370 w 3505579"/>
                    <a:gd name="connsiteY13" fmla="*/ 135724 h 3034919"/>
                    <a:gd name="connsiteX0" fmla="*/ 1594370 w 3549654"/>
                    <a:gd name="connsiteY0" fmla="*/ 135724 h 3034919"/>
                    <a:gd name="connsiteX1" fmla="*/ 733759 w 3549654"/>
                    <a:gd name="connsiteY1" fmla="*/ 501484 h 3034919"/>
                    <a:gd name="connsiteX2" fmla="*/ 206634 w 3549654"/>
                    <a:gd name="connsiteY2" fmla="*/ 1179216 h 3034919"/>
                    <a:gd name="connsiteX3" fmla="*/ 298074 w 3549654"/>
                    <a:gd name="connsiteY3" fmla="*/ 1969903 h 3034919"/>
                    <a:gd name="connsiteX4" fmla="*/ 792926 w 3549654"/>
                    <a:gd name="connsiteY4" fmla="*/ 2663771 h 3034919"/>
                    <a:gd name="connsiteX5" fmla="*/ 1449142 w 3549654"/>
                    <a:gd name="connsiteY5" fmla="*/ 2932713 h 3034919"/>
                    <a:gd name="connsiteX6" fmla="*/ 2175283 w 3549654"/>
                    <a:gd name="connsiteY6" fmla="*/ 2938091 h 3034919"/>
                    <a:gd name="connsiteX7" fmla="*/ 3245670 w 3549654"/>
                    <a:gd name="connsiteY7" fmla="*/ 2809000 h 3034919"/>
                    <a:gd name="connsiteX8" fmla="*/ 3267184 w 3549654"/>
                    <a:gd name="connsiteY8" fmla="*/ 2238845 h 3034919"/>
                    <a:gd name="connsiteX9" fmla="*/ 3541505 w 3549654"/>
                    <a:gd name="connsiteY9" fmla="*/ 1738614 h 3034919"/>
                    <a:gd name="connsiteX10" fmla="*/ 3294079 w 3549654"/>
                    <a:gd name="connsiteY10" fmla="*/ 1259898 h 3034919"/>
                    <a:gd name="connsiteX11" fmla="*/ 3164987 w 3549654"/>
                    <a:gd name="connsiteY11" fmla="*/ 399287 h 3034919"/>
                    <a:gd name="connsiteX12" fmla="*/ 2562559 w 3549654"/>
                    <a:gd name="connsiteY12" fmla="*/ 33527 h 3034919"/>
                    <a:gd name="connsiteX13" fmla="*/ 1594370 w 3549654"/>
                    <a:gd name="connsiteY13" fmla="*/ 135724 h 3034919"/>
                    <a:gd name="connsiteX0" fmla="*/ 1594370 w 3547136"/>
                    <a:gd name="connsiteY0" fmla="*/ 135724 h 3034919"/>
                    <a:gd name="connsiteX1" fmla="*/ 733759 w 3547136"/>
                    <a:gd name="connsiteY1" fmla="*/ 501484 h 3034919"/>
                    <a:gd name="connsiteX2" fmla="*/ 206634 w 3547136"/>
                    <a:gd name="connsiteY2" fmla="*/ 1179216 h 3034919"/>
                    <a:gd name="connsiteX3" fmla="*/ 298074 w 3547136"/>
                    <a:gd name="connsiteY3" fmla="*/ 1969903 h 3034919"/>
                    <a:gd name="connsiteX4" fmla="*/ 792926 w 3547136"/>
                    <a:gd name="connsiteY4" fmla="*/ 2663771 h 3034919"/>
                    <a:gd name="connsiteX5" fmla="*/ 1449142 w 3547136"/>
                    <a:gd name="connsiteY5" fmla="*/ 2932713 h 3034919"/>
                    <a:gd name="connsiteX6" fmla="*/ 2175283 w 3547136"/>
                    <a:gd name="connsiteY6" fmla="*/ 2938091 h 3034919"/>
                    <a:gd name="connsiteX7" fmla="*/ 3245670 w 3547136"/>
                    <a:gd name="connsiteY7" fmla="*/ 2809000 h 3034919"/>
                    <a:gd name="connsiteX8" fmla="*/ 3267184 w 3547136"/>
                    <a:gd name="connsiteY8" fmla="*/ 2238845 h 3034919"/>
                    <a:gd name="connsiteX9" fmla="*/ 3541505 w 3547136"/>
                    <a:gd name="connsiteY9" fmla="*/ 1738614 h 3034919"/>
                    <a:gd name="connsiteX10" fmla="*/ 3294079 w 3547136"/>
                    <a:gd name="connsiteY10" fmla="*/ 1259898 h 3034919"/>
                    <a:gd name="connsiteX11" fmla="*/ 3164987 w 3547136"/>
                    <a:gd name="connsiteY11" fmla="*/ 399287 h 3034919"/>
                    <a:gd name="connsiteX12" fmla="*/ 2562559 w 3547136"/>
                    <a:gd name="connsiteY12" fmla="*/ 33527 h 3034919"/>
                    <a:gd name="connsiteX13" fmla="*/ 1594370 w 3547136"/>
                    <a:gd name="connsiteY13" fmla="*/ 135724 h 3034919"/>
                    <a:gd name="connsiteX0" fmla="*/ 1594370 w 3547136"/>
                    <a:gd name="connsiteY0" fmla="*/ 135724 h 3034919"/>
                    <a:gd name="connsiteX1" fmla="*/ 733759 w 3547136"/>
                    <a:gd name="connsiteY1" fmla="*/ 501484 h 3034919"/>
                    <a:gd name="connsiteX2" fmla="*/ 206634 w 3547136"/>
                    <a:gd name="connsiteY2" fmla="*/ 1179216 h 3034919"/>
                    <a:gd name="connsiteX3" fmla="*/ 298074 w 3547136"/>
                    <a:gd name="connsiteY3" fmla="*/ 1969903 h 3034919"/>
                    <a:gd name="connsiteX4" fmla="*/ 792926 w 3547136"/>
                    <a:gd name="connsiteY4" fmla="*/ 2663771 h 3034919"/>
                    <a:gd name="connsiteX5" fmla="*/ 1449142 w 3547136"/>
                    <a:gd name="connsiteY5" fmla="*/ 2932713 h 3034919"/>
                    <a:gd name="connsiteX6" fmla="*/ 2175283 w 3547136"/>
                    <a:gd name="connsiteY6" fmla="*/ 2938091 h 3034919"/>
                    <a:gd name="connsiteX7" fmla="*/ 3245670 w 3547136"/>
                    <a:gd name="connsiteY7" fmla="*/ 2809000 h 3034919"/>
                    <a:gd name="connsiteX8" fmla="*/ 3267184 w 3547136"/>
                    <a:gd name="connsiteY8" fmla="*/ 2238845 h 3034919"/>
                    <a:gd name="connsiteX9" fmla="*/ 3541505 w 3547136"/>
                    <a:gd name="connsiteY9" fmla="*/ 1738614 h 3034919"/>
                    <a:gd name="connsiteX10" fmla="*/ 3294079 w 3547136"/>
                    <a:gd name="connsiteY10" fmla="*/ 1259898 h 3034919"/>
                    <a:gd name="connsiteX11" fmla="*/ 3164987 w 3547136"/>
                    <a:gd name="connsiteY11" fmla="*/ 399287 h 3034919"/>
                    <a:gd name="connsiteX12" fmla="*/ 2562559 w 3547136"/>
                    <a:gd name="connsiteY12" fmla="*/ 33527 h 3034919"/>
                    <a:gd name="connsiteX13" fmla="*/ 1594370 w 3547136"/>
                    <a:gd name="connsiteY13" fmla="*/ 135724 h 3034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547136" h="3034919">
                      <a:moveTo>
                        <a:pt x="1594370" y="135724"/>
                      </a:moveTo>
                      <a:cubicBezTo>
                        <a:pt x="1043938" y="4840"/>
                        <a:pt x="832370" y="261230"/>
                        <a:pt x="733759" y="501484"/>
                      </a:cubicBezTo>
                      <a:cubicBezTo>
                        <a:pt x="611839" y="872624"/>
                        <a:pt x="409236" y="953305"/>
                        <a:pt x="206634" y="1179216"/>
                      </a:cubicBezTo>
                      <a:cubicBezTo>
                        <a:pt x="-160919" y="1523460"/>
                        <a:pt x="20168" y="1792402"/>
                        <a:pt x="298074" y="1969903"/>
                      </a:cubicBezTo>
                      <a:cubicBezTo>
                        <a:pt x="791133" y="2190435"/>
                        <a:pt x="762446" y="2362557"/>
                        <a:pt x="792926" y="2663771"/>
                      </a:cubicBezTo>
                      <a:cubicBezTo>
                        <a:pt x="868230" y="3038495"/>
                        <a:pt x="1147928" y="3004430"/>
                        <a:pt x="1449142" y="2932713"/>
                      </a:cubicBezTo>
                      <a:cubicBezTo>
                        <a:pt x="1879448" y="2762383"/>
                        <a:pt x="2003160" y="2909404"/>
                        <a:pt x="2175283" y="2938091"/>
                      </a:cubicBezTo>
                      <a:cubicBezTo>
                        <a:pt x="3035895" y="3147866"/>
                        <a:pt x="3164988" y="2975743"/>
                        <a:pt x="3245670" y="2809000"/>
                      </a:cubicBezTo>
                      <a:cubicBezTo>
                        <a:pt x="3319180" y="2575917"/>
                        <a:pt x="3258220" y="2418139"/>
                        <a:pt x="3267184" y="2238845"/>
                      </a:cubicBezTo>
                      <a:cubicBezTo>
                        <a:pt x="3320973" y="2043415"/>
                        <a:pt x="3482338" y="1934045"/>
                        <a:pt x="3541505" y="1738614"/>
                      </a:cubicBezTo>
                      <a:cubicBezTo>
                        <a:pt x="3577364" y="1500152"/>
                        <a:pt x="3435721" y="1385403"/>
                        <a:pt x="3294079" y="1259898"/>
                      </a:cubicBezTo>
                      <a:cubicBezTo>
                        <a:pt x="3089683" y="1032195"/>
                        <a:pt x="3208018" y="686157"/>
                        <a:pt x="3164987" y="399287"/>
                      </a:cubicBezTo>
                      <a:cubicBezTo>
                        <a:pt x="3028723" y="-99150"/>
                        <a:pt x="2693443" y="-5918"/>
                        <a:pt x="2562559" y="33527"/>
                      </a:cubicBezTo>
                      <a:cubicBezTo>
                        <a:pt x="2046191" y="271989"/>
                        <a:pt x="1857933" y="203856"/>
                        <a:pt x="1594370" y="135724"/>
                      </a:cubicBezTo>
                      <a:close/>
                    </a:path>
                  </a:pathLst>
                </a:custGeom>
                <a:noFill/>
                <a:ln w="12700" cap="flat" cmpd="sng" algn="ctr">
                  <a:solidFill>
                    <a:srgbClr val="1E5AA4"/>
                  </a:solidFill>
                  <a:prstDash val="lgDashDot"/>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dirty="0">
                    <a:ln>
                      <a:noFill/>
                    </a:ln>
                    <a:solidFill>
                      <a:prstClr val="white"/>
                    </a:solidFill>
                    <a:effectLst/>
                    <a:uLnTx/>
                    <a:uFillTx/>
                    <a:latin typeface="Calibri" panose="020F0502020204030204"/>
                    <a:ea typeface="宋体" panose="02010600030101010101" pitchFamily="2" charset="-122"/>
                    <a:cs typeface="+mn-cs"/>
                  </a:endParaRPr>
                </a:p>
              </p:txBody>
            </p:sp>
          </p:grpSp>
          <p:pic>
            <p:nvPicPr>
              <p:cNvPr id="44" name="图片 2">
                <a:extLst>
                  <a:ext uri="{FF2B5EF4-FFF2-40B4-BE49-F238E27FC236}">
                    <a16:creationId xmlns:a16="http://schemas.microsoft.com/office/drawing/2014/main" id="{AC0644DF-58B5-43F4-A303-5CE444AF82A2}"/>
                  </a:ext>
                </a:extLst>
              </p:cNvPr>
              <p:cNvPicPr>
                <a:picLocks noChangeAspect="1"/>
              </p:cNvPicPr>
              <p:nvPr/>
            </p:nvPicPr>
            <p:blipFill>
              <a:blip r:embed="rId20" cstate="print">
                <a:extLst>
                  <a:ext uri="{28A0092B-C50C-407E-A947-70E740481C1C}">
                    <a14:useLocalDpi xmlns:a14="http://schemas.microsoft.com/office/drawing/2010/main" val="0"/>
                  </a:ext>
                </a:extLst>
              </a:blip>
              <a:stretch>
                <a:fillRect/>
              </a:stretch>
            </p:blipFill>
            <p:spPr>
              <a:xfrm>
                <a:off x="9308611" y="1497546"/>
                <a:ext cx="985693" cy="1513743"/>
              </a:xfrm>
              <a:prstGeom prst="rect">
                <a:avLst/>
              </a:prstGeom>
            </p:spPr>
          </p:pic>
        </p:grpSp>
      </p:grpSp>
    </p:spTree>
    <p:extLst>
      <p:ext uri="{BB962C8B-B14F-4D97-AF65-F5344CB8AC3E}">
        <p14:creationId xmlns:p14="http://schemas.microsoft.com/office/powerpoint/2010/main" val="251851773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fade">
                                      <p:cBhvr>
                                        <p:cTn id="7" dur="1000"/>
                                        <p:tgtEl>
                                          <p:spTgt spid="23"/>
                                        </p:tgtEl>
                                      </p:cBhvr>
                                    </p:animEffect>
                                    <p:anim calcmode="lin" valueType="num">
                                      <p:cBhvr>
                                        <p:cTn id="8" dur="1000" fill="hold"/>
                                        <p:tgtEl>
                                          <p:spTgt spid="23"/>
                                        </p:tgtEl>
                                        <p:attrNameLst>
                                          <p:attrName>ppt_x</p:attrName>
                                        </p:attrNameLst>
                                      </p:cBhvr>
                                      <p:tavLst>
                                        <p:tav tm="0">
                                          <p:val>
                                            <p:strVal val="#ppt_x"/>
                                          </p:val>
                                        </p:tav>
                                        <p:tav tm="100000">
                                          <p:val>
                                            <p:strVal val="#ppt_x"/>
                                          </p:val>
                                        </p:tav>
                                      </p:tavLst>
                                    </p:anim>
                                    <p:anim calcmode="lin" valueType="num">
                                      <p:cBhvr>
                                        <p:cTn id="9" dur="1000" fill="hold"/>
                                        <p:tgtEl>
                                          <p:spTgt spid="2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27"/>
                                        </p:tgtEl>
                                        <p:attrNameLst>
                                          <p:attrName>style.visibility</p:attrName>
                                        </p:attrNameLst>
                                      </p:cBhvr>
                                      <p:to>
                                        <p:strVal val="visible"/>
                                      </p:to>
                                    </p:set>
                                    <p:animEffect transition="in" filter="fade">
                                      <p:cBhvr>
                                        <p:cTn id="14" dur="1000"/>
                                        <p:tgtEl>
                                          <p:spTgt spid="27"/>
                                        </p:tgtEl>
                                      </p:cBhvr>
                                    </p:animEffect>
                                    <p:anim calcmode="lin" valueType="num">
                                      <p:cBhvr>
                                        <p:cTn id="15" dur="1000" fill="hold"/>
                                        <p:tgtEl>
                                          <p:spTgt spid="27"/>
                                        </p:tgtEl>
                                        <p:attrNameLst>
                                          <p:attrName>ppt_x</p:attrName>
                                        </p:attrNameLst>
                                      </p:cBhvr>
                                      <p:tavLst>
                                        <p:tav tm="0">
                                          <p:val>
                                            <p:strVal val="#ppt_x"/>
                                          </p:val>
                                        </p:tav>
                                        <p:tav tm="100000">
                                          <p:val>
                                            <p:strVal val="#ppt_x"/>
                                          </p:val>
                                        </p:tav>
                                      </p:tavLst>
                                    </p:anim>
                                    <p:anim calcmode="lin" valueType="num">
                                      <p:cBhvr>
                                        <p:cTn id="16" dur="1000" fill="hold"/>
                                        <p:tgtEl>
                                          <p:spTgt spid="27"/>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0"/>
                                        </p:tgtEl>
                                        <p:attrNameLst>
                                          <p:attrName>style.visibility</p:attrName>
                                        </p:attrNameLst>
                                      </p:cBhvr>
                                      <p:to>
                                        <p:strVal val="visible"/>
                                      </p:to>
                                    </p:set>
                                    <p:animEffect transition="in" filter="fade">
                                      <p:cBhvr>
                                        <p:cTn id="21" dur="1000"/>
                                        <p:tgtEl>
                                          <p:spTgt spid="30"/>
                                        </p:tgtEl>
                                      </p:cBhvr>
                                    </p:animEffect>
                                    <p:anim calcmode="lin" valueType="num">
                                      <p:cBhvr>
                                        <p:cTn id="22" dur="1000" fill="hold"/>
                                        <p:tgtEl>
                                          <p:spTgt spid="30"/>
                                        </p:tgtEl>
                                        <p:attrNameLst>
                                          <p:attrName>ppt_x</p:attrName>
                                        </p:attrNameLst>
                                      </p:cBhvr>
                                      <p:tavLst>
                                        <p:tav tm="0">
                                          <p:val>
                                            <p:strVal val="#ppt_x"/>
                                          </p:val>
                                        </p:tav>
                                        <p:tav tm="100000">
                                          <p:val>
                                            <p:strVal val="#ppt_x"/>
                                          </p:val>
                                        </p:tav>
                                      </p:tavLst>
                                    </p:anim>
                                    <p:anim calcmode="lin" valueType="num">
                                      <p:cBhvr>
                                        <p:cTn id="23" dur="1000" fill="hold"/>
                                        <p:tgtEl>
                                          <p:spTgt spid="30"/>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34"/>
                                        </p:tgtEl>
                                        <p:attrNameLst>
                                          <p:attrName>style.visibility</p:attrName>
                                        </p:attrNameLst>
                                      </p:cBhvr>
                                      <p:to>
                                        <p:strVal val="visible"/>
                                      </p:to>
                                    </p:set>
                                    <p:animEffect transition="in" filter="fade">
                                      <p:cBhvr>
                                        <p:cTn id="28" dur="1000"/>
                                        <p:tgtEl>
                                          <p:spTgt spid="34"/>
                                        </p:tgtEl>
                                      </p:cBhvr>
                                    </p:animEffect>
                                    <p:anim calcmode="lin" valueType="num">
                                      <p:cBhvr>
                                        <p:cTn id="29" dur="1000" fill="hold"/>
                                        <p:tgtEl>
                                          <p:spTgt spid="34"/>
                                        </p:tgtEl>
                                        <p:attrNameLst>
                                          <p:attrName>ppt_x</p:attrName>
                                        </p:attrNameLst>
                                      </p:cBhvr>
                                      <p:tavLst>
                                        <p:tav tm="0">
                                          <p:val>
                                            <p:strVal val="#ppt_x"/>
                                          </p:val>
                                        </p:tav>
                                        <p:tav tm="100000">
                                          <p:val>
                                            <p:strVal val="#ppt_x"/>
                                          </p:val>
                                        </p:tav>
                                      </p:tavLst>
                                    </p:anim>
                                    <p:anim calcmode="lin" valueType="num">
                                      <p:cBhvr>
                                        <p:cTn id="30" dur="1000" fill="hold"/>
                                        <p:tgtEl>
                                          <p:spTgt spid="3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a:extLst>
              <a:ext uri="{FF2B5EF4-FFF2-40B4-BE49-F238E27FC236}">
                <a16:creationId xmlns:a16="http://schemas.microsoft.com/office/drawing/2014/main" id="{AF46E9B7-16A5-4AE7-92BA-287BC75B973E}"/>
              </a:ext>
            </a:extLst>
          </p:cNvPr>
          <p:cNvPicPr>
            <a:picLocks noChangeAspect="1"/>
          </p:cNvPicPr>
          <p:nvPr/>
        </p:nvPicPr>
        <p:blipFill rotWithShape="1">
          <a:blip r:embed="rId3">
            <a:extLst>
              <a:ext uri="{28A0092B-C50C-407E-A947-70E740481C1C}">
                <a14:useLocalDpi xmlns:a14="http://schemas.microsoft.com/office/drawing/2010/main" val="0"/>
              </a:ext>
            </a:extLst>
          </a:blip>
          <a:srcRect l="7143" r="7143" b="2798"/>
          <a:stretch/>
        </p:blipFill>
        <p:spPr>
          <a:xfrm>
            <a:off x="0" y="0"/>
            <a:ext cx="12192000" cy="6858000"/>
          </a:xfrm>
          <a:prstGeom prst="rect">
            <a:avLst/>
          </a:prstGeom>
        </p:spPr>
      </p:pic>
      <p:sp>
        <p:nvSpPr>
          <p:cNvPr id="41" name="矩形 40">
            <a:extLst>
              <a:ext uri="{FF2B5EF4-FFF2-40B4-BE49-F238E27FC236}">
                <a16:creationId xmlns:a16="http://schemas.microsoft.com/office/drawing/2014/main" id="{C154E082-B022-4479-A8F9-424D06B8EBE3}"/>
              </a:ext>
            </a:extLst>
          </p:cNvPr>
          <p:cNvSpPr/>
          <p:nvPr/>
        </p:nvSpPr>
        <p:spPr>
          <a:xfrm>
            <a:off x="-1" y="0"/>
            <a:ext cx="12192000" cy="6858000"/>
          </a:xfrm>
          <a:prstGeom prst="rect">
            <a:avLst/>
          </a:pr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srgbClr val="FFFFFF"/>
              </a:solidFill>
              <a:effectLst/>
              <a:uLnTx/>
              <a:uFillTx/>
              <a:latin typeface="Arial"/>
              <a:ea typeface="微软雅黑"/>
              <a:cs typeface="+mn-cs"/>
            </a:endParaRPr>
          </a:p>
        </p:txBody>
      </p:sp>
      <p:pic>
        <p:nvPicPr>
          <p:cNvPr id="7" name="图片 6">
            <a:extLst>
              <a:ext uri="{FF2B5EF4-FFF2-40B4-BE49-F238E27FC236}">
                <a16:creationId xmlns:a16="http://schemas.microsoft.com/office/drawing/2014/main" id="{1FD4A67A-FF59-4105-B468-C3B4C1831E4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5961657"/>
            <a:ext cx="12192000" cy="897331"/>
          </a:xfrm>
          <a:prstGeom prst="rect">
            <a:avLst/>
          </a:prstGeom>
        </p:spPr>
      </p:pic>
      <p:pic>
        <p:nvPicPr>
          <p:cNvPr id="5" name="图片 4">
            <a:extLst>
              <a:ext uri="{FF2B5EF4-FFF2-40B4-BE49-F238E27FC236}">
                <a16:creationId xmlns:a16="http://schemas.microsoft.com/office/drawing/2014/main" id="{92185730-5AFE-4724-A59F-AA7BC0019D8F}"/>
              </a:ext>
            </a:extLst>
          </p:cNvPr>
          <p:cNvPicPr>
            <a:picLocks noChangeAspect="1"/>
          </p:cNvPicPr>
          <p:nvPr/>
        </p:nvPicPr>
        <p:blipFill rotWithShape="1">
          <a:blip r:embed="rId5">
            <a:extLst>
              <a:ext uri="{28A0092B-C50C-407E-A947-70E740481C1C}">
                <a14:useLocalDpi xmlns:a14="http://schemas.microsoft.com/office/drawing/2010/main" val="0"/>
              </a:ext>
            </a:extLst>
          </a:blip>
          <a:srcRect l="937"/>
          <a:stretch/>
        </p:blipFill>
        <p:spPr>
          <a:xfrm>
            <a:off x="0" y="6272169"/>
            <a:ext cx="12192000" cy="585831"/>
          </a:xfrm>
          <a:prstGeom prst="rect">
            <a:avLst/>
          </a:prstGeom>
        </p:spPr>
      </p:pic>
      <p:pic>
        <p:nvPicPr>
          <p:cNvPr id="15" name="图片 14">
            <a:extLst>
              <a:ext uri="{FF2B5EF4-FFF2-40B4-BE49-F238E27FC236}">
                <a16:creationId xmlns:a16="http://schemas.microsoft.com/office/drawing/2014/main" id="{7E10F698-A635-4763-8440-7F27D65A5E6A}"/>
              </a:ext>
            </a:extLst>
          </p:cNvPr>
          <p:cNvPicPr>
            <a:picLocks noChangeAspect="1"/>
          </p:cNvPicPr>
          <p:nvPr/>
        </p:nvPicPr>
        <p:blipFill rotWithShape="1">
          <a:blip r:embed="rId6">
            <a:extLst>
              <a:ext uri="{28A0092B-C50C-407E-A947-70E740481C1C}">
                <a14:useLocalDpi xmlns:a14="http://schemas.microsoft.com/office/drawing/2010/main" val="0"/>
              </a:ext>
            </a:extLst>
          </a:blip>
          <a:srcRect b="20536"/>
          <a:stretch/>
        </p:blipFill>
        <p:spPr>
          <a:xfrm>
            <a:off x="0" y="6512425"/>
            <a:ext cx="12192000" cy="345575"/>
          </a:xfrm>
          <a:prstGeom prst="rect">
            <a:avLst/>
          </a:prstGeom>
        </p:spPr>
      </p:pic>
      <p:grpSp>
        <p:nvGrpSpPr>
          <p:cNvPr id="22" name="组合 21">
            <a:extLst>
              <a:ext uri="{FF2B5EF4-FFF2-40B4-BE49-F238E27FC236}">
                <a16:creationId xmlns:a16="http://schemas.microsoft.com/office/drawing/2014/main" id="{15C619C1-02B1-49B1-B7A5-32BF9A3E369B}"/>
              </a:ext>
            </a:extLst>
          </p:cNvPr>
          <p:cNvGrpSpPr/>
          <p:nvPr/>
        </p:nvGrpSpPr>
        <p:grpSpPr>
          <a:xfrm>
            <a:off x="10690231" y="32155"/>
            <a:ext cx="1377938" cy="1015337"/>
            <a:chOff x="5253037" y="2590800"/>
            <a:chExt cx="2322286" cy="1711183"/>
          </a:xfrm>
        </p:grpSpPr>
        <p:pic>
          <p:nvPicPr>
            <p:cNvPr id="19" name="图片 18">
              <a:extLst>
                <a:ext uri="{FF2B5EF4-FFF2-40B4-BE49-F238E27FC236}">
                  <a16:creationId xmlns:a16="http://schemas.microsoft.com/office/drawing/2014/main" id="{A3E2D120-3468-4D4B-B4B9-C14444295DB6}"/>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253037" y="2590800"/>
              <a:ext cx="1685925" cy="1676400"/>
            </a:xfrm>
            <a:prstGeom prst="rect">
              <a:avLst/>
            </a:prstGeom>
          </p:spPr>
        </p:pic>
        <p:pic>
          <p:nvPicPr>
            <p:cNvPr id="21" name="图片 20">
              <a:extLst>
                <a:ext uri="{FF2B5EF4-FFF2-40B4-BE49-F238E27FC236}">
                  <a16:creationId xmlns:a16="http://schemas.microsoft.com/office/drawing/2014/main" id="{3A4EF704-B512-4B36-A236-7907CFE3757B}"/>
                </a:ext>
              </a:extLst>
            </p:cNvPr>
            <p:cNvPicPr>
              <a:picLocks noChangeAspect="1"/>
            </p:cNvPicPr>
            <p:nvPr/>
          </p:nvPicPr>
          <p:blipFill>
            <a:blip r:embed="rId8">
              <a:extLst>
                <a:ext uri="{BEBA8EAE-BF5A-486C-A8C5-ECC9F3942E4B}">
                  <a14:imgProps xmlns:a14="http://schemas.microsoft.com/office/drawing/2010/main">
                    <a14:imgLayer r:embed="rId9">
                      <a14:imgEffect>
                        <a14:colorTemperature colorTemp="11200"/>
                      </a14:imgEffect>
                    </a14:imgLayer>
                  </a14:imgProps>
                </a:ext>
                <a:ext uri="{28A0092B-C50C-407E-A947-70E740481C1C}">
                  <a14:useLocalDpi xmlns:a14="http://schemas.microsoft.com/office/drawing/2010/main" val="0"/>
                </a:ext>
              </a:extLst>
            </a:blip>
            <a:stretch>
              <a:fillRect/>
            </a:stretch>
          </p:blipFill>
          <p:spPr>
            <a:xfrm>
              <a:off x="5584598" y="3378058"/>
              <a:ext cx="1990725" cy="923925"/>
            </a:xfrm>
            <a:prstGeom prst="rect">
              <a:avLst/>
            </a:prstGeom>
          </p:spPr>
        </p:pic>
      </p:grpSp>
      <p:pic>
        <p:nvPicPr>
          <p:cNvPr id="26" name="图片 25">
            <a:extLst>
              <a:ext uri="{FF2B5EF4-FFF2-40B4-BE49-F238E27FC236}">
                <a16:creationId xmlns:a16="http://schemas.microsoft.com/office/drawing/2014/main" id="{F6A8BC6F-B181-4054-AA8B-81B23D186E1E}"/>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310483" y="4542560"/>
            <a:ext cx="1350553" cy="1728621"/>
          </a:xfrm>
          <a:prstGeom prst="rect">
            <a:avLst/>
          </a:prstGeom>
        </p:spPr>
      </p:pic>
      <p:pic>
        <p:nvPicPr>
          <p:cNvPr id="31" name="图片 30">
            <a:extLst>
              <a:ext uri="{FF2B5EF4-FFF2-40B4-BE49-F238E27FC236}">
                <a16:creationId xmlns:a16="http://schemas.microsoft.com/office/drawing/2014/main" id="{2002813B-2DDD-4B2C-BEF1-F3ED21D7B9DE}"/>
              </a:ext>
            </a:extLst>
          </p:cNvPr>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rot="16200000" flipH="1" flipV="1">
            <a:off x="147687" y="-251356"/>
            <a:ext cx="696125" cy="980020"/>
          </a:xfrm>
          <a:prstGeom prst="rect">
            <a:avLst/>
          </a:prstGeom>
        </p:spPr>
      </p:pic>
      <p:pic>
        <p:nvPicPr>
          <p:cNvPr id="20" name="Picture 19">
            <a:hlinkClick r:id="rId12" action="ppaction://hlinksldjump"/>
          </p:cNvPr>
          <p:cNvPicPr>
            <a:picLocks noChangeAspect="1"/>
          </p:cNvPicPr>
          <p:nvPr/>
        </p:nvPicPr>
        <p:blipFill>
          <a:blip r:embed="rId13">
            <a:extLst>
              <a:ext uri="{BEBA8EAE-BF5A-486C-A8C5-ECC9F3942E4B}">
                <a14:imgProps xmlns:a14="http://schemas.microsoft.com/office/drawing/2010/main">
                  <a14:imgLayer r:embed="rId14">
                    <a14:imgEffect>
                      <a14:backgroundRemoval t="10000" b="90000" l="10000" r="90000"/>
                    </a14:imgEffect>
                  </a14:imgLayer>
                </a14:imgProps>
              </a:ext>
            </a:extLst>
          </a:blip>
          <a:stretch>
            <a:fillRect/>
          </a:stretch>
        </p:blipFill>
        <p:spPr>
          <a:xfrm>
            <a:off x="10853385" y="5107155"/>
            <a:ext cx="892410" cy="892410"/>
          </a:xfrm>
          <a:prstGeom prst="rect">
            <a:avLst/>
          </a:prstGeom>
        </p:spPr>
      </p:pic>
      <p:grpSp>
        <p:nvGrpSpPr>
          <p:cNvPr id="23" name="Group 22">
            <a:extLst>
              <a:ext uri="{FF2B5EF4-FFF2-40B4-BE49-F238E27FC236}">
                <a16:creationId xmlns:a16="http://schemas.microsoft.com/office/drawing/2014/main" id="{0343FFA3-C106-41DE-8727-26B43ACB237D}"/>
              </a:ext>
            </a:extLst>
          </p:cNvPr>
          <p:cNvGrpSpPr/>
          <p:nvPr/>
        </p:nvGrpSpPr>
        <p:grpSpPr>
          <a:xfrm>
            <a:off x="7979372" y="1941995"/>
            <a:ext cx="2952957" cy="1395517"/>
            <a:chOff x="7821791" y="1719540"/>
            <a:chExt cx="2952957" cy="1395517"/>
          </a:xfrm>
        </p:grpSpPr>
        <p:pic>
          <p:nvPicPr>
            <p:cNvPr id="24" name="Picture 2">
              <a:extLst>
                <a:ext uri="{FF2B5EF4-FFF2-40B4-BE49-F238E27FC236}">
                  <a16:creationId xmlns:a16="http://schemas.microsoft.com/office/drawing/2014/main" id="{EBABFE0B-E32F-4D3B-820D-BCA8AE96C8CA}"/>
                </a:ext>
              </a:extLst>
            </p:cNvPr>
            <p:cNvPicPr>
              <a:picLocks noChangeAspect="1" noChangeArrowheads="1"/>
            </p:cNvPicPr>
            <p:nvPr/>
          </p:nvPicPr>
          <p:blipFill rotWithShape="1">
            <a:blip r:embed="rId15">
              <a:extLst>
                <a:ext uri="{BEBA8EAE-BF5A-486C-A8C5-ECC9F3942E4B}">
                  <a14:imgProps xmlns:a14="http://schemas.microsoft.com/office/drawing/2010/main">
                    <a14:imgLayer r:embed="rId16">
                      <a14:imgEffect>
                        <a14:backgroundRemoval t="21986" b="38298" l="7447" r="60993">
                          <a14:foregroundMark x1="59397" y1="29196" x2="59397" y2="29196"/>
                          <a14:foregroundMark x1="36879" y1="21986" x2="36879" y2="21986"/>
                          <a14:foregroundMark x1="60993" y1="27305" x2="60993" y2="27305"/>
                          <a14:foregroundMark x1="49291" y1="38180" x2="49291" y2="38180"/>
                        </a14:backgroundRemoval>
                      </a14:imgEffect>
                    </a14:imgLayer>
                  </a14:imgProps>
                </a:ext>
                <a:ext uri="{28A0092B-C50C-407E-A947-70E740481C1C}">
                  <a14:useLocalDpi xmlns:a14="http://schemas.microsoft.com/office/drawing/2010/main" val="0"/>
                </a:ext>
              </a:extLst>
            </a:blip>
            <a:srcRect l="1702" t="20361" r="35574" b="59663"/>
            <a:stretch/>
          </p:blipFill>
          <p:spPr bwMode="auto">
            <a:xfrm>
              <a:off x="7821791" y="1719540"/>
              <a:ext cx="2921191" cy="1395517"/>
            </a:xfrm>
            <a:prstGeom prst="rect">
              <a:avLst/>
            </a:prstGeom>
            <a:noFill/>
            <a:extLst>
              <a:ext uri="{909E8E84-426E-40DD-AFC4-6F175D3DCCD1}">
                <a14:hiddenFill xmlns:a14="http://schemas.microsoft.com/office/drawing/2010/main">
                  <a:solidFill>
                    <a:srgbClr val="FFFFFF"/>
                  </a:solidFill>
                </a14:hiddenFill>
              </a:ext>
            </a:extLst>
          </p:spPr>
        </p:pic>
        <p:sp>
          <p:nvSpPr>
            <p:cNvPr id="25" name="TextBox 24">
              <a:extLst>
                <a:ext uri="{FF2B5EF4-FFF2-40B4-BE49-F238E27FC236}">
                  <a16:creationId xmlns:a16="http://schemas.microsoft.com/office/drawing/2014/main" id="{DC358CF9-2380-4A06-9EB6-217D520F2CF5}"/>
                </a:ext>
              </a:extLst>
            </p:cNvPr>
            <p:cNvSpPr txBox="1"/>
            <p:nvPr/>
          </p:nvSpPr>
          <p:spPr>
            <a:xfrm>
              <a:off x="8032429" y="2223732"/>
              <a:ext cx="2742319" cy="70788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err="1">
                  <a:ln>
                    <a:noFill/>
                  </a:ln>
                  <a:solidFill>
                    <a:prstClr val="black"/>
                  </a:solidFill>
                  <a:effectLst/>
                  <a:uLnTx/>
                  <a:uFillTx/>
                  <a:latin typeface="Calibri" panose="020F0502020204030204"/>
                  <a:ea typeface="微软雅黑"/>
                  <a:cs typeface="+mn-cs"/>
                </a:rPr>
                <a:t>rao</a:t>
              </a:r>
              <a:r>
                <a:rPr kumimoji="0" lang="en-US" sz="4000" b="1" i="0" u="none" strike="noStrike" kern="1200" cap="none" spc="0" normalizeH="0" baseline="0" noProof="0" dirty="0">
                  <a:ln>
                    <a:noFill/>
                  </a:ln>
                  <a:solidFill>
                    <a:prstClr val="black"/>
                  </a:solidFill>
                  <a:effectLst/>
                  <a:uLnTx/>
                  <a:uFillTx/>
                  <a:latin typeface="Calibri" panose="020F0502020204030204"/>
                  <a:ea typeface="微软雅黑"/>
                  <a:cs typeface="+mn-cs"/>
                </a:rPr>
                <a:t> </a:t>
              </a:r>
              <a:r>
                <a:rPr kumimoji="0" lang="en-US" sz="4000" b="1" i="0" u="none" strike="noStrike" kern="1200" cap="none" spc="0" normalizeH="0" baseline="0" noProof="0" dirty="0" err="1">
                  <a:ln>
                    <a:noFill/>
                  </a:ln>
                  <a:solidFill>
                    <a:prstClr val="black"/>
                  </a:solidFill>
                  <a:effectLst/>
                  <a:uLnTx/>
                  <a:uFillTx/>
                  <a:latin typeface="Calibri" panose="020F0502020204030204"/>
                  <a:ea typeface="微软雅黑"/>
                  <a:cs typeface="+mn-cs"/>
                </a:rPr>
                <a:t>vặt</a:t>
              </a:r>
              <a:endParaRPr kumimoji="0" lang="en-US" sz="4000" b="1" i="0" u="none" strike="noStrike" kern="1200" cap="none" spc="0" normalizeH="0" baseline="0" noProof="0" dirty="0">
                <a:ln>
                  <a:noFill/>
                </a:ln>
                <a:solidFill>
                  <a:prstClr val="black"/>
                </a:solidFill>
                <a:effectLst/>
                <a:uLnTx/>
                <a:uFillTx/>
                <a:latin typeface="Calibri" panose="020F0502020204030204"/>
                <a:ea typeface="微软雅黑"/>
                <a:cs typeface="+mn-cs"/>
              </a:endParaRPr>
            </a:p>
          </p:txBody>
        </p:sp>
      </p:grpSp>
      <p:grpSp>
        <p:nvGrpSpPr>
          <p:cNvPr id="27" name="Group 26">
            <a:extLst>
              <a:ext uri="{FF2B5EF4-FFF2-40B4-BE49-F238E27FC236}">
                <a16:creationId xmlns:a16="http://schemas.microsoft.com/office/drawing/2014/main" id="{28C51EA8-5B88-4E4D-A8AA-00EAEB70220A}"/>
              </a:ext>
            </a:extLst>
          </p:cNvPr>
          <p:cNvGrpSpPr/>
          <p:nvPr/>
        </p:nvGrpSpPr>
        <p:grpSpPr>
          <a:xfrm>
            <a:off x="5198544" y="2017597"/>
            <a:ext cx="2606557" cy="1395517"/>
            <a:chOff x="5475462" y="2852683"/>
            <a:chExt cx="2606557" cy="1395517"/>
          </a:xfrm>
        </p:grpSpPr>
        <p:pic>
          <p:nvPicPr>
            <p:cNvPr id="28" name="Picture 2">
              <a:extLst>
                <a:ext uri="{FF2B5EF4-FFF2-40B4-BE49-F238E27FC236}">
                  <a16:creationId xmlns:a16="http://schemas.microsoft.com/office/drawing/2014/main" id="{6B27C4F9-8667-420B-8734-37F0AD50093C}"/>
                </a:ext>
              </a:extLst>
            </p:cNvPr>
            <p:cNvPicPr>
              <a:picLocks noChangeAspect="1" noChangeArrowheads="1"/>
            </p:cNvPicPr>
            <p:nvPr/>
          </p:nvPicPr>
          <p:blipFill rotWithShape="1">
            <a:blip r:embed="rId17">
              <a:extLst>
                <a:ext uri="{BEBA8EAE-BF5A-486C-A8C5-ECC9F3942E4B}">
                  <a14:imgProps xmlns:a14="http://schemas.microsoft.com/office/drawing/2010/main">
                    <a14:imgLayer r:embed="rId16">
                      <a14:imgEffect>
                        <a14:backgroundRemoval t="41135" b="58038" l="35993" r="87234">
                          <a14:foregroundMark x1="39716" y1="47163" x2="38652" y2="47163"/>
                          <a14:foregroundMark x1="35993" y1="47518" x2="35993" y2="47518"/>
                          <a14:foregroundMark x1="87411" y1="50473" x2="87411" y2="50473"/>
                          <a14:foregroundMark x1="63652" y1="41135" x2="63652" y2="41135"/>
                        </a14:backgroundRemoval>
                      </a14:imgEffect>
                    </a14:imgLayer>
                  </a14:imgProps>
                </a:ext>
                <a:ext uri="{28A0092B-C50C-407E-A947-70E740481C1C}">
                  <a14:useLocalDpi xmlns:a14="http://schemas.microsoft.com/office/drawing/2010/main" val="0"/>
                </a:ext>
              </a:extLst>
            </a:blip>
            <a:srcRect l="34285" t="39836" r="8704" b="39817"/>
            <a:stretch/>
          </p:blipFill>
          <p:spPr bwMode="auto">
            <a:xfrm>
              <a:off x="5475462" y="2852683"/>
              <a:ext cx="2606557" cy="1395517"/>
            </a:xfrm>
            <a:prstGeom prst="rect">
              <a:avLst/>
            </a:prstGeom>
            <a:noFill/>
            <a:extLst>
              <a:ext uri="{909E8E84-426E-40DD-AFC4-6F175D3DCCD1}">
                <a14:hiddenFill xmlns:a14="http://schemas.microsoft.com/office/drawing/2010/main">
                  <a:solidFill>
                    <a:srgbClr val="FFFFFF"/>
                  </a:solidFill>
                </a14:hiddenFill>
              </a:ext>
            </a:extLst>
          </p:spPr>
        </p:pic>
        <p:sp>
          <p:nvSpPr>
            <p:cNvPr id="29" name="TextBox 28">
              <a:extLst>
                <a:ext uri="{FF2B5EF4-FFF2-40B4-BE49-F238E27FC236}">
                  <a16:creationId xmlns:a16="http://schemas.microsoft.com/office/drawing/2014/main" id="{1235A1A7-2A39-43DA-B1BF-A66A36B320A7}"/>
                </a:ext>
              </a:extLst>
            </p:cNvPr>
            <p:cNvSpPr txBox="1"/>
            <p:nvPr/>
          </p:nvSpPr>
          <p:spPr>
            <a:xfrm>
              <a:off x="5720298" y="3322320"/>
              <a:ext cx="2255041" cy="7078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err="1">
                  <a:ln>
                    <a:noFill/>
                  </a:ln>
                  <a:solidFill>
                    <a:prstClr val="black"/>
                  </a:solidFill>
                  <a:effectLst/>
                  <a:uLnTx/>
                  <a:uFillTx/>
                  <a:latin typeface="Calibri" panose="020F0502020204030204"/>
                  <a:ea typeface="微软雅黑"/>
                  <a:cs typeface="+mn-cs"/>
                </a:rPr>
                <a:t>rao</a:t>
              </a:r>
              <a:r>
                <a:rPr kumimoji="0" lang="en-US" sz="4000" b="1" i="0" u="none" strike="noStrike" kern="1200" cap="none" spc="0" normalizeH="0" baseline="0" noProof="0" dirty="0">
                  <a:ln>
                    <a:noFill/>
                  </a:ln>
                  <a:solidFill>
                    <a:prstClr val="black"/>
                  </a:solidFill>
                  <a:effectLst/>
                  <a:uLnTx/>
                  <a:uFillTx/>
                  <a:latin typeface="Calibri" panose="020F0502020204030204"/>
                  <a:ea typeface="微软雅黑"/>
                  <a:cs typeface="+mn-cs"/>
                </a:rPr>
                <a:t> </a:t>
              </a:r>
              <a:r>
                <a:rPr kumimoji="0" lang="en-US" sz="4000" b="1" i="0" u="none" strike="noStrike" kern="1200" cap="none" spc="0" normalizeH="0" baseline="0" noProof="0" dirty="0" err="1">
                  <a:ln>
                    <a:noFill/>
                  </a:ln>
                  <a:solidFill>
                    <a:prstClr val="black"/>
                  </a:solidFill>
                  <a:effectLst/>
                  <a:uLnTx/>
                  <a:uFillTx/>
                  <a:latin typeface="Calibri" panose="020F0502020204030204"/>
                  <a:ea typeface="微软雅黑"/>
                  <a:cs typeface="+mn-cs"/>
                </a:rPr>
                <a:t>bán</a:t>
              </a:r>
              <a:endParaRPr kumimoji="0" lang="en-US" sz="4000" b="1" i="0" u="none" strike="noStrike" kern="1200" cap="none" spc="0" normalizeH="0" baseline="0" noProof="0" dirty="0">
                <a:ln>
                  <a:noFill/>
                </a:ln>
                <a:solidFill>
                  <a:prstClr val="black"/>
                </a:solidFill>
                <a:effectLst/>
                <a:uLnTx/>
                <a:uFillTx/>
                <a:latin typeface="Calibri" panose="020F0502020204030204"/>
                <a:ea typeface="微软雅黑"/>
                <a:cs typeface="+mn-cs"/>
              </a:endParaRPr>
            </a:p>
          </p:txBody>
        </p:sp>
      </p:grpSp>
      <p:grpSp>
        <p:nvGrpSpPr>
          <p:cNvPr id="37" name="Group 36">
            <a:extLst>
              <a:ext uri="{FF2B5EF4-FFF2-40B4-BE49-F238E27FC236}">
                <a16:creationId xmlns:a16="http://schemas.microsoft.com/office/drawing/2014/main" id="{43A64B9A-E969-4437-A271-75CAE355D951}"/>
              </a:ext>
            </a:extLst>
          </p:cNvPr>
          <p:cNvGrpSpPr/>
          <p:nvPr/>
        </p:nvGrpSpPr>
        <p:grpSpPr>
          <a:xfrm>
            <a:off x="1676854" y="1600372"/>
            <a:ext cx="2606558" cy="2161125"/>
            <a:chOff x="5999872" y="1325784"/>
            <a:chExt cx="4325441" cy="3907725"/>
          </a:xfrm>
        </p:grpSpPr>
        <p:sp>
          <p:nvSpPr>
            <p:cNvPr id="38" name="TextBox 8">
              <a:extLst>
                <a:ext uri="{FF2B5EF4-FFF2-40B4-BE49-F238E27FC236}">
                  <a16:creationId xmlns:a16="http://schemas.microsoft.com/office/drawing/2014/main" id="{25698AD9-95E5-4701-8460-1681FA15DA4A}"/>
                </a:ext>
              </a:extLst>
            </p:cNvPr>
            <p:cNvSpPr txBox="1"/>
            <p:nvPr/>
          </p:nvSpPr>
          <p:spPr>
            <a:xfrm>
              <a:off x="6685286" y="3311812"/>
              <a:ext cx="2785194" cy="596322"/>
            </a:xfrm>
            <a:prstGeom prst="rect">
              <a:avLst/>
            </a:prstGeom>
            <a:noFill/>
          </p:spPr>
          <p:txBody>
            <a:bodyPr wrap="none" lIns="480000" tIns="0" rIns="0" bIns="0" anchor="b"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5000" b="1" i="0" u="none" strike="noStrike" kern="0" cap="none" spc="0" normalizeH="0" baseline="0" noProof="0" dirty="0" err="1">
                  <a:ln>
                    <a:noFill/>
                  </a:ln>
                  <a:solidFill>
                    <a:srgbClr val="1E5AA4"/>
                  </a:solidFill>
                  <a:effectLst/>
                  <a:uLnTx/>
                  <a:uFillTx/>
                  <a:latin typeface="Calibri" panose="020F0502020204030204"/>
                  <a:ea typeface="微软雅黑"/>
                  <a:cs typeface="+mn-ea"/>
                  <a:sym typeface="+mn-lt"/>
                </a:rPr>
                <a:t>rao</a:t>
              </a:r>
              <a:endParaRPr kumimoji="0" lang="zh-CN" altLang="en-US" sz="5000" b="1" i="0" u="none" strike="noStrike" kern="0" cap="none" spc="0" normalizeH="0" baseline="0" noProof="0" dirty="0">
                <a:ln>
                  <a:noFill/>
                </a:ln>
                <a:solidFill>
                  <a:srgbClr val="1E5AA4"/>
                </a:solidFill>
                <a:effectLst/>
                <a:uLnTx/>
                <a:uFillTx/>
                <a:latin typeface="Calibri" panose="020F0502020204030204"/>
                <a:ea typeface="微软雅黑"/>
                <a:cs typeface="+mn-ea"/>
                <a:sym typeface="+mn-lt"/>
              </a:endParaRPr>
            </a:p>
          </p:txBody>
        </p:sp>
        <p:grpSp>
          <p:nvGrpSpPr>
            <p:cNvPr id="39" name="组合 9">
              <a:extLst>
                <a:ext uri="{FF2B5EF4-FFF2-40B4-BE49-F238E27FC236}">
                  <a16:creationId xmlns:a16="http://schemas.microsoft.com/office/drawing/2014/main" id="{251E5CFE-747D-483C-85F5-F2EF2D0359BF}"/>
                </a:ext>
              </a:extLst>
            </p:cNvPr>
            <p:cNvGrpSpPr/>
            <p:nvPr/>
          </p:nvGrpSpPr>
          <p:grpSpPr>
            <a:xfrm>
              <a:off x="5999872" y="1325784"/>
              <a:ext cx="4325441" cy="3907725"/>
              <a:chOff x="6281530" y="1497546"/>
              <a:chExt cx="4119983" cy="3751203"/>
            </a:xfrm>
          </p:grpSpPr>
          <p:grpSp>
            <p:nvGrpSpPr>
              <p:cNvPr id="43" name="组合 214">
                <a:extLst>
                  <a:ext uri="{FF2B5EF4-FFF2-40B4-BE49-F238E27FC236}">
                    <a16:creationId xmlns:a16="http://schemas.microsoft.com/office/drawing/2014/main" id="{C95B3D0D-EE76-41A4-B4CF-D44325CCA1B6}"/>
                  </a:ext>
                </a:extLst>
              </p:cNvPr>
              <p:cNvGrpSpPr/>
              <p:nvPr/>
            </p:nvGrpSpPr>
            <p:grpSpPr>
              <a:xfrm>
                <a:off x="6281530" y="1788799"/>
                <a:ext cx="4119983" cy="3459950"/>
                <a:chOff x="1918357" y="1491175"/>
                <a:chExt cx="4119983" cy="3459950"/>
              </a:xfrm>
            </p:grpSpPr>
            <p:sp>
              <p:nvSpPr>
                <p:cNvPr id="45" name="任意多边形 215">
                  <a:extLst>
                    <a:ext uri="{FF2B5EF4-FFF2-40B4-BE49-F238E27FC236}">
                      <a16:creationId xmlns:a16="http://schemas.microsoft.com/office/drawing/2014/main" id="{3F5C0B08-893C-4C1C-8428-B686CDA1F277}"/>
                    </a:ext>
                  </a:extLst>
                </p:cNvPr>
                <p:cNvSpPr/>
                <p:nvPr/>
              </p:nvSpPr>
              <p:spPr>
                <a:xfrm>
                  <a:off x="1918357" y="1491175"/>
                  <a:ext cx="4119983" cy="3459950"/>
                </a:xfrm>
                <a:custGeom>
                  <a:avLst/>
                  <a:gdLst>
                    <a:gd name="connsiteX0" fmla="*/ 1721224 w 3808207"/>
                    <a:gd name="connsiteY0" fmla="*/ 102198 h 3399417"/>
                    <a:gd name="connsiteX1" fmla="*/ 817581 w 3808207"/>
                    <a:gd name="connsiteY1" fmla="*/ 220532 h 3399417"/>
                    <a:gd name="connsiteX2" fmla="*/ 564776 w 3808207"/>
                    <a:gd name="connsiteY2" fmla="*/ 720762 h 3399417"/>
                    <a:gd name="connsiteX3" fmla="*/ 107576 w 3808207"/>
                    <a:gd name="connsiteY3" fmla="*/ 1269402 h 3399417"/>
                    <a:gd name="connsiteX4" fmla="*/ 0 w 3808207"/>
                    <a:gd name="connsiteY4" fmla="*/ 2070847 h 3399417"/>
                    <a:gd name="connsiteX5" fmla="*/ 699247 w 3808207"/>
                    <a:gd name="connsiteY5" fmla="*/ 2732442 h 3399417"/>
                    <a:gd name="connsiteX6" fmla="*/ 1360842 w 3808207"/>
                    <a:gd name="connsiteY6" fmla="*/ 3383280 h 3399417"/>
                    <a:gd name="connsiteX7" fmla="*/ 2366682 w 3808207"/>
                    <a:gd name="connsiteY7" fmla="*/ 3302598 h 3399417"/>
                    <a:gd name="connsiteX8" fmla="*/ 3200400 w 3808207"/>
                    <a:gd name="connsiteY8" fmla="*/ 3399417 h 3399417"/>
                    <a:gd name="connsiteX9" fmla="*/ 3598433 w 3808207"/>
                    <a:gd name="connsiteY9" fmla="*/ 3055172 h 3399417"/>
                    <a:gd name="connsiteX10" fmla="*/ 3593054 w 3808207"/>
                    <a:gd name="connsiteY10" fmla="*/ 2490395 h 3399417"/>
                    <a:gd name="connsiteX11" fmla="*/ 3808207 w 3808207"/>
                    <a:gd name="connsiteY11" fmla="*/ 2017059 h 3399417"/>
                    <a:gd name="connsiteX12" fmla="*/ 3689873 w 3808207"/>
                    <a:gd name="connsiteY12" fmla="*/ 1371600 h 3399417"/>
                    <a:gd name="connsiteX13" fmla="*/ 3447826 w 3808207"/>
                    <a:gd name="connsiteY13" fmla="*/ 849854 h 3399417"/>
                    <a:gd name="connsiteX14" fmla="*/ 3458584 w 3808207"/>
                    <a:gd name="connsiteY14" fmla="*/ 446442 h 3399417"/>
                    <a:gd name="connsiteX15" fmla="*/ 2770094 w 3808207"/>
                    <a:gd name="connsiteY15" fmla="*/ 0 h 3399417"/>
                    <a:gd name="connsiteX16" fmla="*/ 2264485 w 3808207"/>
                    <a:gd name="connsiteY16" fmla="*/ 155986 h 3399417"/>
                    <a:gd name="connsiteX17" fmla="*/ 1721224 w 3808207"/>
                    <a:gd name="connsiteY17" fmla="*/ 102198 h 3399417"/>
                    <a:gd name="connsiteX0" fmla="*/ 1721224 w 3808207"/>
                    <a:gd name="connsiteY0" fmla="*/ 102198 h 3399417"/>
                    <a:gd name="connsiteX1" fmla="*/ 817581 w 3808207"/>
                    <a:gd name="connsiteY1" fmla="*/ 220532 h 3399417"/>
                    <a:gd name="connsiteX2" fmla="*/ 564776 w 3808207"/>
                    <a:gd name="connsiteY2" fmla="*/ 720762 h 3399417"/>
                    <a:gd name="connsiteX3" fmla="*/ 107576 w 3808207"/>
                    <a:gd name="connsiteY3" fmla="*/ 1269402 h 3399417"/>
                    <a:gd name="connsiteX4" fmla="*/ 0 w 3808207"/>
                    <a:gd name="connsiteY4" fmla="*/ 2070847 h 3399417"/>
                    <a:gd name="connsiteX5" fmla="*/ 699247 w 3808207"/>
                    <a:gd name="connsiteY5" fmla="*/ 2732442 h 3399417"/>
                    <a:gd name="connsiteX6" fmla="*/ 1360842 w 3808207"/>
                    <a:gd name="connsiteY6" fmla="*/ 3383280 h 3399417"/>
                    <a:gd name="connsiteX7" fmla="*/ 2366682 w 3808207"/>
                    <a:gd name="connsiteY7" fmla="*/ 3302598 h 3399417"/>
                    <a:gd name="connsiteX8" fmla="*/ 3200400 w 3808207"/>
                    <a:gd name="connsiteY8" fmla="*/ 3399417 h 3399417"/>
                    <a:gd name="connsiteX9" fmla="*/ 3598433 w 3808207"/>
                    <a:gd name="connsiteY9" fmla="*/ 3055172 h 3399417"/>
                    <a:gd name="connsiteX10" fmla="*/ 3593054 w 3808207"/>
                    <a:gd name="connsiteY10" fmla="*/ 2490395 h 3399417"/>
                    <a:gd name="connsiteX11" fmla="*/ 3808207 w 3808207"/>
                    <a:gd name="connsiteY11" fmla="*/ 2017059 h 3399417"/>
                    <a:gd name="connsiteX12" fmla="*/ 3689873 w 3808207"/>
                    <a:gd name="connsiteY12" fmla="*/ 1371600 h 3399417"/>
                    <a:gd name="connsiteX13" fmla="*/ 3447826 w 3808207"/>
                    <a:gd name="connsiteY13" fmla="*/ 849854 h 3399417"/>
                    <a:gd name="connsiteX14" fmla="*/ 3458584 w 3808207"/>
                    <a:gd name="connsiteY14" fmla="*/ 446442 h 3399417"/>
                    <a:gd name="connsiteX15" fmla="*/ 2770094 w 3808207"/>
                    <a:gd name="connsiteY15" fmla="*/ 0 h 3399417"/>
                    <a:gd name="connsiteX16" fmla="*/ 2264485 w 3808207"/>
                    <a:gd name="connsiteY16" fmla="*/ 155986 h 3399417"/>
                    <a:gd name="connsiteX17" fmla="*/ 1721224 w 3808207"/>
                    <a:gd name="connsiteY17" fmla="*/ 102198 h 3399417"/>
                    <a:gd name="connsiteX0" fmla="*/ 1721224 w 3808207"/>
                    <a:gd name="connsiteY0" fmla="*/ 102198 h 3399417"/>
                    <a:gd name="connsiteX1" fmla="*/ 817581 w 3808207"/>
                    <a:gd name="connsiteY1" fmla="*/ 220532 h 3399417"/>
                    <a:gd name="connsiteX2" fmla="*/ 564776 w 3808207"/>
                    <a:gd name="connsiteY2" fmla="*/ 720762 h 3399417"/>
                    <a:gd name="connsiteX3" fmla="*/ 107576 w 3808207"/>
                    <a:gd name="connsiteY3" fmla="*/ 1269402 h 3399417"/>
                    <a:gd name="connsiteX4" fmla="*/ 0 w 3808207"/>
                    <a:gd name="connsiteY4" fmla="*/ 2070847 h 3399417"/>
                    <a:gd name="connsiteX5" fmla="*/ 699247 w 3808207"/>
                    <a:gd name="connsiteY5" fmla="*/ 2732442 h 3399417"/>
                    <a:gd name="connsiteX6" fmla="*/ 1360842 w 3808207"/>
                    <a:gd name="connsiteY6" fmla="*/ 3383280 h 3399417"/>
                    <a:gd name="connsiteX7" fmla="*/ 2366682 w 3808207"/>
                    <a:gd name="connsiteY7" fmla="*/ 3302598 h 3399417"/>
                    <a:gd name="connsiteX8" fmla="*/ 3200400 w 3808207"/>
                    <a:gd name="connsiteY8" fmla="*/ 3399417 h 3399417"/>
                    <a:gd name="connsiteX9" fmla="*/ 3598433 w 3808207"/>
                    <a:gd name="connsiteY9" fmla="*/ 3055172 h 3399417"/>
                    <a:gd name="connsiteX10" fmla="*/ 3593054 w 3808207"/>
                    <a:gd name="connsiteY10" fmla="*/ 2490395 h 3399417"/>
                    <a:gd name="connsiteX11" fmla="*/ 3808207 w 3808207"/>
                    <a:gd name="connsiteY11" fmla="*/ 2017059 h 3399417"/>
                    <a:gd name="connsiteX12" fmla="*/ 3689873 w 3808207"/>
                    <a:gd name="connsiteY12" fmla="*/ 1371600 h 3399417"/>
                    <a:gd name="connsiteX13" fmla="*/ 3447826 w 3808207"/>
                    <a:gd name="connsiteY13" fmla="*/ 849854 h 3399417"/>
                    <a:gd name="connsiteX14" fmla="*/ 3458584 w 3808207"/>
                    <a:gd name="connsiteY14" fmla="*/ 446442 h 3399417"/>
                    <a:gd name="connsiteX15" fmla="*/ 2770094 w 3808207"/>
                    <a:gd name="connsiteY15" fmla="*/ 0 h 3399417"/>
                    <a:gd name="connsiteX16" fmla="*/ 2264485 w 3808207"/>
                    <a:gd name="connsiteY16" fmla="*/ 155986 h 3399417"/>
                    <a:gd name="connsiteX17" fmla="*/ 1721224 w 3808207"/>
                    <a:gd name="connsiteY17" fmla="*/ 102198 h 3399417"/>
                    <a:gd name="connsiteX0" fmla="*/ 1721224 w 3808207"/>
                    <a:gd name="connsiteY0" fmla="*/ 110193 h 3407412"/>
                    <a:gd name="connsiteX1" fmla="*/ 817581 w 3808207"/>
                    <a:gd name="connsiteY1" fmla="*/ 228527 h 3407412"/>
                    <a:gd name="connsiteX2" fmla="*/ 564776 w 3808207"/>
                    <a:gd name="connsiteY2" fmla="*/ 728757 h 3407412"/>
                    <a:gd name="connsiteX3" fmla="*/ 107576 w 3808207"/>
                    <a:gd name="connsiteY3" fmla="*/ 1277397 h 3407412"/>
                    <a:gd name="connsiteX4" fmla="*/ 0 w 3808207"/>
                    <a:gd name="connsiteY4" fmla="*/ 2078842 h 3407412"/>
                    <a:gd name="connsiteX5" fmla="*/ 699247 w 3808207"/>
                    <a:gd name="connsiteY5" fmla="*/ 2740437 h 3407412"/>
                    <a:gd name="connsiteX6" fmla="*/ 1360842 w 3808207"/>
                    <a:gd name="connsiteY6" fmla="*/ 3391275 h 3407412"/>
                    <a:gd name="connsiteX7" fmla="*/ 2366682 w 3808207"/>
                    <a:gd name="connsiteY7" fmla="*/ 3310593 h 3407412"/>
                    <a:gd name="connsiteX8" fmla="*/ 3200400 w 3808207"/>
                    <a:gd name="connsiteY8" fmla="*/ 3407412 h 3407412"/>
                    <a:gd name="connsiteX9" fmla="*/ 3598433 w 3808207"/>
                    <a:gd name="connsiteY9" fmla="*/ 3063167 h 3407412"/>
                    <a:gd name="connsiteX10" fmla="*/ 3593054 w 3808207"/>
                    <a:gd name="connsiteY10" fmla="*/ 2498390 h 3407412"/>
                    <a:gd name="connsiteX11" fmla="*/ 3808207 w 3808207"/>
                    <a:gd name="connsiteY11" fmla="*/ 2025054 h 3407412"/>
                    <a:gd name="connsiteX12" fmla="*/ 3689873 w 3808207"/>
                    <a:gd name="connsiteY12" fmla="*/ 1379595 h 3407412"/>
                    <a:gd name="connsiteX13" fmla="*/ 3447826 w 3808207"/>
                    <a:gd name="connsiteY13" fmla="*/ 857849 h 3407412"/>
                    <a:gd name="connsiteX14" fmla="*/ 3458584 w 3808207"/>
                    <a:gd name="connsiteY14" fmla="*/ 454437 h 3407412"/>
                    <a:gd name="connsiteX15" fmla="*/ 2770094 w 3808207"/>
                    <a:gd name="connsiteY15" fmla="*/ 7995 h 3407412"/>
                    <a:gd name="connsiteX16" fmla="*/ 2264485 w 3808207"/>
                    <a:gd name="connsiteY16" fmla="*/ 163981 h 3407412"/>
                    <a:gd name="connsiteX17" fmla="*/ 1721224 w 3808207"/>
                    <a:gd name="connsiteY17" fmla="*/ 110193 h 3407412"/>
                    <a:gd name="connsiteX0" fmla="*/ 1721224 w 3808207"/>
                    <a:gd name="connsiteY0" fmla="*/ 110956 h 3408175"/>
                    <a:gd name="connsiteX1" fmla="*/ 817581 w 3808207"/>
                    <a:gd name="connsiteY1" fmla="*/ 229290 h 3408175"/>
                    <a:gd name="connsiteX2" fmla="*/ 564776 w 3808207"/>
                    <a:gd name="connsiteY2" fmla="*/ 729520 h 3408175"/>
                    <a:gd name="connsiteX3" fmla="*/ 107576 w 3808207"/>
                    <a:gd name="connsiteY3" fmla="*/ 1278160 h 3408175"/>
                    <a:gd name="connsiteX4" fmla="*/ 0 w 3808207"/>
                    <a:gd name="connsiteY4" fmla="*/ 2079605 h 3408175"/>
                    <a:gd name="connsiteX5" fmla="*/ 699247 w 3808207"/>
                    <a:gd name="connsiteY5" fmla="*/ 2741200 h 3408175"/>
                    <a:gd name="connsiteX6" fmla="*/ 1360842 w 3808207"/>
                    <a:gd name="connsiteY6" fmla="*/ 3392038 h 3408175"/>
                    <a:gd name="connsiteX7" fmla="*/ 2366682 w 3808207"/>
                    <a:gd name="connsiteY7" fmla="*/ 3311356 h 3408175"/>
                    <a:gd name="connsiteX8" fmla="*/ 3200400 w 3808207"/>
                    <a:gd name="connsiteY8" fmla="*/ 3408175 h 3408175"/>
                    <a:gd name="connsiteX9" fmla="*/ 3598433 w 3808207"/>
                    <a:gd name="connsiteY9" fmla="*/ 3063930 h 3408175"/>
                    <a:gd name="connsiteX10" fmla="*/ 3593054 w 3808207"/>
                    <a:gd name="connsiteY10" fmla="*/ 2499153 h 3408175"/>
                    <a:gd name="connsiteX11" fmla="*/ 3808207 w 3808207"/>
                    <a:gd name="connsiteY11" fmla="*/ 2025817 h 3408175"/>
                    <a:gd name="connsiteX12" fmla="*/ 3689873 w 3808207"/>
                    <a:gd name="connsiteY12" fmla="*/ 1380358 h 3408175"/>
                    <a:gd name="connsiteX13" fmla="*/ 3447826 w 3808207"/>
                    <a:gd name="connsiteY13" fmla="*/ 858612 h 3408175"/>
                    <a:gd name="connsiteX14" fmla="*/ 3458584 w 3808207"/>
                    <a:gd name="connsiteY14" fmla="*/ 455200 h 3408175"/>
                    <a:gd name="connsiteX15" fmla="*/ 2770094 w 3808207"/>
                    <a:gd name="connsiteY15" fmla="*/ 8758 h 3408175"/>
                    <a:gd name="connsiteX16" fmla="*/ 2264485 w 3808207"/>
                    <a:gd name="connsiteY16" fmla="*/ 164744 h 3408175"/>
                    <a:gd name="connsiteX17" fmla="*/ 1721224 w 3808207"/>
                    <a:gd name="connsiteY17" fmla="*/ 110956 h 3408175"/>
                    <a:gd name="connsiteX0" fmla="*/ 1721224 w 3808207"/>
                    <a:gd name="connsiteY0" fmla="*/ 110956 h 3408175"/>
                    <a:gd name="connsiteX1" fmla="*/ 817581 w 3808207"/>
                    <a:gd name="connsiteY1" fmla="*/ 229290 h 3408175"/>
                    <a:gd name="connsiteX2" fmla="*/ 564776 w 3808207"/>
                    <a:gd name="connsiteY2" fmla="*/ 729520 h 3408175"/>
                    <a:gd name="connsiteX3" fmla="*/ 107576 w 3808207"/>
                    <a:gd name="connsiteY3" fmla="*/ 1278160 h 3408175"/>
                    <a:gd name="connsiteX4" fmla="*/ 0 w 3808207"/>
                    <a:gd name="connsiteY4" fmla="*/ 2079605 h 3408175"/>
                    <a:gd name="connsiteX5" fmla="*/ 699247 w 3808207"/>
                    <a:gd name="connsiteY5" fmla="*/ 2741200 h 3408175"/>
                    <a:gd name="connsiteX6" fmla="*/ 1360842 w 3808207"/>
                    <a:gd name="connsiteY6" fmla="*/ 3392038 h 3408175"/>
                    <a:gd name="connsiteX7" fmla="*/ 2366682 w 3808207"/>
                    <a:gd name="connsiteY7" fmla="*/ 3311356 h 3408175"/>
                    <a:gd name="connsiteX8" fmla="*/ 3200400 w 3808207"/>
                    <a:gd name="connsiteY8" fmla="*/ 3408175 h 3408175"/>
                    <a:gd name="connsiteX9" fmla="*/ 3598433 w 3808207"/>
                    <a:gd name="connsiteY9" fmla="*/ 3063930 h 3408175"/>
                    <a:gd name="connsiteX10" fmla="*/ 3593054 w 3808207"/>
                    <a:gd name="connsiteY10" fmla="*/ 2499153 h 3408175"/>
                    <a:gd name="connsiteX11" fmla="*/ 3808207 w 3808207"/>
                    <a:gd name="connsiteY11" fmla="*/ 2025817 h 3408175"/>
                    <a:gd name="connsiteX12" fmla="*/ 3689873 w 3808207"/>
                    <a:gd name="connsiteY12" fmla="*/ 1380358 h 3408175"/>
                    <a:gd name="connsiteX13" fmla="*/ 3447826 w 3808207"/>
                    <a:gd name="connsiteY13" fmla="*/ 858612 h 3408175"/>
                    <a:gd name="connsiteX14" fmla="*/ 3458584 w 3808207"/>
                    <a:gd name="connsiteY14" fmla="*/ 455200 h 3408175"/>
                    <a:gd name="connsiteX15" fmla="*/ 2770094 w 3808207"/>
                    <a:gd name="connsiteY15" fmla="*/ 8758 h 3408175"/>
                    <a:gd name="connsiteX16" fmla="*/ 2264485 w 3808207"/>
                    <a:gd name="connsiteY16" fmla="*/ 164744 h 3408175"/>
                    <a:gd name="connsiteX17" fmla="*/ 1721224 w 3808207"/>
                    <a:gd name="connsiteY17" fmla="*/ 110956 h 3408175"/>
                    <a:gd name="connsiteX0" fmla="*/ 1721224 w 3808207"/>
                    <a:gd name="connsiteY0" fmla="*/ 110956 h 3408175"/>
                    <a:gd name="connsiteX1" fmla="*/ 817581 w 3808207"/>
                    <a:gd name="connsiteY1" fmla="*/ 229290 h 3408175"/>
                    <a:gd name="connsiteX2" fmla="*/ 564776 w 3808207"/>
                    <a:gd name="connsiteY2" fmla="*/ 729520 h 3408175"/>
                    <a:gd name="connsiteX3" fmla="*/ 107576 w 3808207"/>
                    <a:gd name="connsiteY3" fmla="*/ 1278160 h 3408175"/>
                    <a:gd name="connsiteX4" fmla="*/ 0 w 3808207"/>
                    <a:gd name="connsiteY4" fmla="*/ 2079605 h 3408175"/>
                    <a:gd name="connsiteX5" fmla="*/ 699247 w 3808207"/>
                    <a:gd name="connsiteY5" fmla="*/ 2741200 h 3408175"/>
                    <a:gd name="connsiteX6" fmla="*/ 1360842 w 3808207"/>
                    <a:gd name="connsiteY6" fmla="*/ 3392038 h 3408175"/>
                    <a:gd name="connsiteX7" fmla="*/ 2366682 w 3808207"/>
                    <a:gd name="connsiteY7" fmla="*/ 3311356 h 3408175"/>
                    <a:gd name="connsiteX8" fmla="*/ 3200400 w 3808207"/>
                    <a:gd name="connsiteY8" fmla="*/ 3408175 h 3408175"/>
                    <a:gd name="connsiteX9" fmla="*/ 3598433 w 3808207"/>
                    <a:gd name="connsiteY9" fmla="*/ 3063930 h 3408175"/>
                    <a:gd name="connsiteX10" fmla="*/ 3593054 w 3808207"/>
                    <a:gd name="connsiteY10" fmla="*/ 2499153 h 3408175"/>
                    <a:gd name="connsiteX11" fmla="*/ 3808207 w 3808207"/>
                    <a:gd name="connsiteY11" fmla="*/ 2025817 h 3408175"/>
                    <a:gd name="connsiteX12" fmla="*/ 3689873 w 3808207"/>
                    <a:gd name="connsiteY12" fmla="*/ 1380358 h 3408175"/>
                    <a:gd name="connsiteX13" fmla="*/ 3447826 w 3808207"/>
                    <a:gd name="connsiteY13" fmla="*/ 858612 h 3408175"/>
                    <a:gd name="connsiteX14" fmla="*/ 3458584 w 3808207"/>
                    <a:gd name="connsiteY14" fmla="*/ 455200 h 3408175"/>
                    <a:gd name="connsiteX15" fmla="*/ 2770094 w 3808207"/>
                    <a:gd name="connsiteY15" fmla="*/ 8758 h 3408175"/>
                    <a:gd name="connsiteX16" fmla="*/ 2264485 w 3808207"/>
                    <a:gd name="connsiteY16" fmla="*/ 164744 h 3408175"/>
                    <a:gd name="connsiteX17" fmla="*/ 1721224 w 3808207"/>
                    <a:gd name="connsiteY17" fmla="*/ 110956 h 3408175"/>
                    <a:gd name="connsiteX0" fmla="*/ 1721224 w 3837701"/>
                    <a:gd name="connsiteY0" fmla="*/ 110956 h 3408175"/>
                    <a:gd name="connsiteX1" fmla="*/ 817581 w 3837701"/>
                    <a:gd name="connsiteY1" fmla="*/ 229290 h 3408175"/>
                    <a:gd name="connsiteX2" fmla="*/ 564776 w 3837701"/>
                    <a:gd name="connsiteY2" fmla="*/ 729520 h 3408175"/>
                    <a:gd name="connsiteX3" fmla="*/ 107576 w 3837701"/>
                    <a:gd name="connsiteY3" fmla="*/ 1278160 h 3408175"/>
                    <a:gd name="connsiteX4" fmla="*/ 0 w 3837701"/>
                    <a:gd name="connsiteY4" fmla="*/ 2079605 h 3408175"/>
                    <a:gd name="connsiteX5" fmla="*/ 699247 w 3837701"/>
                    <a:gd name="connsiteY5" fmla="*/ 2741200 h 3408175"/>
                    <a:gd name="connsiteX6" fmla="*/ 1360842 w 3837701"/>
                    <a:gd name="connsiteY6" fmla="*/ 3392038 h 3408175"/>
                    <a:gd name="connsiteX7" fmla="*/ 2366682 w 3837701"/>
                    <a:gd name="connsiteY7" fmla="*/ 3311356 h 3408175"/>
                    <a:gd name="connsiteX8" fmla="*/ 3200400 w 3837701"/>
                    <a:gd name="connsiteY8" fmla="*/ 3408175 h 3408175"/>
                    <a:gd name="connsiteX9" fmla="*/ 3598433 w 3837701"/>
                    <a:gd name="connsiteY9" fmla="*/ 3063930 h 3408175"/>
                    <a:gd name="connsiteX10" fmla="*/ 3593054 w 3837701"/>
                    <a:gd name="connsiteY10" fmla="*/ 2499153 h 3408175"/>
                    <a:gd name="connsiteX11" fmla="*/ 3808207 w 3837701"/>
                    <a:gd name="connsiteY11" fmla="*/ 2025817 h 3408175"/>
                    <a:gd name="connsiteX12" fmla="*/ 3689873 w 3837701"/>
                    <a:gd name="connsiteY12" fmla="*/ 1380358 h 3408175"/>
                    <a:gd name="connsiteX13" fmla="*/ 3447826 w 3837701"/>
                    <a:gd name="connsiteY13" fmla="*/ 858612 h 3408175"/>
                    <a:gd name="connsiteX14" fmla="*/ 3458584 w 3837701"/>
                    <a:gd name="connsiteY14" fmla="*/ 455200 h 3408175"/>
                    <a:gd name="connsiteX15" fmla="*/ 2770094 w 3837701"/>
                    <a:gd name="connsiteY15" fmla="*/ 8758 h 3408175"/>
                    <a:gd name="connsiteX16" fmla="*/ 2264485 w 3837701"/>
                    <a:gd name="connsiteY16" fmla="*/ 164744 h 3408175"/>
                    <a:gd name="connsiteX17" fmla="*/ 1721224 w 3837701"/>
                    <a:gd name="connsiteY17" fmla="*/ 110956 h 3408175"/>
                    <a:gd name="connsiteX0" fmla="*/ 1721224 w 3874332"/>
                    <a:gd name="connsiteY0" fmla="*/ 110956 h 3408175"/>
                    <a:gd name="connsiteX1" fmla="*/ 817581 w 3874332"/>
                    <a:gd name="connsiteY1" fmla="*/ 229290 h 3408175"/>
                    <a:gd name="connsiteX2" fmla="*/ 564776 w 3874332"/>
                    <a:gd name="connsiteY2" fmla="*/ 729520 h 3408175"/>
                    <a:gd name="connsiteX3" fmla="*/ 107576 w 3874332"/>
                    <a:gd name="connsiteY3" fmla="*/ 1278160 h 3408175"/>
                    <a:gd name="connsiteX4" fmla="*/ 0 w 3874332"/>
                    <a:gd name="connsiteY4" fmla="*/ 2079605 h 3408175"/>
                    <a:gd name="connsiteX5" fmla="*/ 699247 w 3874332"/>
                    <a:gd name="connsiteY5" fmla="*/ 2741200 h 3408175"/>
                    <a:gd name="connsiteX6" fmla="*/ 1360842 w 3874332"/>
                    <a:gd name="connsiteY6" fmla="*/ 3392038 h 3408175"/>
                    <a:gd name="connsiteX7" fmla="*/ 2366682 w 3874332"/>
                    <a:gd name="connsiteY7" fmla="*/ 3311356 h 3408175"/>
                    <a:gd name="connsiteX8" fmla="*/ 3200400 w 3874332"/>
                    <a:gd name="connsiteY8" fmla="*/ 3408175 h 3408175"/>
                    <a:gd name="connsiteX9" fmla="*/ 3598433 w 3874332"/>
                    <a:gd name="connsiteY9" fmla="*/ 3063930 h 3408175"/>
                    <a:gd name="connsiteX10" fmla="*/ 3593054 w 3874332"/>
                    <a:gd name="connsiteY10" fmla="*/ 2499153 h 3408175"/>
                    <a:gd name="connsiteX11" fmla="*/ 3808207 w 3874332"/>
                    <a:gd name="connsiteY11" fmla="*/ 2025817 h 3408175"/>
                    <a:gd name="connsiteX12" fmla="*/ 3689873 w 3874332"/>
                    <a:gd name="connsiteY12" fmla="*/ 1380358 h 3408175"/>
                    <a:gd name="connsiteX13" fmla="*/ 3447826 w 3874332"/>
                    <a:gd name="connsiteY13" fmla="*/ 858612 h 3408175"/>
                    <a:gd name="connsiteX14" fmla="*/ 3458584 w 3874332"/>
                    <a:gd name="connsiteY14" fmla="*/ 455200 h 3408175"/>
                    <a:gd name="connsiteX15" fmla="*/ 2770094 w 3874332"/>
                    <a:gd name="connsiteY15" fmla="*/ 8758 h 3408175"/>
                    <a:gd name="connsiteX16" fmla="*/ 2264485 w 3874332"/>
                    <a:gd name="connsiteY16" fmla="*/ 164744 h 3408175"/>
                    <a:gd name="connsiteX17" fmla="*/ 1721224 w 3874332"/>
                    <a:gd name="connsiteY17" fmla="*/ 110956 h 3408175"/>
                    <a:gd name="connsiteX0" fmla="*/ 1721224 w 3877234"/>
                    <a:gd name="connsiteY0" fmla="*/ 110956 h 3408175"/>
                    <a:gd name="connsiteX1" fmla="*/ 817581 w 3877234"/>
                    <a:gd name="connsiteY1" fmla="*/ 229290 h 3408175"/>
                    <a:gd name="connsiteX2" fmla="*/ 564776 w 3877234"/>
                    <a:gd name="connsiteY2" fmla="*/ 729520 h 3408175"/>
                    <a:gd name="connsiteX3" fmla="*/ 107576 w 3877234"/>
                    <a:gd name="connsiteY3" fmla="*/ 1278160 h 3408175"/>
                    <a:gd name="connsiteX4" fmla="*/ 0 w 3877234"/>
                    <a:gd name="connsiteY4" fmla="*/ 2079605 h 3408175"/>
                    <a:gd name="connsiteX5" fmla="*/ 699247 w 3877234"/>
                    <a:gd name="connsiteY5" fmla="*/ 2741200 h 3408175"/>
                    <a:gd name="connsiteX6" fmla="*/ 1360842 w 3877234"/>
                    <a:gd name="connsiteY6" fmla="*/ 3392038 h 3408175"/>
                    <a:gd name="connsiteX7" fmla="*/ 2366682 w 3877234"/>
                    <a:gd name="connsiteY7" fmla="*/ 3311356 h 3408175"/>
                    <a:gd name="connsiteX8" fmla="*/ 3200400 w 3877234"/>
                    <a:gd name="connsiteY8" fmla="*/ 3408175 h 3408175"/>
                    <a:gd name="connsiteX9" fmla="*/ 3598433 w 3877234"/>
                    <a:gd name="connsiteY9" fmla="*/ 3063930 h 3408175"/>
                    <a:gd name="connsiteX10" fmla="*/ 3593054 w 3877234"/>
                    <a:gd name="connsiteY10" fmla="*/ 2499153 h 3408175"/>
                    <a:gd name="connsiteX11" fmla="*/ 3813586 w 3877234"/>
                    <a:gd name="connsiteY11" fmla="*/ 2063468 h 3408175"/>
                    <a:gd name="connsiteX12" fmla="*/ 3689873 w 3877234"/>
                    <a:gd name="connsiteY12" fmla="*/ 1380358 h 3408175"/>
                    <a:gd name="connsiteX13" fmla="*/ 3447826 w 3877234"/>
                    <a:gd name="connsiteY13" fmla="*/ 858612 h 3408175"/>
                    <a:gd name="connsiteX14" fmla="*/ 3458584 w 3877234"/>
                    <a:gd name="connsiteY14" fmla="*/ 455200 h 3408175"/>
                    <a:gd name="connsiteX15" fmla="*/ 2770094 w 3877234"/>
                    <a:gd name="connsiteY15" fmla="*/ 8758 h 3408175"/>
                    <a:gd name="connsiteX16" fmla="*/ 2264485 w 3877234"/>
                    <a:gd name="connsiteY16" fmla="*/ 164744 h 3408175"/>
                    <a:gd name="connsiteX17" fmla="*/ 1721224 w 3877234"/>
                    <a:gd name="connsiteY17" fmla="*/ 110956 h 3408175"/>
                    <a:gd name="connsiteX0" fmla="*/ 1721224 w 3879373"/>
                    <a:gd name="connsiteY0" fmla="*/ 110956 h 3408175"/>
                    <a:gd name="connsiteX1" fmla="*/ 817581 w 3879373"/>
                    <a:gd name="connsiteY1" fmla="*/ 229290 h 3408175"/>
                    <a:gd name="connsiteX2" fmla="*/ 564776 w 3879373"/>
                    <a:gd name="connsiteY2" fmla="*/ 729520 h 3408175"/>
                    <a:gd name="connsiteX3" fmla="*/ 107576 w 3879373"/>
                    <a:gd name="connsiteY3" fmla="*/ 1278160 h 3408175"/>
                    <a:gd name="connsiteX4" fmla="*/ 0 w 3879373"/>
                    <a:gd name="connsiteY4" fmla="*/ 2079605 h 3408175"/>
                    <a:gd name="connsiteX5" fmla="*/ 699247 w 3879373"/>
                    <a:gd name="connsiteY5" fmla="*/ 2741200 h 3408175"/>
                    <a:gd name="connsiteX6" fmla="*/ 1360842 w 3879373"/>
                    <a:gd name="connsiteY6" fmla="*/ 3392038 h 3408175"/>
                    <a:gd name="connsiteX7" fmla="*/ 2366682 w 3879373"/>
                    <a:gd name="connsiteY7" fmla="*/ 3311356 h 3408175"/>
                    <a:gd name="connsiteX8" fmla="*/ 3200400 w 3879373"/>
                    <a:gd name="connsiteY8" fmla="*/ 3408175 h 3408175"/>
                    <a:gd name="connsiteX9" fmla="*/ 3598433 w 3879373"/>
                    <a:gd name="connsiteY9" fmla="*/ 3063930 h 3408175"/>
                    <a:gd name="connsiteX10" fmla="*/ 3593054 w 3879373"/>
                    <a:gd name="connsiteY10" fmla="*/ 2499153 h 3408175"/>
                    <a:gd name="connsiteX11" fmla="*/ 3813586 w 3879373"/>
                    <a:gd name="connsiteY11" fmla="*/ 2063468 h 3408175"/>
                    <a:gd name="connsiteX12" fmla="*/ 3689873 w 3879373"/>
                    <a:gd name="connsiteY12" fmla="*/ 1380358 h 3408175"/>
                    <a:gd name="connsiteX13" fmla="*/ 3447826 w 3879373"/>
                    <a:gd name="connsiteY13" fmla="*/ 858612 h 3408175"/>
                    <a:gd name="connsiteX14" fmla="*/ 3458584 w 3879373"/>
                    <a:gd name="connsiteY14" fmla="*/ 455200 h 3408175"/>
                    <a:gd name="connsiteX15" fmla="*/ 2770094 w 3879373"/>
                    <a:gd name="connsiteY15" fmla="*/ 8758 h 3408175"/>
                    <a:gd name="connsiteX16" fmla="*/ 2264485 w 3879373"/>
                    <a:gd name="connsiteY16" fmla="*/ 164744 h 3408175"/>
                    <a:gd name="connsiteX17" fmla="*/ 1721224 w 3879373"/>
                    <a:gd name="connsiteY17" fmla="*/ 110956 h 3408175"/>
                    <a:gd name="connsiteX0" fmla="*/ 1721224 w 3895073"/>
                    <a:gd name="connsiteY0" fmla="*/ 110956 h 3408175"/>
                    <a:gd name="connsiteX1" fmla="*/ 817581 w 3895073"/>
                    <a:gd name="connsiteY1" fmla="*/ 229290 h 3408175"/>
                    <a:gd name="connsiteX2" fmla="*/ 564776 w 3895073"/>
                    <a:gd name="connsiteY2" fmla="*/ 729520 h 3408175"/>
                    <a:gd name="connsiteX3" fmla="*/ 107576 w 3895073"/>
                    <a:gd name="connsiteY3" fmla="*/ 1278160 h 3408175"/>
                    <a:gd name="connsiteX4" fmla="*/ 0 w 3895073"/>
                    <a:gd name="connsiteY4" fmla="*/ 2079605 h 3408175"/>
                    <a:gd name="connsiteX5" fmla="*/ 699247 w 3895073"/>
                    <a:gd name="connsiteY5" fmla="*/ 2741200 h 3408175"/>
                    <a:gd name="connsiteX6" fmla="*/ 1360842 w 3895073"/>
                    <a:gd name="connsiteY6" fmla="*/ 3392038 h 3408175"/>
                    <a:gd name="connsiteX7" fmla="*/ 2366682 w 3895073"/>
                    <a:gd name="connsiteY7" fmla="*/ 3311356 h 3408175"/>
                    <a:gd name="connsiteX8" fmla="*/ 3200400 w 3895073"/>
                    <a:gd name="connsiteY8" fmla="*/ 3408175 h 3408175"/>
                    <a:gd name="connsiteX9" fmla="*/ 3598433 w 3895073"/>
                    <a:gd name="connsiteY9" fmla="*/ 3063930 h 3408175"/>
                    <a:gd name="connsiteX10" fmla="*/ 3593054 w 3895073"/>
                    <a:gd name="connsiteY10" fmla="*/ 2499153 h 3408175"/>
                    <a:gd name="connsiteX11" fmla="*/ 3840480 w 3895073"/>
                    <a:gd name="connsiteY11" fmla="*/ 2063468 h 3408175"/>
                    <a:gd name="connsiteX12" fmla="*/ 3689873 w 3895073"/>
                    <a:gd name="connsiteY12" fmla="*/ 1380358 h 3408175"/>
                    <a:gd name="connsiteX13" fmla="*/ 3447826 w 3895073"/>
                    <a:gd name="connsiteY13" fmla="*/ 858612 h 3408175"/>
                    <a:gd name="connsiteX14" fmla="*/ 3458584 w 3895073"/>
                    <a:gd name="connsiteY14" fmla="*/ 455200 h 3408175"/>
                    <a:gd name="connsiteX15" fmla="*/ 2770094 w 3895073"/>
                    <a:gd name="connsiteY15" fmla="*/ 8758 h 3408175"/>
                    <a:gd name="connsiteX16" fmla="*/ 2264485 w 3895073"/>
                    <a:gd name="connsiteY16" fmla="*/ 164744 h 3408175"/>
                    <a:gd name="connsiteX17" fmla="*/ 1721224 w 3895073"/>
                    <a:gd name="connsiteY17" fmla="*/ 110956 h 3408175"/>
                    <a:gd name="connsiteX0" fmla="*/ 1721224 w 3895073"/>
                    <a:gd name="connsiteY0" fmla="*/ 110956 h 3408175"/>
                    <a:gd name="connsiteX1" fmla="*/ 817581 w 3895073"/>
                    <a:gd name="connsiteY1" fmla="*/ 229290 h 3408175"/>
                    <a:gd name="connsiteX2" fmla="*/ 564776 w 3895073"/>
                    <a:gd name="connsiteY2" fmla="*/ 729520 h 3408175"/>
                    <a:gd name="connsiteX3" fmla="*/ 107576 w 3895073"/>
                    <a:gd name="connsiteY3" fmla="*/ 1278160 h 3408175"/>
                    <a:gd name="connsiteX4" fmla="*/ 0 w 3895073"/>
                    <a:gd name="connsiteY4" fmla="*/ 2079605 h 3408175"/>
                    <a:gd name="connsiteX5" fmla="*/ 699247 w 3895073"/>
                    <a:gd name="connsiteY5" fmla="*/ 2741200 h 3408175"/>
                    <a:gd name="connsiteX6" fmla="*/ 1360842 w 3895073"/>
                    <a:gd name="connsiteY6" fmla="*/ 3392038 h 3408175"/>
                    <a:gd name="connsiteX7" fmla="*/ 2366682 w 3895073"/>
                    <a:gd name="connsiteY7" fmla="*/ 3311356 h 3408175"/>
                    <a:gd name="connsiteX8" fmla="*/ 3200400 w 3895073"/>
                    <a:gd name="connsiteY8" fmla="*/ 3408175 h 3408175"/>
                    <a:gd name="connsiteX9" fmla="*/ 3598433 w 3895073"/>
                    <a:gd name="connsiteY9" fmla="*/ 3063930 h 3408175"/>
                    <a:gd name="connsiteX10" fmla="*/ 3593054 w 3895073"/>
                    <a:gd name="connsiteY10" fmla="*/ 2499153 h 3408175"/>
                    <a:gd name="connsiteX11" fmla="*/ 3840480 w 3895073"/>
                    <a:gd name="connsiteY11" fmla="*/ 2063468 h 3408175"/>
                    <a:gd name="connsiteX12" fmla="*/ 3689873 w 3895073"/>
                    <a:gd name="connsiteY12" fmla="*/ 1380358 h 3408175"/>
                    <a:gd name="connsiteX13" fmla="*/ 3447826 w 3895073"/>
                    <a:gd name="connsiteY13" fmla="*/ 858612 h 3408175"/>
                    <a:gd name="connsiteX14" fmla="*/ 3458584 w 3895073"/>
                    <a:gd name="connsiteY14" fmla="*/ 455200 h 3408175"/>
                    <a:gd name="connsiteX15" fmla="*/ 2770094 w 3895073"/>
                    <a:gd name="connsiteY15" fmla="*/ 8758 h 3408175"/>
                    <a:gd name="connsiteX16" fmla="*/ 2264485 w 3895073"/>
                    <a:gd name="connsiteY16" fmla="*/ 164744 h 3408175"/>
                    <a:gd name="connsiteX17" fmla="*/ 1721224 w 3895073"/>
                    <a:gd name="connsiteY17" fmla="*/ 110956 h 3408175"/>
                    <a:gd name="connsiteX0" fmla="*/ 1721224 w 3895073"/>
                    <a:gd name="connsiteY0" fmla="*/ 110956 h 3408175"/>
                    <a:gd name="connsiteX1" fmla="*/ 817581 w 3895073"/>
                    <a:gd name="connsiteY1" fmla="*/ 229290 h 3408175"/>
                    <a:gd name="connsiteX2" fmla="*/ 564776 w 3895073"/>
                    <a:gd name="connsiteY2" fmla="*/ 729520 h 3408175"/>
                    <a:gd name="connsiteX3" fmla="*/ 107576 w 3895073"/>
                    <a:gd name="connsiteY3" fmla="*/ 1278160 h 3408175"/>
                    <a:gd name="connsiteX4" fmla="*/ 0 w 3895073"/>
                    <a:gd name="connsiteY4" fmla="*/ 2079605 h 3408175"/>
                    <a:gd name="connsiteX5" fmla="*/ 699247 w 3895073"/>
                    <a:gd name="connsiteY5" fmla="*/ 2741200 h 3408175"/>
                    <a:gd name="connsiteX6" fmla="*/ 1360842 w 3895073"/>
                    <a:gd name="connsiteY6" fmla="*/ 3392038 h 3408175"/>
                    <a:gd name="connsiteX7" fmla="*/ 2366682 w 3895073"/>
                    <a:gd name="connsiteY7" fmla="*/ 3311356 h 3408175"/>
                    <a:gd name="connsiteX8" fmla="*/ 3200400 w 3895073"/>
                    <a:gd name="connsiteY8" fmla="*/ 3408175 h 3408175"/>
                    <a:gd name="connsiteX9" fmla="*/ 3598433 w 3895073"/>
                    <a:gd name="connsiteY9" fmla="*/ 3063930 h 3408175"/>
                    <a:gd name="connsiteX10" fmla="*/ 3593054 w 3895073"/>
                    <a:gd name="connsiteY10" fmla="*/ 2499153 h 3408175"/>
                    <a:gd name="connsiteX11" fmla="*/ 3840480 w 3895073"/>
                    <a:gd name="connsiteY11" fmla="*/ 2063468 h 3408175"/>
                    <a:gd name="connsiteX12" fmla="*/ 3689873 w 3895073"/>
                    <a:gd name="connsiteY12" fmla="*/ 1380358 h 3408175"/>
                    <a:gd name="connsiteX13" fmla="*/ 3447826 w 3895073"/>
                    <a:gd name="connsiteY13" fmla="*/ 858612 h 3408175"/>
                    <a:gd name="connsiteX14" fmla="*/ 3458584 w 3895073"/>
                    <a:gd name="connsiteY14" fmla="*/ 455200 h 3408175"/>
                    <a:gd name="connsiteX15" fmla="*/ 2770094 w 3895073"/>
                    <a:gd name="connsiteY15" fmla="*/ 8758 h 3408175"/>
                    <a:gd name="connsiteX16" fmla="*/ 2264485 w 3895073"/>
                    <a:gd name="connsiteY16" fmla="*/ 164744 h 3408175"/>
                    <a:gd name="connsiteX17" fmla="*/ 1721224 w 3895073"/>
                    <a:gd name="connsiteY17" fmla="*/ 110956 h 3408175"/>
                    <a:gd name="connsiteX0" fmla="*/ 1721224 w 3895073"/>
                    <a:gd name="connsiteY0" fmla="*/ 110956 h 3408175"/>
                    <a:gd name="connsiteX1" fmla="*/ 817581 w 3895073"/>
                    <a:gd name="connsiteY1" fmla="*/ 229290 h 3408175"/>
                    <a:gd name="connsiteX2" fmla="*/ 564776 w 3895073"/>
                    <a:gd name="connsiteY2" fmla="*/ 729520 h 3408175"/>
                    <a:gd name="connsiteX3" fmla="*/ 107576 w 3895073"/>
                    <a:gd name="connsiteY3" fmla="*/ 1278160 h 3408175"/>
                    <a:gd name="connsiteX4" fmla="*/ 0 w 3895073"/>
                    <a:gd name="connsiteY4" fmla="*/ 2079605 h 3408175"/>
                    <a:gd name="connsiteX5" fmla="*/ 699247 w 3895073"/>
                    <a:gd name="connsiteY5" fmla="*/ 2741200 h 3408175"/>
                    <a:gd name="connsiteX6" fmla="*/ 1360842 w 3895073"/>
                    <a:gd name="connsiteY6" fmla="*/ 3392038 h 3408175"/>
                    <a:gd name="connsiteX7" fmla="*/ 2366682 w 3895073"/>
                    <a:gd name="connsiteY7" fmla="*/ 3311356 h 3408175"/>
                    <a:gd name="connsiteX8" fmla="*/ 3200400 w 3895073"/>
                    <a:gd name="connsiteY8" fmla="*/ 3408175 h 3408175"/>
                    <a:gd name="connsiteX9" fmla="*/ 3598433 w 3895073"/>
                    <a:gd name="connsiteY9" fmla="*/ 3063930 h 3408175"/>
                    <a:gd name="connsiteX10" fmla="*/ 3593054 w 3895073"/>
                    <a:gd name="connsiteY10" fmla="*/ 2499153 h 3408175"/>
                    <a:gd name="connsiteX11" fmla="*/ 3840480 w 3895073"/>
                    <a:gd name="connsiteY11" fmla="*/ 2063468 h 3408175"/>
                    <a:gd name="connsiteX12" fmla="*/ 3689873 w 3895073"/>
                    <a:gd name="connsiteY12" fmla="*/ 1380358 h 3408175"/>
                    <a:gd name="connsiteX13" fmla="*/ 3447826 w 3895073"/>
                    <a:gd name="connsiteY13" fmla="*/ 858612 h 3408175"/>
                    <a:gd name="connsiteX14" fmla="*/ 3458584 w 3895073"/>
                    <a:gd name="connsiteY14" fmla="*/ 455200 h 3408175"/>
                    <a:gd name="connsiteX15" fmla="*/ 2770094 w 3895073"/>
                    <a:gd name="connsiteY15" fmla="*/ 8758 h 3408175"/>
                    <a:gd name="connsiteX16" fmla="*/ 2264485 w 3895073"/>
                    <a:gd name="connsiteY16" fmla="*/ 164744 h 3408175"/>
                    <a:gd name="connsiteX17" fmla="*/ 1721224 w 3895073"/>
                    <a:gd name="connsiteY17" fmla="*/ 110956 h 3408175"/>
                    <a:gd name="connsiteX0" fmla="*/ 1721224 w 3895073"/>
                    <a:gd name="connsiteY0" fmla="*/ 110956 h 3408175"/>
                    <a:gd name="connsiteX1" fmla="*/ 817581 w 3895073"/>
                    <a:gd name="connsiteY1" fmla="*/ 229290 h 3408175"/>
                    <a:gd name="connsiteX2" fmla="*/ 564776 w 3895073"/>
                    <a:gd name="connsiteY2" fmla="*/ 729520 h 3408175"/>
                    <a:gd name="connsiteX3" fmla="*/ 107576 w 3895073"/>
                    <a:gd name="connsiteY3" fmla="*/ 1278160 h 3408175"/>
                    <a:gd name="connsiteX4" fmla="*/ 0 w 3895073"/>
                    <a:gd name="connsiteY4" fmla="*/ 2079605 h 3408175"/>
                    <a:gd name="connsiteX5" fmla="*/ 699247 w 3895073"/>
                    <a:gd name="connsiteY5" fmla="*/ 2741200 h 3408175"/>
                    <a:gd name="connsiteX6" fmla="*/ 1360842 w 3895073"/>
                    <a:gd name="connsiteY6" fmla="*/ 3392038 h 3408175"/>
                    <a:gd name="connsiteX7" fmla="*/ 2366682 w 3895073"/>
                    <a:gd name="connsiteY7" fmla="*/ 3311356 h 3408175"/>
                    <a:gd name="connsiteX8" fmla="*/ 3200400 w 3895073"/>
                    <a:gd name="connsiteY8" fmla="*/ 3408175 h 3408175"/>
                    <a:gd name="connsiteX9" fmla="*/ 3598433 w 3895073"/>
                    <a:gd name="connsiteY9" fmla="*/ 3133854 h 3408175"/>
                    <a:gd name="connsiteX10" fmla="*/ 3593054 w 3895073"/>
                    <a:gd name="connsiteY10" fmla="*/ 2499153 h 3408175"/>
                    <a:gd name="connsiteX11" fmla="*/ 3840480 w 3895073"/>
                    <a:gd name="connsiteY11" fmla="*/ 2063468 h 3408175"/>
                    <a:gd name="connsiteX12" fmla="*/ 3689873 w 3895073"/>
                    <a:gd name="connsiteY12" fmla="*/ 1380358 h 3408175"/>
                    <a:gd name="connsiteX13" fmla="*/ 3447826 w 3895073"/>
                    <a:gd name="connsiteY13" fmla="*/ 858612 h 3408175"/>
                    <a:gd name="connsiteX14" fmla="*/ 3458584 w 3895073"/>
                    <a:gd name="connsiteY14" fmla="*/ 455200 h 3408175"/>
                    <a:gd name="connsiteX15" fmla="*/ 2770094 w 3895073"/>
                    <a:gd name="connsiteY15" fmla="*/ 8758 h 3408175"/>
                    <a:gd name="connsiteX16" fmla="*/ 2264485 w 3895073"/>
                    <a:gd name="connsiteY16" fmla="*/ 164744 h 3408175"/>
                    <a:gd name="connsiteX17" fmla="*/ 1721224 w 3895073"/>
                    <a:gd name="connsiteY17" fmla="*/ 110956 h 3408175"/>
                    <a:gd name="connsiteX0" fmla="*/ 1721224 w 3895073"/>
                    <a:gd name="connsiteY0" fmla="*/ 110956 h 3408175"/>
                    <a:gd name="connsiteX1" fmla="*/ 817581 w 3895073"/>
                    <a:gd name="connsiteY1" fmla="*/ 229290 h 3408175"/>
                    <a:gd name="connsiteX2" fmla="*/ 564776 w 3895073"/>
                    <a:gd name="connsiteY2" fmla="*/ 729520 h 3408175"/>
                    <a:gd name="connsiteX3" fmla="*/ 107576 w 3895073"/>
                    <a:gd name="connsiteY3" fmla="*/ 1278160 h 3408175"/>
                    <a:gd name="connsiteX4" fmla="*/ 0 w 3895073"/>
                    <a:gd name="connsiteY4" fmla="*/ 2079605 h 3408175"/>
                    <a:gd name="connsiteX5" fmla="*/ 699247 w 3895073"/>
                    <a:gd name="connsiteY5" fmla="*/ 2741200 h 3408175"/>
                    <a:gd name="connsiteX6" fmla="*/ 1360842 w 3895073"/>
                    <a:gd name="connsiteY6" fmla="*/ 3392038 h 3408175"/>
                    <a:gd name="connsiteX7" fmla="*/ 2366682 w 3895073"/>
                    <a:gd name="connsiteY7" fmla="*/ 3311356 h 3408175"/>
                    <a:gd name="connsiteX8" fmla="*/ 3200400 w 3895073"/>
                    <a:gd name="connsiteY8" fmla="*/ 3408175 h 3408175"/>
                    <a:gd name="connsiteX9" fmla="*/ 3598433 w 3895073"/>
                    <a:gd name="connsiteY9" fmla="*/ 3133854 h 3408175"/>
                    <a:gd name="connsiteX10" fmla="*/ 3593054 w 3895073"/>
                    <a:gd name="connsiteY10" fmla="*/ 2499153 h 3408175"/>
                    <a:gd name="connsiteX11" fmla="*/ 3840480 w 3895073"/>
                    <a:gd name="connsiteY11" fmla="*/ 2063468 h 3408175"/>
                    <a:gd name="connsiteX12" fmla="*/ 3689873 w 3895073"/>
                    <a:gd name="connsiteY12" fmla="*/ 1380358 h 3408175"/>
                    <a:gd name="connsiteX13" fmla="*/ 3447826 w 3895073"/>
                    <a:gd name="connsiteY13" fmla="*/ 858612 h 3408175"/>
                    <a:gd name="connsiteX14" fmla="*/ 3458584 w 3895073"/>
                    <a:gd name="connsiteY14" fmla="*/ 455200 h 3408175"/>
                    <a:gd name="connsiteX15" fmla="*/ 2770094 w 3895073"/>
                    <a:gd name="connsiteY15" fmla="*/ 8758 h 3408175"/>
                    <a:gd name="connsiteX16" fmla="*/ 2264485 w 3895073"/>
                    <a:gd name="connsiteY16" fmla="*/ 164744 h 3408175"/>
                    <a:gd name="connsiteX17" fmla="*/ 1721224 w 3895073"/>
                    <a:gd name="connsiteY17" fmla="*/ 110956 h 3408175"/>
                    <a:gd name="connsiteX0" fmla="*/ 1721224 w 3895073"/>
                    <a:gd name="connsiteY0" fmla="*/ 110956 h 3408175"/>
                    <a:gd name="connsiteX1" fmla="*/ 817581 w 3895073"/>
                    <a:gd name="connsiteY1" fmla="*/ 229290 h 3408175"/>
                    <a:gd name="connsiteX2" fmla="*/ 564776 w 3895073"/>
                    <a:gd name="connsiteY2" fmla="*/ 729520 h 3408175"/>
                    <a:gd name="connsiteX3" fmla="*/ 107576 w 3895073"/>
                    <a:gd name="connsiteY3" fmla="*/ 1278160 h 3408175"/>
                    <a:gd name="connsiteX4" fmla="*/ 0 w 3895073"/>
                    <a:gd name="connsiteY4" fmla="*/ 2079605 h 3408175"/>
                    <a:gd name="connsiteX5" fmla="*/ 699247 w 3895073"/>
                    <a:gd name="connsiteY5" fmla="*/ 2741200 h 3408175"/>
                    <a:gd name="connsiteX6" fmla="*/ 1360842 w 3895073"/>
                    <a:gd name="connsiteY6" fmla="*/ 3392038 h 3408175"/>
                    <a:gd name="connsiteX7" fmla="*/ 2366682 w 3895073"/>
                    <a:gd name="connsiteY7" fmla="*/ 3311356 h 3408175"/>
                    <a:gd name="connsiteX8" fmla="*/ 3200400 w 3895073"/>
                    <a:gd name="connsiteY8" fmla="*/ 3408175 h 3408175"/>
                    <a:gd name="connsiteX9" fmla="*/ 3598433 w 3895073"/>
                    <a:gd name="connsiteY9" fmla="*/ 3133854 h 3408175"/>
                    <a:gd name="connsiteX10" fmla="*/ 3593054 w 3895073"/>
                    <a:gd name="connsiteY10" fmla="*/ 2499153 h 3408175"/>
                    <a:gd name="connsiteX11" fmla="*/ 3840480 w 3895073"/>
                    <a:gd name="connsiteY11" fmla="*/ 2063468 h 3408175"/>
                    <a:gd name="connsiteX12" fmla="*/ 3689873 w 3895073"/>
                    <a:gd name="connsiteY12" fmla="*/ 1380358 h 3408175"/>
                    <a:gd name="connsiteX13" fmla="*/ 3447826 w 3895073"/>
                    <a:gd name="connsiteY13" fmla="*/ 858612 h 3408175"/>
                    <a:gd name="connsiteX14" fmla="*/ 3458584 w 3895073"/>
                    <a:gd name="connsiteY14" fmla="*/ 455200 h 3408175"/>
                    <a:gd name="connsiteX15" fmla="*/ 2770094 w 3895073"/>
                    <a:gd name="connsiteY15" fmla="*/ 8758 h 3408175"/>
                    <a:gd name="connsiteX16" fmla="*/ 2264485 w 3895073"/>
                    <a:gd name="connsiteY16" fmla="*/ 164744 h 3408175"/>
                    <a:gd name="connsiteX17" fmla="*/ 1721224 w 3895073"/>
                    <a:gd name="connsiteY17" fmla="*/ 110956 h 3408175"/>
                    <a:gd name="connsiteX0" fmla="*/ 1721224 w 3895073"/>
                    <a:gd name="connsiteY0" fmla="*/ 110956 h 3408175"/>
                    <a:gd name="connsiteX1" fmla="*/ 817581 w 3895073"/>
                    <a:gd name="connsiteY1" fmla="*/ 229290 h 3408175"/>
                    <a:gd name="connsiteX2" fmla="*/ 564776 w 3895073"/>
                    <a:gd name="connsiteY2" fmla="*/ 729520 h 3408175"/>
                    <a:gd name="connsiteX3" fmla="*/ 107576 w 3895073"/>
                    <a:gd name="connsiteY3" fmla="*/ 1278160 h 3408175"/>
                    <a:gd name="connsiteX4" fmla="*/ 0 w 3895073"/>
                    <a:gd name="connsiteY4" fmla="*/ 2079605 h 3408175"/>
                    <a:gd name="connsiteX5" fmla="*/ 699247 w 3895073"/>
                    <a:gd name="connsiteY5" fmla="*/ 2741200 h 3408175"/>
                    <a:gd name="connsiteX6" fmla="*/ 1360842 w 3895073"/>
                    <a:gd name="connsiteY6" fmla="*/ 3392038 h 3408175"/>
                    <a:gd name="connsiteX7" fmla="*/ 2366682 w 3895073"/>
                    <a:gd name="connsiteY7" fmla="*/ 3311356 h 3408175"/>
                    <a:gd name="connsiteX8" fmla="*/ 3200400 w 3895073"/>
                    <a:gd name="connsiteY8" fmla="*/ 3408175 h 3408175"/>
                    <a:gd name="connsiteX9" fmla="*/ 3598433 w 3895073"/>
                    <a:gd name="connsiteY9" fmla="*/ 3133854 h 3408175"/>
                    <a:gd name="connsiteX10" fmla="*/ 3593054 w 3895073"/>
                    <a:gd name="connsiteY10" fmla="*/ 2499153 h 3408175"/>
                    <a:gd name="connsiteX11" fmla="*/ 3840480 w 3895073"/>
                    <a:gd name="connsiteY11" fmla="*/ 2063468 h 3408175"/>
                    <a:gd name="connsiteX12" fmla="*/ 3689873 w 3895073"/>
                    <a:gd name="connsiteY12" fmla="*/ 1380358 h 3408175"/>
                    <a:gd name="connsiteX13" fmla="*/ 3447826 w 3895073"/>
                    <a:gd name="connsiteY13" fmla="*/ 858612 h 3408175"/>
                    <a:gd name="connsiteX14" fmla="*/ 3458584 w 3895073"/>
                    <a:gd name="connsiteY14" fmla="*/ 455200 h 3408175"/>
                    <a:gd name="connsiteX15" fmla="*/ 2770094 w 3895073"/>
                    <a:gd name="connsiteY15" fmla="*/ 8758 h 3408175"/>
                    <a:gd name="connsiteX16" fmla="*/ 2264485 w 3895073"/>
                    <a:gd name="connsiteY16" fmla="*/ 164744 h 3408175"/>
                    <a:gd name="connsiteX17" fmla="*/ 1721224 w 3895073"/>
                    <a:gd name="connsiteY17" fmla="*/ 110956 h 3408175"/>
                    <a:gd name="connsiteX0" fmla="*/ 1721224 w 3895073"/>
                    <a:gd name="connsiteY0" fmla="*/ 110956 h 3408175"/>
                    <a:gd name="connsiteX1" fmla="*/ 817581 w 3895073"/>
                    <a:gd name="connsiteY1" fmla="*/ 229290 h 3408175"/>
                    <a:gd name="connsiteX2" fmla="*/ 564776 w 3895073"/>
                    <a:gd name="connsiteY2" fmla="*/ 729520 h 3408175"/>
                    <a:gd name="connsiteX3" fmla="*/ 107576 w 3895073"/>
                    <a:gd name="connsiteY3" fmla="*/ 1278160 h 3408175"/>
                    <a:gd name="connsiteX4" fmla="*/ 0 w 3895073"/>
                    <a:gd name="connsiteY4" fmla="*/ 2079605 h 3408175"/>
                    <a:gd name="connsiteX5" fmla="*/ 699247 w 3895073"/>
                    <a:gd name="connsiteY5" fmla="*/ 2741200 h 3408175"/>
                    <a:gd name="connsiteX6" fmla="*/ 1360842 w 3895073"/>
                    <a:gd name="connsiteY6" fmla="*/ 3392038 h 3408175"/>
                    <a:gd name="connsiteX7" fmla="*/ 2366682 w 3895073"/>
                    <a:gd name="connsiteY7" fmla="*/ 3311356 h 3408175"/>
                    <a:gd name="connsiteX8" fmla="*/ 3200400 w 3895073"/>
                    <a:gd name="connsiteY8" fmla="*/ 3408175 h 3408175"/>
                    <a:gd name="connsiteX9" fmla="*/ 3598433 w 3895073"/>
                    <a:gd name="connsiteY9" fmla="*/ 3133854 h 3408175"/>
                    <a:gd name="connsiteX10" fmla="*/ 3593054 w 3895073"/>
                    <a:gd name="connsiteY10" fmla="*/ 2499153 h 3408175"/>
                    <a:gd name="connsiteX11" fmla="*/ 3840480 w 3895073"/>
                    <a:gd name="connsiteY11" fmla="*/ 2063468 h 3408175"/>
                    <a:gd name="connsiteX12" fmla="*/ 3689873 w 3895073"/>
                    <a:gd name="connsiteY12" fmla="*/ 1380358 h 3408175"/>
                    <a:gd name="connsiteX13" fmla="*/ 3447826 w 3895073"/>
                    <a:gd name="connsiteY13" fmla="*/ 858612 h 3408175"/>
                    <a:gd name="connsiteX14" fmla="*/ 3458584 w 3895073"/>
                    <a:gd name="connsiteY14" fmla="*/ 455200 h 3408175"/>
                    <a:gd name="connsiteX15" fmla="*/ 2770094 w 3895073"/>
                    <a:gd name="connsiteY15" fmla="*/ 8758 h 3408175"/>
                    <a:gd name="connsiteX16" fmla="*/ 2264485 w 3895073"/>
                    <a:gd name="connsiteY16" fmla="*/ 164744 h 3408175"/>
                    <a:gd name="connsiteX17" fmla="*/ 1721224 w 3895073"/>
                    <a:gd name="connsiteY17" fmla="*/ 110956 h 3408175"/>
                    <a:gd name="connsiteX0" fmla="*/ 1721224 w 3895073"/>
                    <a:gd name="connsiteY0" fmla="*/ 110956 h 3413275"/>
                    <a:gd name="connsiteX1" fmla="*/ 817581 w 3895073"/>
                    <a:gd name="connsiteY1" fmla="*/ 229290 h 3413275"/>
                    <a:gd name="connsiteX2" fmla="*/ 564776 w 3895073"/>
                    <a:gd name="connsiteY2" fmla="*/ 729520 h 3413275"/>
                    <a:gd name="connsiteX3" fmla="*/ 107576 w 3895073"/>
                    <a:gd name="connsiteY3" fmla="*/ 1278160 h 3413275"/>
                    <a:gd name="connsiteX4" fmla="*/ 0 w 3895073"/>
                    <a:gd name="connsiteY4" fmla="*/ 2079605 h 3413275"/>
                    <a:gd name="connsiteX5" fmla="*/ 699247 w 3895073"/>
                    <a:gd name="connsiteY5" fmla="*/ 2741200 h 3413275"/>
                    <a:gd name="connsiteX6" fmla="*/ 1360842 w 3895073"/>
                    <a:gd name="connsiteY6" fmla="*/ 3392038 h 3413275"/>
                    <a:gd name="connsiteX7" fmla="*/ 2366682 w 3895073"/>
                    <a:gd name="connsiteY7" fmla="*/ 3311356 h 3413275"/>
                    <a:gd name="connsiteX8" fmla="*/ 3200400 w 3895073"/>
                    <a:gd name="connsiteY8" fmla="*/ 3408175 h 3413275"/>
                    <a:gd name="connsiteX9" fmla="*/ 3598433 w 3895073"/>
                    <a:gd name="connsiteY9" fmla="*/ 3133854 h 3413275"/>
                    <a:gd name="connsiteX10" fmla="*/ 3593054 w 3895073"/>
                    <a:gd name="connsiteY10" fmla="*/ 2499153 h 3413275"/>
                    <a:gd name="connsiteX11" fmla="*/ 3840480 w 3895073"/>
                    <a:gd name="connsiteY11" fmla="*/ 2063468 h 3413275"/>
                    <a:gd name="connsiteX12" fmla="*/ 3689873 w 3895073"/>
                    <a:gd name="connsiteY12" fmla="*/ 1380358 h 3413275"/>
                    <a:gd name="connsiteX13" fmla="*/ 3447826 w 3895073"/>
                    <a:gd name="connsiteY13" fmla="*/ 858612 h 3413275"/>
                    <a:gd name="connsiteX14" fmla="*/ 3458584 w 3895073"/>
                    <a:gd name="connsiteY14" fmla="*/ 455200 h 3413275"/>
                    <a:gd name="connsiteX15" fmla="*/ 2770094 w 3895073"/>
                    <a:gd name="connsiteY15" fmla="*/ 8758 h 3413275"/>
                    <a:gd name="connsiteX16" fmla="*/ 2264485 w 3895073"/>
                    <a:gd name="connsiteY16" fmla="*/ 164744 h 3413275"/>
                    <a:gd name="connsiteX17" fmla="*/ 1721224 w 3895073"/>
                    <a:gd name="connsiteY17" fmla="*/ 110956 h 3413275"/>
                    <a:gd name="connsiteX0" fmla="*/ 1721224 w 3895073"/>
                    <a:gd name="connsiteY0" fmla="*/ 110956 h 3428654"/>
                    <a:gd name="connsiteX1" fmla="*/ 817581 w 3895073"/>
                    <a:gd name="connsiteY1" fmla="*/ 229290 h 3428654"/>
                    <a:gd name="connsiteX2" fmla="*/ 564776 w 3895073"/>
                    <a:gd name="connsiteY2" fmla="*/ 729520 h 3428654"/>
                    <a:gd name="connsiteX3" fmla="*/ 107576 w 3895073"/>
                    <a:gd name="connsiteY3" fmla="*/ 1278160 h 3428654"/>
                    <a:gd name="connsiteX4" fmla="*/ 0 w 3895073"/>
                    <a:gd name="connsiteY4" fmla="*/ 2079605 h 3428654"/>
                    <a:gd name="connsiteX5" fmla="*/ 699247 w 3895073"/>
                    <a:gd name="connsiteY5" fmla="*/ 2741200 h 3428654"/>
                    <a:gd name="connsiteX6" fmla="*/ 1360842 w 3895073"/>
                    <a:gd name="connsiteY6" fmla="*/ 3392038 h 3428654"/>
                    <a:gd name="connsiteX7" fmla="*/ 2366682 w 3895073"/>
                    <a:gd name="connsiteY7" fmla="*/ 3311356 h 3428654"/>
                    <a:gd name="connsiteX8" fmla="*/ 3200400 w 3895073"/>
                    <a:gd name="connsiteY8" fmla="*/ 3408175 h 3428654"/>
                    <a:gd name="connsiteX9" fmla="*/ 3598433 w 3895073"/>
                    <a:gd name="connsiteY9" fmla="*/ 3133854 h 3428654"/>
                    <a:gd name="connsiteX10" fmla="*/ 3593054 w 3895073"/>
                    <a:gd name="connsiteY10" fmla="*/ 2499153 h 3428654"/>
                    <a:gd name="connsiteX11" fmla="*/ 3840480 w 3895073"/>
                    <a:gd name="connsiteY11" fmla="*/ 2063468 h 3428654"/>
                    <a:gd name="connsiteX12" fmla="*/ 3689873 w 3895073"/>
                    <a:gd name="connsiteY12" fmla="*/ 1380358 h 3428654"/>
                    <a:gd name="connsiteX13" fmla="*/ 3447826 w 3895073"/>
                    <a:gd name="connsiteY13" fmla="*/ 858612 h 3428654"/>
                    <a:gd name="connsiteX14" fmla="*/ 3458584 w 3895073"/>
                    <a:gd name="connsiteY14" fmla="*/ 455200 h 3428654"/>
                    <a:gd name="connsiteX15" fmla="*/ 2770094 w 3895073"/>
                    <a:gd name="connsiteY15" fmla="*/ 8758 h 3428654"/>
                    <a:gd name="connsiteX16" fmla="*/ 2264485 w 3895073"/>
                    <a:gd name="connsiteY16" fmla="*/ 164744 h 3428654"/>
                    <a:gd name="connsiteX17" fmla="*/ 1721224 w 3895073"/>
                    <a:gd name="connsiteY17" fmla="*/ 110956 h 3428654"/>
                    <a:gd name="connsiteX0" fmla="*/ 1721224 w 3895073"/>
                    <a:gd name="connsiteY0" fmla="*/ 110956 h 3423733"/>
                    <a:gd name="connsiteX1" fmla="*/ 817581 w 3895073"/>
                    <a:gd name="connsiteY1" fmla="*/ 229290 h 3423733"/>
                    <a:gd name="connsiteX2" fmla="*/ 564776 w 3895073"/>
                    <a:gd name="connsiteY2" fmla="*/ 729520 h 3423733"/>
                    <a:gd name="connsiteX3" fmla="*/ 107576 w 3895073"/>
                    <a:gd name="connsiteY3" fmla="*/ 1278160 h 3423733"/>
                    <a:gd name="connsiteX4" fmla="*/ 0 w 3895073"/>
                    <a:gd name="connsiteY4" fmla="*/ 2079605 h 3423733"/>
                    <a:gd name="connsiteX5" fmla="*/ 699247 w 3895073"/>
                    <a:gd name="connsiteY5" fmla="*/ 2741200 h 3423733"/>
                    <a:gd name="connsiteX6" fmla="*/ 1376979 w 3895073"/>
                    <a:gd name="connsiteY6" fmla="*/ 3386659 h 3423733"/>
                    <a:gd name="connsiteX7" fmla="*/ 2366682 w 3895073"/>
                    <a:gd name="connsiteY7" fmla="*/ 3311356 h 3423733"/>
                    <a:gd name="connsiteX8" fmla="*/ 3200400 w 3895073"/>
                    <a:gd name="connsiteY8" fmla="*/ 3408175 h 3423733"/>
                    <a:gd name="connsiteX9" fmla="*/ 3598433 w 3895073"/>
                    <a:gd name="connsiteY9" fmla="*/ 3133854 h 3423733"/>
                    <a:gd name="connsiteX10" fmla="*/ 3593054 w 3895073"/>
                    <a:gd name="connsiteY10" fmla="*/ 2499153 h 3423733"/>
                    <a:gd name="connsiteX11" fmla="*/ 3840480 w 3895073"/>
                    <a:gd name="connsiteY11" fmla="*/ 2063468 h 3423733"/>
                    <a:gd name="connsiteX12" fmla="*/ 3689873 w 3895073"/>
                    <a:gd name="connsiteY12" fmla="*/ 1380358 h 3423733"/>
                    <a:gd name="connsiteX13" fmla="*/ 3447826 w 3895073"/>
                    <a:gd name="connsiteY13" fmla="*/ 858612 h 3423733"/>
                    <a:gd name="connsiteX14" fmla="*/ 3458584 w 3895073"/>
                    <a:gd name="connsiteY14" fmla="*/ 455200 h 3423733"/>
                    <a:gd name="connsiteX15" fmla="*/ 2770094 w 3895073"/>
                    <a:gd name="connsiteY15" fmla="*/ 8758 h 3423733"/>
                    <a:gd name="connsiteX16" fmla="*/ 2264485 w 3895073"/>
                    <a:gd name="connsiteY16" fmla="*/ 164744 h 3423733"/>
                    <a:gd name="connsiteX17" fmla="*/ 1721224 w 3895073"/>
                    <a:gd name="connsiteY17" fmla="*/ 110956 h 3423733"/>
                    <a:gd name="connsiteX0" fmla="*/ 1721224 w 3895073"/>
                    <a:gd name="connsiteY0" fmla="*/ 110956 h 3450277"/>
                    <a:gd name="connsiteX1" fmla="*/ 817581 w 3895073"/>
                    <a:gd name="connsiteY1" fmla="*/ 229290 h 3450277"/>
                    <a:gd name="connsiteX2" fmla="*/ 564776 w 3895073"/>
                    <a:gd name="connsiteY2" fmla="*/ 729520 h 3450277"/>
                    <a:gd name="connsiteX3" fmla="*/ 107576 w 3895073"/>
                    <a:gd name="connsiteY3" fmla="*/ 1278160 h 3450277"/>
                    <a:gd name="connsiteX4" fmla="*/ 0 w 3895073"/>
                    <a:gd name="connsiteY4" fmla="*/ 2079605 h 3450277"/>
                    <a:gd name="connsiteX5" fmla="*/ 699247 w 3895073"/>
                    <a:gd name="connsiteY5" fmla="*/ 2741200 h 3450277"/>
                    <a:gd name="connsiteX6" fmla="*/ 1376979 w 3895073"/>
                    <a:gd name="connsiteY6" fmla="*/ 3386659 h 3450277"/>
                    <a:gd name="connsiteX7" fmla="*/ 2366682 w 3895073"/>
                    <a:gd name="connsiteY7" fmla="*/ 3311356 h 3450277"/>
                    <a:gd name="connsiteX8" fmla="*/ 3200400 w 3895073"/>
                    <a:gd name="connsiteY8" fmla="*/ 3408175 h 3450277"/>
                    <a:gd name="connsiteX9" fmla="*/ 3598433 w 3895073"/>
                    <a:gd name="connsiteY9" fmla="*/ 3133854 h 3450277"/>
                    <a:gd name="connsiteX10" fmla="*/ 3593054 w 3895073"/>
                    <a:gd name="connsiteY10" fmla="*/ 2499153 h 3450277"/>
                    <a:gd name="connsiteX11" fmla="*/ 3840480 w 3895073"/>
                    <a:gd name="connsiteY11" fmla="*/ 2063468 h 3450277"/>
                    <a:gd name="connsiteX12" fmla="*/ 3689873 w 3895073"/>
                    <a:gd name="connsiteY12" fmla="*/ 1380358 h 3450277"/>
                    <a:gd name="connsiteX13" fmla="*/ 3447826 w 3895073"/>
                    <a:gd name="connsiteY13" fmla="*/ 858612 h 3450277"/>
                    <a:gd name="connsiteX14" fmla="*/ 3458584 w 3895073"/>
                    <a:gd name="connsiteY14" fmla="*/ 455200 h 3450277"/>
                    <a:gd name="connsiteX15" fmla="*/ 2770094 w 3895073"/>
                    <a:gd name="connsiteY15" fmla="*/ 8758 h 3450277"/>
                    <a:gd name="connsiteX16" fmla="*/ 2264485 w 3895073"/>
                    <a:gd name="connsiteY16" fmla="*/ 164744 h 3450277"/>
                    <a:gd name="connsiteX17" fmla="*/ 1721224 w 3895073"/>
                    <a:gd name="connsiteY17" fmla="*/ 110956 h 3450277"/>
                    <a:gd name="connsiteX0" fmla="*/ 1721224 w 3895073"/>
                    <a:gd name="connsiteY0" fmla="*/ 110956 h 3450277"/>
                    <a:gd name="connsiteX1" fmla="*/ 817581 w 3895073"/>
                    <a:gd name="connsiteY1" fmla="*/ 229290 h 3450277"/>
                    <a:gd name="connsiteX2" fmla="*/ 564776 w 3895073"/>
                    <a:gd name="connsiteY2" fmla="*/ 729520 h 3450277"/>
                    <a:gd name="connsiteX3" fmla="*/ 107576 w 3895073"/>
                    <a:gd name="connsiteY3" fmla="*/ 1278160 h 3450277"/>
                    <a:gd name="connsiteX4" fmla="*/ 0 w 3895073"/>
                    <a:gd name="connsiteY4" fmla="*/ 2079605 h 3450277"/>
                    <a:gd name="connsiteX5" fmla="*/ 699247 w 3895073"/>
                    <a:gd name="connsiteY5" fmla="*/ 2741200 h 3450277"/>
                    <a:gd name="connsiteX6" fmla="*/ 1376979 w 3895073"/>
                    <a:gd name="connsiteY6" fmla="*/ 3386659 h 3450277"/>
                    <a:gd name="connsiteX7" fmla="*/ 2366682 w 3895073"/>
                    <a:gd name="connsiteY7" fmla="*/ 3311356 h 3450277"/>
                    <a:gd name="connsiteX8" fmla="*/ 3200400 w 3895073"/>
                    <a:gd name="connsiteY8" fmla="*/ 3408175 h 3450277"/>
                    <a:gd name="connsiteX9" fmla="*/ 3598433 w 3895073"/>
                    <a:gd name="connsiteY9" fmla="*/ 3133854 h 3450277"/>
                    <a:gd name="connsiteX10" fmla="*/ 3593054 w 3895073"/>
                    <a:gd name="connsiteY10" fmla="*/ 2499153 h 3450277"/>
                    <a:gd name="connsiteX11" fmla="*/ 3840480 w 3895073"/>
                    <a:gd name="connsiteY11" fmla="*/ 2063468 h 3450277"/>
                    <a:gd name="connsiteX12" fmla="*/ 3689873 w 3895073"/>
                    <a:gd name="connsiteY12" fmla="*/ 1380358 h 3450277"/>
                    <a:gd name="connsiteX13" fmla="*/ 3447826 w 3895073"/>
                    <a:gd name="connsiteY13" fmla="*/ 858612 h 3450277"/>
                    <a:gd name="connsiteX14" fmla="*/ 3458584 w 3895073"/>
                    <a:gd name="connsiteY14" fmla="*/ 455200 h 3450277"/>
                    <a:gd name="connsiteX15" fmla="*/ 2770094 w 3895073"/>
                    <a:gd name="connsiteY15" fmla="*/ 8758 h 3450277"/>
                    <a:gd name="connsiteX16" fmla="*/ 2264485 w 3895073"/>
                    <a:gd name="connsiteY16" fmla="*/ 164744 h 3450277"/>
                    <a:gd name="connsiteX17" fmla="*/ 1721224 w 3895073"/>
                    <a:gd name="connsiteY17" fmla="*/ 110956 h 3450277"/>
                    <a:gd name="connsiteX0" fmla="*/ 1721224 w 3895073"/>
                    <a:gd name="connsiteY0" fmla="*/ 110956 h 3450277"/>
                    <a:gd name="connsiteX1" fmla="*/ 817581 w 3895073"/>
                    <a:gd name="connsiteY1" fmla="*/ 229290 h 3450277"/>
                    <a:gd name="connsiteX2" fmla="*/ 564776 w 3895073"/>
                    <a:gd name="connsiteY2" fmla="*/ 729520 h 3450277"/>
                    <a:gd name="connsiteX3" fmla="*/ 107576 w 3895073"/>
                    <a:gd name="connsiteY3" fmla="*/ 1278160 h 3450277"/>
                    <a:gd name="connsiteX4" fmla="*/ 0 w 3895073"/>
                    <a:gd name="connsiteY4" fmla="*/ 2079605 h 3450277"/>
                    <a:gd name="connsiteX5" fmla="*/ 699247 w 3895073"/>
                    <a:gd name="connsiteY5" fmla="*/ 2741200 h 3450277"/>
                    <a:gd name="connsiteX6" fmla="*/ 1376979 w 3895073"/>
                    <a:gd name="connsiteY6" fmla="*/ 3386659 h 3450277"/>
                    <a:gd name="connsiteX7" fmla="*/ 2366682 w 3895073"/>
                    <a:gd name="connsiteY7" fmla="*/ 3311356 h 3450277"/>
                    <a:gd name="connsiteX8" fmla="*/ 3200400 w 3895073"/>
                    <a:gd name="connsiteY8" fmla="*/ 3408175 h 3450277"/>
                    <a:gd name="connsiteX9" fmla="*/ 3598433 w 3895073"/>
                    <a:gd name="connsiteY9" fmla="*/ 3133854 h 3450277"/>
                    <a:gd name="connsiteX10" fmla="*/ 3593054 w 3895073"/>
                    <a:gd name="connsiteY10" fmla="*/ 2499153 h 3450277"/>
                    <a:gd name="connsiteX11" fmla="*/ 3840480 w 3895073"/>
                    <a:gd name="connsiteY11" fmla="*/ 2063468 h 3450277"/>
                    <a:gd name="connsiteX12" fmla="*/ 3689873 w 3895073"/>
                    <a:gd name="connsiteY12" fmla="*/ 1380358 h 3450277"/>
                    <a:gd name="connsiteX13" fmla="*/ 3447826 w 3895073"/>
                    <a:gd name="connsiteY13" fmla="*/ 858612 h 3450277"/>
                    <a:gd name="connsiteX14" fmla="*/ 3458584 w 3895073"/>
                    <a:gd name="connsiteY14" fmla="*/ 455200 h 3450277"/>
                    <a:gd name="connsiteX15" fmla="*/ 2770094 w 3895073"/>
                    <a:gd name="connsiteY15" fmla="*/ 8758 h 3450277"/>
                    <a:gd name="connsiteX16" fmla="*/ 2264485 w 3895073"/>
                    <a:gd name="connsiteY16" fmla="*/ 164744 h 3450277"/>
                    <a:gd name="connsiteX17" fmla="*/ 1721224 w 3895073"/>
                    <a:gd name="connsiteY17" fmla="*/ 110956 h 3450277"/>
                    <a:gd name="connsiteX0" fmla="*/ 1859872 w 4033721"/>
                    <a:gd name="connsiteY0" fmla="*/ 110956 h 3450277"/>
                    <a:gd name="connsiteX1" fmla="*/ 956229 w 4033721"/>
                    <a:gd name="connsiteY1" fmla="*/ 229290 h 3450277"/>
                    <a:gd name="connsiteX2" fmla="*/ 703424 w 4033721"/>
                    <a:gd name="connsiteY2" fmla="*/ 729520 h 3450277"/>
                    <a:gd name="connsiteX3" fmla="*/ 246224 w 4033721"/>
                    <a:gd name="connsiteY3" fmla="*/ 1278160 h 3450277"/>
                    <a:gd name="connsiteX4" fmla="*/ 138648 w 4033721"/>
                    <a:gd name="connsiteY4" fmla="*/ 2079605 h 3450277"/>
                    <a:gd name="connsiteX5" fmla="*/ 837895 w 4033721"/>
                    <a:gd name="connsiteY5" fmla="*/ 2741200 h 3450277"/>
                    <a:gd name="connsiteX6" fmla="*/ 1515627 w 4033721"/>
                    <a:gd name="connsiteY6" fmla="*/ 3386659 h 3450277"/>
                    <a:gd name="connsiteX7" fmla="*/ 2505330 w 4033721"/>
                    <a:gd name="connsiteY7" fmla="*/ 3311356 h 3450277"/>
                    <a:gd name="connsiteX8" fmla="*/ 3339048 w 4033721"/>
                    <a:gd name="connsiteY8" fmla="*/ 3408175 h 3450277"/>
                    <a:gd name="connsiteX9" fmla="*/ 3737081 w 4033721"/>
                    <a:gd name="connsiteY9" fmla="*/ 3133854 h 3450277"/>
                    <a:gd name="connsiteX10" fmla="*/ 3731702 w 4033721"/>
                    <a:gd name="connsiteY10" fmla="*/ 2499153 h 3450277"/>
                    <a:gd name="connsiteX11" fmla="*/ 3979128 w 4033721"/>
                    <a:gd name="connsiteY11" fmla="*/ 2063468 h 3450277"/>
                    <a:gd name="connsiteX12" fmla="*/ 3828521 w 4033721"/>
                    <a:gd name="connsiteY12" fmla="*/ 1380358 h 3450277"/>
                    <a:gd name="connsiteX13" fmla="*/ 3586474 w 4033721"/>
                    <a:gd name="connsiteY13" fmla="*/ 858612 h 3450277"/>
                    <a:gd name="connsiteX14" fmla="*/ 3597232 w 4033721"/>
                    <a:gd name="connsiteY14" fmla="*/ 455200 h 3450277"/>
                    <a:gd name="connsiteX15" fmla="*/ 2908742 w 4033721"/>
                    <a:gd name="connsiteY15" fmla="*/ 8758 h 3450277"/>
                    <a:gd name="connsiteX16" fmla="*/ 2403133 w 4033721"/>
                    <a:gd name="connsiteY16" fmla="*/ 164744 h 3450277"/>
                    <a:gd name="connsiteX17" fmla="*/ 1859872 w 4033721"/>
                    <a:gd name="connsiteY17" fmla="*/ 110956 h 3450277"/>
                    <a:gd name="connsiteX0" fmla="*/ 1873327 w 4047176"/>
                    <a:gd name="connsiteY0" fmla="*/ 110956 h 3450277"/>
                    <a:gd name="connsiteX1" fmla="*/ 969684 w 4047176"/>
                    <a:gd name="connsiteY1" fmla="*/ 229290 h 3450277"/>
                    <a:gd name="connsiteX2" fmla="*/ 716879 w 4047176"/>
                    <a:gd name="connsiteY2" fmla="*/ 729520 h 3450277"/>
                    <a:gd name="connsiteX3" fmla="*/ 259679 w 4047176"/>
                    <a:gd name="connsiteY3" fmla="*/ 1278160 h 3450277"/>
                    <a:gd name="connsiteX4" fmla="*/ 152103 w 4047176"/>
                    <a:gd name="connsiteY4" fmla="*/ 2079605 h 3450277"/>
                    <a:gd name="connsiteX5" fmla="*/ 851350 w 4047176"/>
                    <a:gd name="connsiteY5" fmla="*/ 2741200 h 3450277"/>
                    <a:gd name="connsiteX6" fmla="*/ 1529082 w 4047176"/>
                    <a:gd name="connsiteY6" fmla="*/ 3386659 h 3450277"/>
                    <a:gd name="connsiteX7" fmla="*/ 2518785 w 4047176"/>
                    <a:gd name="connsiteY7" fmla="*/ 3311356 h 3450277"/>
                    <a:gd name="connsiteX8" fmla="*/ 3352503 w 4047176"/>
                    <a:gd name="connsiteY8" fmla="*/ 3408175 h 3450277"/>
                    <a:gd name="connsiteX9" fmla="*/ 3750536 w 4047176"/>
                    <a:gd name="connsiteY9" fmla="*/ 3133854 h 3450277"/>
                    <a:gd name="connsiteX10" fmla="*/ 3745157 w 4047176"/>
                    <a:gd name="connsiteY10" fmla="*/ 2499153 h 3450277"/>
                    <a:gd name="connsiteX11" fmla="*/ 3992583 w 4047176"/>
                    <a:gd name="connsiteY11" fmla="*/ 2063468 h 3450277"/>
                    <a:gd name="connsiteX12" fmla="*/ 3841976 w 4047176"/>
                    <a:gd name="connsiteY12" fmla="*/ 1380358 h 3450277"/>
                    <a:gd name="connsiteX13" fmla="*/ 3599929 w 4047176"/>
                    <a:gd name="connsiteY13" fmla="*/ 858612 h 3450277"/>
                    <a:gd name="connsiteX14" fmla="*/ 3610687 w 4047176"/>
                    <a:gd name="connsiteY14" fmla="*/ 455200 h 3450277"/>
                    <a:gd name="connsiteX15" fmla="*/ 2922197 w 4047176"/>
                    <a:gd name="connsiteY15" fmla="*/ 8758 h 3450277"/>
                    <a:gd name="connsiteX16" fmla="*/ 2416588 w 4047176"/>
                    <a:gd name="connsiteY16" fmla="*/ 164744 h 3450277"/>
                    <a:gd name="connsiteX17" fmla="*/ 1873327 w 4047176"/>
                    <a:gd name="connsiteY17" fmla="*/ 110956 h 3450277"/>
                    <a:gd name="connsiteX0" fmla="*/ 1873327 w 4047176"/>
                    <a:gd name="connsiteY0" fmla="*/ 110956 h 3450277"/>
                    <a:gd name="connsiteX1" fmla="*/ 969684 w 4047176"/>
                    <a:gd name="connsiteY1" fmla="*/ 229290 h 3450277"/>
                    <a:gd name="connsiteX2" fmla="*/ 716879 w 4047176"/>
                    <a:gd name="connsiteY2" fmla="*/ 729520 h 3450277"/>
                    <a:gd name="connsiteX3" fmla="*/ 259679 w 4047176"/>
                    <a:gd name="connsiteY3" fmla="*/ 1278160 h 3450277"/>
                    <a:gd name="connsiteX4" fmla="*/ 152103 w 4047176"/>
                    <a:gd name="connsiteY4" fmla="*/ 2079605 h 3450277"/>
                    <a:gd name="connsiteX5" fmla="*/ 851350 w 4047176"/>
                    <a:gd name="connsiteY5" fmla="*/ 2741200 h 3450277"/>
                    <a:gd name="connsiteX6" fmla="*/ 1529082 w 4047176"/>
                    <a:gd name="connsiteY6" fmla="*/ 3386659 h 3450277"/>
                    <a:gd name="connsiteX7" fmla="*/ 2518785 w 4047176"/>
                    <a:gd name="connsiteY7" fmla="*/ 3311356 h 3450277"/>
                    <a:gd name="connsiteX8" fmla="*/ 3352503 w 4047176"/>
                    <a:gd name="connsiteY8" fmla="*/ 3408175 h 3450277"/>
                    <a:gd name="connsiteX9" fmla="*/ 3750536 w 4047176"/>
                    <a:gd name="connsiteY9" fmla="*/ 3133854 h 3450277"/>
                    <a:gd name="connsiteX10" fmla="*/ 3745157 w 4047176"/>
                    <a:gd name="connsiteY10" fmla="*/ 2499153 h 3450277"/>
                    <a:gd name="connsiteX11" fmla="*/ 3992583 w 4047176"/>
                    <a:gd name="connsiteY11" fmla="*/ 2063468 h 3450277"/>
                    <a:gd name="connsiteX12" fmla="*/ 3841976 w 4047176"/>
                    <a:gd name="connsiteY12" fmla="*/ 1380358 h 3450277"/>
                    <a:gd name="connsiteX13" fmla="*/ 3599929 w 4047176"/>
                    <a:gd name="connsiteY13" fmla="*/ 858612 h 3450277"/>
                    <a:gd name="connsiteX14" fmla="*/ 3610687 w 4047176"/>
                    <a:gd name="connsiteY14" fmla="*/ 455200 h 3450277"/>
                    <a:gd name="connsiteX15" fmla="*/ 2922197 w 4047176"/>
                    <a:gd name="connsiteY15" fmla="*/ 8758 h 3450277"/>
                    <a:gd name="connsiteX16" fmla="*/ 2416588 w 4047176"/>
                    <a:gd name="connsiteY16" fmla="*/ 164744 h 3450277"/>
                    <a:gd name="connsiteX17" fmla="*/ 1873327 w 4047176"/>
                    <a:gd name="connsiteY17" fmla="*/ 110956 h 3450277"/>
                    <a:gd name="connsiteX0" fmla="*/ 1873327 w 4047176"/>
                    <a:gd name="connsiteY0" fmla="*/ 110956 h 3450277"/>
                    <a:gd name="connsiteX1" fmla="*/ 969684 w 4047176"/>
                    <a:gd name="connsiteY1" fmla="*/ 229290 h 3450277"/>
                    <a:gd name="connsiteX2" fmla="*/ 716879 w 4047176"/>
                    <a:gd name="connsiteY2" fmla="*/ 729520 h 3450277"/>
                    <a:gd name="connsiteX3" fmla="*/ 259679 w 4047176"/>
                    <a:gd name="connsiteY3" fmla="*/ 1278160 h 3450277"/>
                    <a:gd name="connsiteX4" fmla="*/ 152103 w 4047176"/>
                    <a:gd name="connsiteY4" fmla="*/ 2079605 h 3450277"/>
                    <a:gd name="connsiteX5" fmla="*/ 851350 w 4047176"/>
                    <a:gd name="connsiteY5" fmla="*/ 2741200 h 3450277"/>
                    <a:gd name="connsiteX6" fmla="*/ 1529082 w 4047176"/>
                    <a:gd name="connsiteY6" fmla="*/ 3386659 h 3450277"/>
                    <a:gd name="connsiteX7" fmla="*/ 2518785 w 4047176"/>
                    <a:gd name="connsiteY7" fmla="*/ 3311356 h 3450277"/>
                    <a:gd name="connsiteX8" fmla="*/ 3352503 w 4047176"/>
                    <a:gd name="connsiteY8" fmla="*/ 3408175 h 3450277"/>
                    <a:gd name="connsiteX9" fmla="*/ 3750536 w 4047176"/>
                    <a:gd name="connsiteY9" fmla="*/ 3133854 h 3450277"/>
                    <a:gd name="connsiteX10" fmla="*/ 3745157 w 4047176"/>
                    <a:gd name="connsiteY10" fmla="*/ 2499153 h 3450277"/>
                    <a:gd name="connsiteX11" fmla="*/ 3992583 w 4047176"/>
                    <a:gd name="connsiteY11" fmla="*/ 2063468 h 3450277"/>
                    <a:gd name="connsiteX12" fmla="*/ 3841976 w 4047176"/>
                    <a:gd name="connsiteY12" fmla="*/ 1380358 h 3450277"/>
                    <a:gd name="connsiteX13" fmla="*/ 3599929 w 4047176"/>
                    <a:gd name="connsiteY13" fmla="*/ 858612 h 3450277"/>
                    <a:gd name="connsiteX14" fmla="*/ 3610687 w 4047176"/>
                    <a:gd name="connsiteY14" fmla="*/ 455200 h 3450277"/>
                    <a:gd name="connsiteX15" fmla="*/ 2922197 w 4047176"/>
                    <a:gd name="connsiteY15" fmla="*/ 8758 h 3450277"/>
                    <a:gd name="connsiteX16" fmla="*/ 2416588 w 4047176"/>
                    <a:gd name="connsiteY16" fmla="*/ 164744 h 3450277"/>
                    <a:gd name="connsiteX17" fmla="*/ 1873327 w 4047176"/>
                    <a:gd name="connsiteY17" fmla="*/ 110956 h 3450277"/>
                    <a:gd name="connsiteX0" fmla="*/ 1847085 w 4020934"/>
                    <a:gd name="connsiteY0" fmla="*/ 110956 h 3450277"/>
                    <a:gd name="connsiteX1" fmla="*/ 943442 w 4020934"/>
                    <a:gd name="connsiteY1" fmla="*/ 229290 h 3450277"/>
                    <a:gd name="connsiteX2" fmla="*/ 690637 w 4020934"/>
                    <a:gd name="connsiteY2" fmla="*/ 729520 h 3450277"/>
                    <a:gd name="connsiteX3" fmla="*/ 233437 w 4020934"/>
                    <a:gd name="connsiteY3" fmla="*/ 1278160 h 3450277"/>
                    <a:gd name="connsiteX4" fmla="*/ 125861 w 4020934"/>
                    <a:gd name="connsiteY4" fmla="*/ 2079605 h 3450277"/>
                    <a:gd name="connsiteX5" fmla="*/ 825108 w 4020934"/>
                    <a:gd name="connsiteY5" fmla="*/ 2741200 h 3450277"/>
                    <a:gd name="connsiteX6" fmla="*/ 1502840 w 4020934"/>
                    <a:gd name="connsiteY6" fmla="*/ 3386659 h 3450277"/>
                    <a:gd name="connsiteX7" fmla="*/ 2492543 w 4020934"/>
                    <a:gd name="connsiteY7" fmla="*/ 3311356 h 3450277"/>
                    <a:gd name="connsiteX8" fmla="*/ 3326261 w 4020934"/>
                    <a:gd name="connsiteY8" fmla="*/ 3408175 h 3450277"/>
                    <a:gd name="connsiteX9" fmla="*/ 3724294 w 4020934"/>
                    <a:gd name="connsiteY9" fmla="*/ 3133854 h 3450277"/>
                    <a:gd name="connsiteX10" fmla="*/ 3718915 w 4020934"/>
                    <a:gd name="connsiteY10" fmla="*/ 2499153 h 3450277"/>
                    <a:gd name="connsiteX11" fmla="*/ 3966341 w 4020934"/>
                    <a:gd name="connsiteY11" fmla="*/ 2063468 h 3450277"/>
                    <a:gd name="connsiteX12" fmla="*/ 3815734 w 4020934"/>
                    <a:gd name="connsiteY12" fmla="*/ 1380358 h 3450277"/>
                    <a:gd name="connsiteX13" fmla="*/ 3573687 w 4020934"/>
                    <a:gd name="connsiteY13" fmla="*/ 858612 h 3450277"/>
                    <a:gd name="connsiteX14" fmla="*/ 3584445 w 4020934"/>
                    <a:gd name="connsiteY14" fmla="*/ 455200 h 3450277"/>
                    <a:gd name="connsiteX15" fmla="*/ 2895955 w 4020934"/>
                    <a:gd name="connsiteY15" fmla="*/ 8758 h 3450277"/>
                    <a:gd name="connsiteX16" fmla="*/ 2390346 w 4020934"/>
                    <a:gd name="connsiteY16" fmla="*/ 164744 h 3450277"/>
                    <a:gd name="connsiteX17" fmla="*/ 1847085 w 4020934"/>
                    <a:gd name="connsiteY17" fmla="*/ 110956 h 3450277"/>
                    <a:gd name="connsiteX0" fmla="*/ 1847085 w 4020934"/>
                    <a:gd name="connsiteY0" fmla="*/ 119916 h 3459237"/>
                    <a:gd name="connsiteX1" fmla="*/ 943442 w 4020934"/>
                    <a:gd name="connsiteY1" fmla="*/ 238250 h 3459237"/>
                    <a:gd name="connsiteX2" fmla="*/ 690637 w 4020934"/>
                    <a:gd name="connsiteY2" fmla="*/ 738480 h 3459237"/>
                    <a:gd name="connsiteX3" fmla="*/ 233437 w 4020934"/>
                    <a:gd name="connsiteY3" fmla="*/ 1287120 h 3459237"/>
                    <a:gd name="connsiteX4" fmla="*/ 125861 w 4020934"/>
                    <a:gd name="connsiteY4" fmla="*/ 2088565 h 3459237"/>
                    <a:gd name="connsiteX5" fmla="*/ 825108 w 4020934"/>
                    <a:gd name="connsiteY5" fmla="*/ 2750160 h 3459237"/>
                    <a:gd name="connsiteX6" fmla="*/ 1502840 w 4020934"/>
                    <a:gd name="connsiteY6" fmla="*/ 3395619 h 3459237"/>
                    <a:gd name="connsiteX7" fmla="*/ 2492543 w 4020934"/>
                    <a:gd name="connsiteY7" fmla="*/ 3320316 h 3459237"/>
                    <a:gd name="connsiteX8" fmla="*/ 3326261 w 4020934"/>
                    <a:gd name="connsiteY8" fmla="*/ 3417135 h 3459237"/>
                    <a:gd name="connsiteX9" fmla="*/ 3724294 w 4020934"/>
                    <a:gd name="connsiteY9" fmla="*/ 3142814 h 3459237"/>
                    <a:gd name="connsiteX10" fmla="*/ 3718915 w 4020934"/>
                    <a:gd name="connsiteY10" fmla="*/ 2508113 h 3459237"/>
                    <a:gd name="connsiteX11" fmla="*/ 3966341 w 4020934"/>
                    <a:gd name="connsiteY11" fmla="*/ 2072428 h 3459237"/>
                    <a:gd name="connsiteX12" fmla="*/ 3815734 w 4020934"/>
                    <a:gd name="connsiteY12" fmla="*/ 1389318 h 3459237"/>
                    <a:gd name="connsiteX13" fmla="*/ 3573687 w 4020934"/>
                    <a:gd name="connsiteY13" fmla="*/ 867572 h 3459237"/>
                    <a:gd name="connsiteX14" fmla="*/ 3584445 w 4020934"/>
                    <a:gd name="connsiteY14" fmla="*/ 464160 h 3459237"/>
                    <a:gd name="connsiteX15" fmla="*/ 2895955 w 4020934"/>
                    <a:gd name="connsiteY15" fmla="*/ 17718 h 3459237"/>
                    <a:gd name="connsiteX16" fmla="*/ 2390346 w 4020934"/>
                    <a:gd name="connsiteY16" fmla="*/ 173704 h 3459237"/>
                    <a:gd name="connsiteX17" fmla="*/ 1847085 w 4020934"/>
                    <a:gd name="connsiteY17" fmla="*/ 119916 h 3459237"/>
                    <a:gd name="connsiteX0" fmla="*/ 1847085 w 4020934"/>
                    <a:gd name="connsiteY0" fmla="*/ 119916 h 3459237"/>
                    <a:gd name="connsiteX1" fmla="*/ 943442 w 4020934"/>
                    <a:gd name="connsiteY1" fmla="*/ 238250 h 3459237"/>
                    <a:gd name="connsiteX2" fmla="*/ 690637 w 4020934"/>
                    <a:gd name="connsiteY2" fmla="*/ 738480 h 3459237"/>
                    <a:gd name="connsiteX3" fmla="*/ 233437 w 4020934"/>
                    <a:gd name="connsiteY3" fmla="*/ 1287120 h 3459237"/>
                    <a:gd name="connsiteX4" fmla="*/ 125861 w 4020934"/>
                    <a:gd name="connsiteY4" fmla="*/ 2088565 h 3459237"/>
                    <a:gd name="connsiteX5" fmla="*/ 825108 w 4020934"/>
                    <a:gd name="connsiteY5" fmla="*/ 2750160 h 3459237"/>
                    <a:gd name="connsiteX6" fmla="*/ 1502840 w 4020934"/>
                    <a:gd name="connsiteY6" fmla="*/ 3395619 h 3459237"/>
                    <a:gd name="connsiteX7" fmla="*/ 2492543 w 4020934"/>
                    <a:gd name="connsiteY7" fmla="*/ 3320316 h 3459237"/>
                    <a:gd name="connsiteX8" fmla="*/ 3326261 w 4020934"/>
                    <a:gd name="connsiteY8" fmla="*/ 3417135 h 3459237"/>
                    <a:gd name="connsiteX9" fmla="*/ 3724294 w 4020934"/>
                    <a:gd name="connsiteY9" fmla="*/ 3142814 h 3459237"/>
                    <a:gd name="connsiteX10" fmla="*/ 3718915 w 4020934"/>
                    <a:gd name="connsiteY10" fmla="*/ 2508113 h 3459237"/>
                    <a:gd name="connsiteX11" fmla="*/ 3966341 w 4020934"/>
                    <a:gd name="connsiteY11" fmla="*/ 2072428 h 3459237"/>
                    <a:gd name="connsiteX12" fmla="*/ 3815734 w 4020934"/>
                    <a:gd name="connsiteY12" fmla="*/ 1389318 h 3459237"/>
                    <a:gd name="connsiteX13" fmla="*/ 3573687 w 4020934"/>
                    <a:gd name="connsiteY13" fmla="*/ 867572 h 3459237"/>
                    <a:gd name="connsiteX14" fmla="*/ 3584445 w 4020934"/>
                    <a:gd name="connsiteY14" fmla="*/ 464160 h 3459237"/>
                    <a:gd name="connsiteX15" fmla="*/ 2895955 w 4020934"/>
                    <a:gd name="connsiteY15" fmla="*/ 17718 h 3459237"/>
                    <a:gd name="connsiteX16" fmla="*/ 2390346 w 4020934"/>
                    <a:gd name="connsiteY16" fmla="*/ 173704 h 3459237"/>
                    <a:gd name="connsiteX17" fmla="*/ 1847085 w 4020934"/>
                    <a:gd name="connsiteY17" fmla="*/ 119916 h 3459237"/>
                    <a:gd name="connsiteX0" fmla="*/ 1847085 w 4020934"/>
                    <a:gd name="connsiteY0" fmla="*/ 174433 h 3513754"/>
                    <a:gd name="connsiteX1" fmla="*/ 943442 w 4020934"/>
                    <a:gd name="connsiteY1" fmla="*/ 292767 h 3513754"/>
                    <a:gd name="connsiteX2" fmla="*/ 690637 w 4020934"/>
                    <a:gd name="connsiteY2" fmla="*/ 792997 h 3513754"/>
                    <a:gd name="connsiteX3" fmla="*/ 233437 w 4020934"/>
                    <a:gd name="connsiteY3" fmla="*/ 1341637 h 3513754"/>
                    <a:gd name="connsiteX4" fmla="*/ 125861 w 4020934"/>
                    <a:gd name="connsiteY4" fmla="*/ 2143082 h 3513754"/>
                    <a:gd name="connsiteX5" fmla="*/ 825108 w 4020934"/>
                    <a:gd name="connsiteY5" fmla="*/ 2804677 h 3513754"/>
                    <a:gd name="connsiteX6" fmla="*/ 1502840 w 4020934"/>
                    <a:gd name="connsiteY6" fmla="*/ 3450136 h 3513754"/>
                    <a:gd name="connsiteX7" fmla="*/ 2492543 w 4020934"/>
                    <a:gd name="connsiteY7" fmla="*/ 3374833 h 3513754"/>
                    <a:gd name="connsiteX8" fmla="*/ 3326261 w 4020934"/>
                    <a:gd name="connsiteY8" fmla="*/ 3471652 h 3513754"/>
                    <a:gd name="connsiteX9" fmla="*/ 3724294 w 4020934"/>
                    <a:gd name="connsiteY9" fmla="*/ 3197331 h 3513754"/>
                    <a:gd name="connsiteX10" fmla="*/ 3718915 w 4020934"/>
                    <a:gd name="connsiteY10" fmla="*/ 2562630 h 3513754"/>
                    <a:gd name="connsiteX11" fmla="*/ 3966341 w 4020934"/>
                    <a:gd name="connsiteY11" fmla="*/ 2126945 h 3513754"/>
                    <a:gd name="connsiteX12" fmla="*/ 3815734 w 4020934"/>
                    <a:gd name="connsiteY12" fmla="*/ 1443835 h 3513754"/>
                    <a:gd name="connsiteX13" fmla="*/ 3573687 w 4020934"/>
                    <a:gd name="connsiteY13" fmla="*/ 922089 h 3513754"/>
                    <a:gd name="connsiteX14" fmla="*/ 3584445 w 4020934"/>
                    <a:gd name="connsiteY14" fmla="*/ 518677 h 3513754"/>
                    <a:gd name="connsiteX15" fmla="*/ 2895955 w 4020934"/>
                    <a:gd name="connsiteY15" fmla="*/ 72235 h 3513754"/>
                    <a:gd name="connsiteX16" fmla="*/ 2390346 w 4020934"/>
                    <a:gd name="connsiteY16" fmla="*/ 228221 h 3513754"/>
                    <a:gd name="connsiteX17" fmla="*/ 1847085 w 4020934"/>
                    <a:gd name="connsiteY17" fmla="*/ 174433 h 3513754"/>
                    <a:gd name="connsiteX0" fmla="*/ 1847085 w 4020934"/>
                    <a:gd name="connsiteY0" fmla="*/ 174433 h 3513754"/>
                    <a:gd name="connsiteX1" fmla="*/ 943442 w 4020934"/>
                    <a:gd name="connsiteY1" fmla="*/ 292767 h 3513754"/>
                    <a:gd name="connsiteX2" fmla="*/ 690637 w 4020934"/>
                    <a:gd name="connsiteY2" fmla="*/ 792997 h 3513754"/>
                    <a:gd name="connsiteX3" fmla="*/ 233437 w 4020934"/>
                    <a:gd name="connsiteY3" fmla="*/ 1341637 h 3513754"/>
                    <a:gd name="connsiteX4" fmla="*/ 125861 w 4020934"/>
                    <a:gd name="connsiteY4" fmla="*/ 2143082 h 3513754"/>
                    <a:gd name="connsiteX5" fmla="*/ 825108 w 4020934"/>
                    <a:gd name="connsiteY5" fmla="*/ 2804677 h 3513754"/>
                    <a:gd name="connsiteX6" fmla="*/ 1502840 w 4020934"/>
                    <a:gd name="connsiteY6" fmla="*/ 3450136 h 3513754"/>
                    <a:gd name="connsiteX7" fmla="*/ 2492543 w 4020934"/>
                    <a:gd name="connsiteY7" fmla="*/ 3374833 h 3513754"/>
                    <a:gd name="connsiteX8" fmla="*/ 3326261 w 4020934"/>
                    <a:gd name="connsiteY8" fmla="*/ 3471652 h 3513754"/>
                    <a:gd name="connsiteX9" fmla="*/ 3724294 w 4020934"/>
                    <a:gd name="connsiteY9" fmla="*/ 3197331 h 3513754"/>
                    <a:gd name="connsiteX10" fmla="*/ 3718915 w 4020934"/>
                    <a:gd name="connsiteY10" fmla="*/ 2562630 h 3513754"/>
                    <a:gd name="connsiteX11" fmla="*/ 3966341 w 4020934"/>
                    <a:gd name="connsiteY11" fmla="*/ 2126945 h 3513754"/>
                    <a:gd name="connsiteX12" fmla="*/ 3815734 w 4020934"/>
                    <a:gd name="connsiteY12" fmla="*/ 1443835 h 3513754"/>
                    <a:gd name="connsiteX13" fmla="*/ 3573687 w 4020934"/>
                    <a:gd name="connsiteY13" fmla="*/ 922089 h 3513754"/>
                    <a:gd name="connsiteX14" fmla="*/ 3584445 w 4020934"/>
                    <a:gd name="connsiteY14" fmla="*/ 518677 h 3513754"/>
                    <a:gd name="connsiteX15" fmla="*/ 2895955 w 4020934"/>
                    <a:gd name="connsiteY15" fmla="*/ 72235 h 3513754"/>
                    <a:gd name="connsiteX16" fmla="*/ 2390346 w 4020934"/>
                    <a:gd name="connsiteY16" fmla="*/ 228221 h 3513754"/>
                    <a:gd name="connsiteX17" fmla="*/ 1847085 w 4020934"/>
                    <a:gd name="connsiteY17" fmla="*/ 174433 h 3513754"/>
                    <a:gd name="connsiteX0" fmla="*/ 1847085 w 4020934"/>
                    <a:gd name="connsiteY0" fmla="*/ 172598 h 3511919"/>
                    <a:gd name="connsiteX1" fmla="*/ 943442 w 4020934"/>
                    <a:gd name="connsiteY1" fmla="*/ 290932 h 3511919"/>
                    <a:gd name="connsiteX2" fmla="*/ 690637 w 4020934"/>
                    <a:gd name="connsiteY2" fmla="*/ 791162 h 3511919"/>
                    <a:gd name="connsiteX3" fmla="*/ 233437 w 4020934"/>
                    <a:gd name="connsiteY3" fmla="*/ 1339802 h 3511919"/>
                    <a:gd name="connsiteX4" fmla="*/ 125861 w 4020934"/>
                    <a:gd name="connsiteY4" fmla="*/ 2141247 h 3511919"/>
                    <a:gd name="connsiteX5" fmla="*/ 825108 w 4020934"/>
                    <a:gd name="connsiteY5" fmla="*/ 2802842 h 3511919"/>
                    <a:gd name="connsiteX6" fmla="*/ 1502840 w 4020934"/>
                    <a:gd name="connsiteY6" fmla="*/ 3448301 h 3511919"/>
                    <a:gd name="connsiteX7" fmla="*/ 2492543 w 4020934"/>
                    <a:gd name="connsiteY7" fmla="*/ 3372998 h 3511919"/>
                    <a:gd name="connsiteX8" fmla="*/ 3326261 w 4020934"/>
                    <a:gd name="connsiteY8" fmla="*/ 3469817 h 3511919"/>
                    <a:gd name="connsiteX9" fmla="*/ 3724294 w 4020934"/>
                    <a:gd name="connsiteY9" fmla="*/ 3195496 h 3511919"/>
                    <a:gd name="connsiteX10" fmla="*/ 3718915 w 4020934"/>
                    <a:gd name="connsiteY10" fmla="*/ 2560795 h 3511919"/>
                    <a:gd name="connsiteX11" fmla="*/ 3966341 w 4020934"/>
                    <a:gd name="connsiteY11" fmla="*/ 2125110 h 3511919"/>
                    <a:gd name="connsiteX12" fmla="*/ 3815734 w 4020934"/>
                    <a:gd name="connsiteY12" fmla="*/ 1442000 h 3511919"/>
                    <a:gd name="connsiteX13" fmla="*/ 3573687 w 4020934"/>
                    <a:gd name="connsiteY13" fmla="*/ 920254 h 3511919"/>
                    <a:gd name="connsiteX14" fmla="*/ 3584445 w 4020934"/>
                    <a:gd name="connsiteY14" fmla="*/ 516842 h 3511919"/>
                    <a:gd name="connsiteX15" fmla="*/ 2895955 w 4020934"/>
                    <a:gd name="connsiteY15" fmla="*/ 70400 h 3511919"/>
                    <a:gd name="connsiteX16" fmla="*/ 2390346 w 4020934"/>
                    <a:gd name="connsiteY16" fmla="*/ 226386 h 3511919"/>
                    <a:gd name="connsiteX17" fmla="*/ 1847085 w 4020934"/>
                    <a:gd name="connsiteY17" fmla="*/ 172598 h 3511919"/>
                    <a:gd name="connsiteX0" fmla="*/ 1847085 w 4020934"/>
                    <a:gd name="connsiteY0" fmla="*/ 163580 h 3502901"/>
                    <a:gd name="connsiteX1" fmla="*/ 943442 w 4020934"/>
                    <a:gd name="connsiteY1" fmla="*/ 281914 h 3502901"/>
                    <a:gd name="connsiteX2" fmla="*/ 690637 w 4020934"/>
                    <a:gd name="connsiteY2" fmla="*/ 782144 h 3502901"/>
                    <a:gd name="connsiteX3" fmla="*/ 233437 w 4020934"/>
                    <a:gd name="connsiteY3" fmla="*/ 1330784 h 3502901"/>
                    <a:gd name="connsiteX4" fmla="*/ 125861 w 4020934"/>
                    <a:gd name="connsiteY4" fmla="*/ 2132229 h 3502901"/>
                    <a:gd name="connsiteX5" fmla="*/ 825108 w 4020934"/>
                    <a:gd name="connsiteY5" fmla="*/ 2793824 h 3502901"/>
                    <a:gd name="connsiteX6" fmla="*/ 1502840 w 4020934"/>
                    <a:gd name="connsiteY6" fmla="*/ 3439283 h 3502901"/>
                    <a:gd name="connsiteX7" fmla="*/ 2492543 w 4020934"/>
                    <a:gd name="connsiteY7" fmla="*/ 3363980 h 3502901"/>
                    <a:gd name="connsiteX8" fmla="*/ 3326261 w 4020934"/>
                    <a:gd name="connsiteY8" fmla="*/ 3460799 h 3502901"/>
                    <a:gd name="connsiteX9" fmla="*/ 3724294 w 4020934"/>
                    <a:gd name="connsiteY9" fmla="*/ 3186478 h 3502901"/>
                    <a:gd name="connsiteX10" fmla="*/ 3718915 w 4020934"/>
                    <a:gd name="connsiteY10" fmla="*/ 2551777 h 3502901"/>
                    <a:gd name="connsiteX11" fmla="*/ 3966341 w 4020934"/>
                    <a:gd name="connsiteY11" fmla="*/ 2116092 h 3502901"/>
                    <a:gd name="connsiteX12" fmla="*/ 3815734 w 4020934"/>
                    <a:gd name="connsiteY12" fmla="*/ 1432982 h 3502901"/>
                    <a:gd name="connsiteX13" fmla="*/ 3573687 w 4020934"/>
                    <a:gd name="connsiteY13" fmla="*/ 911236 h 3502901"/>
                    <a:gd name="connsiteX14" fmla="*/ 3584445 w 4020934"/>
                    <a:gd name="connsiteY14" fmla="*/ 507824 h 3502901"/>
                    <a:gd name="connsiteX15" fmla="*/ 2895955 w 4020934"/>
                    <a:gd name="connsiteY15" fmla="*/ 61382 h 3502901"/>
                    <a:gd name="connsiteX16" fmla="*/ 2390346 w 4020934"/>
                    <a:gd name="connsiteY16" fmla="*/ 217368 h 3502901"/>
                    <a:gd name="connsiteX17" fmla="*/ 1847085 w 4020934"/>
                    <a:gd name="connsiteY17" fmla="*/ 163580 h 3502901"/>
                    <a:gd name="connsiteX0" fmla="*/ 1847085 w 4020934"/>
                    <a:gd name="connsiteY0" fmla="*/ 163580 h 3502901"/>
                    <a:gd name="connsiteX1" fmla="*/ 943442 w 4020934"/>
                    <a:gd name="connsiteY1" fmla="*/ 281914 h 3502901"/>
                    <a:gd name="connsiteX2" fmla="*/ 690637 w 4020934"/>
                    <a:gd name="connsiteY2" fmla="*/ 782144 h 3502901"/>
                    <a:gd name="connsiteX3" fmla="*/ 233437 w 4020934"/>
                    <a:gd name="connsiteY3" fmla="*/ 1330784 h 3502901"/>
                    <a:gd name="connsiteX4" fmla="*/ 125861 w 4020934"/>
                    <a:gd name="connsiteY4" fmla="*/ 2132229 h 3502901"/>
                    <a:gd name="connsiteX5" fmla="*/ 825108 w 4020934"/>
                    <a:gd name="connsiteY5" fmla="*/ 2793824 h 3502901"/>
                    <a:gd name="connsiteX6" fmla="*/ 1502840 w 4020934"/>
                    <a:gd name="connsiteY6" fmla="*/ 3439283 h 3502901"/>
                    <a:gd name="connsiteX7" fmla="*/ 2492543 w 4020934"/>
                    <a:gd name="connsiteY7" fmla="*/ 3363980 h 3502901"/>
                    <a:gd name="connsiteX8" fmla="*/ 3326261 w 4020934"/>
                    <a:gd name="connsiteY8" fmla="*/ 3460799 h 3502901"/>
                    <a:gd name="connsiteX9" fmla="*/ 3724294 w 4020934"/>
                    <a:gd name="connsiteY9" fmla="*/ 3186478 h 3502901"/>
                    <a:gd name="connsiteX10" fmla="*/ 3718915 w 4020934"/>
                    <a:gd name="connsiteY10" fmla="*/ 2551777 h 3502901"/>
                    <a:gd name="connsiteX11" fmla="*/ 3966341 w 4020934"/>
                    <a:gd name="connsiteY11" fmla="*/ 2116092 h 3502901"/>
                    <a:gd name="connsiteX12" fmla="*/ 3815734 w 4020934"/>
                    <a:gd name="connsiteY12" fmla="*/ 1432982 h 3502901"/>
                    <a:gd name="connsiteX13" fmla="*/ 3573687 w 4020934"/>
                    <a:gd name="connsiteY13" fmla="*/ 911236 h 3502901"/>
                    <a:gd name="connsiteX14" fmla="*/ 3584445 w 4020934"/>
                    <a:gd name="connsiteY14" fmla="*/ 507824 h 3502901"/>
                    <a:gd name="connsiteX15" fmla="*/ 2895955 w 4020934"/>
                    <a:gd name="connsiteY15" fmla="*/ 61382 h 3502901"/>
                    <a:gd name="connsiteX16" fmla="*/ 2390346 w 4020934"/>
                    <a:gd name="connsiteY16" fmla="*/ 217368 h 3502901"/>
                    <a:gd name="connsiteX17" fmla="*/ 1847085 w 4020934"/>
                    <a:gd name="connsiteY17" fmla="*/ 163580 h 3502901"/>
                    <a:gd name="connsiteX0" fmla="*/ 1847085 w 4020934"/>
                    <a:gd name="connsiteY0" fmla="*/ 163580 h 3502901"/>
                    <a:gd name="connsiteX1" fmla="*/ 943442 w 4020934"/>
                    <a:gd name="connsiteY1" fmla="*/ 281914 h 3502901"/>
                    <a:gd name="connsiteX2" fmla="*/ 690637 w 4020934"/>
                    <a:gd name="connsiteY2" fmla="*/ 782144 h 3502901"/>
                    <a:gd name="connsiteX3" fmla="*/ 233437 w 4020934"/>
                    <a:gd name="connsiteY3" fmla="*/ 1330784 h 3502901"/>
                    <a:gd name="connsiteX4" fmla="*/ 125861 w 4020934"/>
                    <a:gd name="connsiteY4" fmla="*/ 2132229 h 3502901"/>
                    <a:gd name="connsiteX5" fmla="*/ 825108 w 4020934"/>
                    <a:gd name="connsiteY5" fmla="*/ 2793824 h 3502901"/>
                    <a:gd name="connsiteX6" fmla="*/ 1502840 w 4020934"/>
                    <a:gd name="connsiteY6" fmla="*/ 3439283 h 3502901"/>
                    <a:gd name="connsiteX7" fmla="*/ 2492543 w 4020934"/>
                    <a:gd name="connsiteY7" fmla="*/ 3363980 h 3502901"/>
                    <a:gd name="connsiteX8" fmla="*/ 3326261 w 4020934"/>
                    <a:gd name="connsiteY8" fmla="*/ 3460799 h 3502901"/>
                    <a:gd name="connsiteX9" fmla="*/ 3724294 w 4020934"/>
                    <a:gd name="connsiteY9" fmla="*/ 3186478 h 3502901"/>
                    <a:gd name="connsiteX10" fmla="*/ 3718915 w 4020934"/>
                    <a:gd name="connsiteY10" fmla="*/ 2551777 h 3502901"/>
                    <a:gd name="connsiteX11" fmla="*/ 3966341 w 4020934"/>
                    <a:gd name="connsiteY11" fmla="*/ 2116092 h 3502901"/>
                    <a:gd name="connsiteX12" fmla="*/ 3815734 w 4020934"/>
                    <a:gd name="connsiteY12" fmla="*/ 1432982 h 3502901"/>
                    <a:gd name="connsiteX13" fmla="*/ 3573687 w 4020934"/>
                    <a:gd name="connsiteY13" fmla="*/ 911236 h 3502901"/>
                    <a:gd name="connsiteX14" fmla="*/ 3584445 w 4020934"/>
                    <a:gd name="connsiteY14" fmla="*/ 507824 h 3502901"/>
                    <a:gd name="connsiteX15" fmla="*/ 2895955 w 4020934"/>
                    <a:gd name="connsiteY15" fmla="*/ 61382 h 3502901"/>
                    <a:gd name="connsiteX16" fmla="*/ 2390346 w 4020934"/>
                    <a:gd name="connsiteY16" fmla="*/ 217368 h 3502901"/>
                    <a:gd name="connsiteX17" fmla="*/ 1847085 w 4020934"/>
                    <a:gd name="connsiteY17" fmla="*/ 163580 h 3502901"/>
                    <a:gd name="connsiteX0" fmla="*/ 1847085 w 4020934"/>
                    <a:gd name="connsiteY0" fmla="*/ 157390 h 3496711"/>
                    <a:gd name="connsiteX1" fmla="*/ 938063 w 4020934"/>
                    <a:gd name="connsiteY1" fmla="*/ 286482 h 3496711"/>
                    <a:gd name="connsiteX2" fmla="*/ 690637 w 4020934"/>
                    <a:gd name="connsiteY2" fmla="*/ 775954 h 3496711"/>
                    <a:gd name="connsiteX3" fmla="*/ 233437 w 4020934"/>
                    <a:gd name="connsiteY3" fmla="*/ 1324594 h 3496711"/>
                    <a:gd name="connsiteX4" fmla="*/ 125861 w 4020934"/>
                    <a:gd name="connsiteY4" fmla="*/ 2126039 h 3496711"/>
                    <a:gd name="connsiteX5" fmla="*/ 825108 w 4020934"/>
                    <a:gd name="connsiteY5" fmla="*/ 2787634 h 3496711"/>
                    <a:gd name="connsiteX6" fmla="*/ 1502840 w 4020934"/>
                    <a:gd name="connsiteY6" fmla="*/ 3433093 h 3496711"/>
                    <a:gd name="connsiteX7" fmla="*/ 2492543 w 4020934"/>
                    <a:gd name="connsiteY7" fmla="*/ 3357790 h 3496711"/>
                    <a:gd name="connsiteX8" fmla="*/ 3326261 w 4020934"/>
                    <a:gd name="connsiteY8" fmla="*/ 3454609 h 3496711"/>
                    <a:gd name="connsiteX9" fmla="*/ 3724294 w 4020934"/>
                    <a:gd name="connsiteY9" fmla="*/ 3180288 h 3496711"/>
                    <a:gd name="connsiteX10" fmla="*/ 3718915 w 4020934"/>
                    <a:gd name="connsiteY10" fmla="*/ 2545587 h 3496711"/>
                    <a:gd name="connsiteX11" fmla="*/ 3966341 w 4020934"/>
                    <a:gd name="connsiteY11" fmla="*/ 2109902 h 3496711"/>
                    <a:gd name="connsiteX12" fmla="*/ 3815734 w 4020934"/>
                    <a:gd name="connsiteY12" fmla="*/ 1426792 h 3496711"/>
                    <a:gd name="connsiteX13" fmla="*/ 3573687 w 4020934"/>
                    <a:gd name="connsiteY13" fmla="*/ 905046 h 3496711"/>
                    <a:gd name="connsiteX14" fmla="*/ 3584445 w 4020934"/>
                    <a:gd name="connsiteY14" fmla="*/ 501634 h 3496711"/>
                    <a:gd name="connsiteX15" fmla="*/ 2895955 w 4020934"/>
                    <a:gd name="connsiteY15" fmla="*/ 55192 h 3496711"/>
                    <a:gd name="connsiteX16" fmla="*/ 2390346 w 4020934"/>
                    <a:gd name="connsiteY16" fmla="*/ 211178 h 3496711"/>
                    <a:gd name="connsiteX17" fmla="*/ 1847085 w 4020934"/>
                    <a:gd name="connsiteY17" fmla="*/ 157390 h 3496711"/>
                    <a:gd name="connsiteX0" fmla="*/ 1847085 w 4020934"/>
                    <a:gd name="connsiteY0" fmla="*/ 170587 h 3509908"/>
                    <a:gd name="connsiteX1" fmla="*/ 938063 w 4020934"/>
                    <a:gd name="connsiteY1" fmla="*/ 299679 h 3509908"/>
                    <a:gd name="connsiteX2" fmla="*/ 690637 w 4020934"/>
                    <a:gd name="connsiteY2" fmla="*/ 789151 h 3509908"/>
                    <a:gd name="connsiteX3" fmla="*/ 233437 w 4020934"/>
                    <a:gd name="connsiteY3" fmla="*/ 1337791 h 3509908"/>
                    <a:gd name="connsiteX4" fmla="*/ 125861 w 4020934"/>
                    <a:gd name="connsiteY4" fmla="*/ 2139236 h 3509908"/>
                    <a:gd name="connsiteX5" fmla="*/ 825108 w 4020934"/>
                    <a:gd name="connsiteY5" fmla="*/ 2800831 h 3509908"/>
                    <a:gd name="connsiteX6" fmla="*/ 1502840 w 4020934"/>
                    <a:gd name="connsiteY6" fmla="*/ 3446290 h 3509908"/>
                    <a:gd name="connsiteX7" fmla="*/ 2492543 w 4020934"/>
                    <a:gd name="connsiteY7" fmla="*/ 3370987 h 3509908"/>
                    <a:gd name="connsiteX8" fmla="*/ 3326261 w 4020934"/>
                    <a:gd name="connsiteY8" fmla="*/ 3467806 h 3509908"/>
                    <a:gd name="connsiteX9" fmla="*/ 3724294 w 4020934"/>
                    <a:gd name="connsiteY9" fmla="*/ 3193485 h 3509908"/>
                    <a:gd name="connsiteX10" fmla="*/ 3718915 w 4020934"/>
                    <a:gd name="connsiteY10" fmla="*/ 2558784 h 3509908"/>
                    <a:gd name="connsiteX11" fmla="*/ 3966341 w 4020934"/>
                    <a:gd name="connsiteY11" fmla="*/ 2123099 h 3509908"/>
                    <a:gd name="connsiteX12" fmla="*/ 3815734 w 4020934"/>
                    <a:gd name="connsiteY12" fmla="*/ 1439989 h 3509908"/>
                    <a:gd name="connsiteX13" fmla="*/ 3573687 w 4020934"/>
                    <a:gd name="connsiteY13" fmla="*/ 918243 h 3509908"/>
                    <a:gd name="connsiteX14" fmla="*/ 3584445 w 4020934"/>
                    <a:gd name="connsiteY14" fmla="*/ 514831 h 3509908"/>
                    <a:gd name="connsiteX15" fmla="*/ 2895955 w 4020934"/>
                    <a:gd name="connsiteY15" fmla="*/ 68389 h 3509908"/>
                    <a:gd name="connsiteX16" fmla="*/ 2390346 w 4020934"/>
                    <a:gd name="connsiteY16" fmla="*/ 224375 h 3509908"/>
                    <a:gd name="connsiteX17" fmla="*/ 1847085 w 4020934"/>
                    <a:gd name="connsiteY17" fmla="*/ 170587 h 3509908"/>
                    <a:gd name="connsiteX0" fmla="*/ 1847085 w 4020934"/>
                    <a:gd name="connsiteY0" fmla="*/ 152323 h 3491644"/>
                    <a:gd name="connsiteX1" fmla="*/ 932684 w 4020934"/>
                    <a:gd name="connsiteY1" fmla="*/ 313688 h 3491644"/>
                    <a:gd name="connsiteX2" fmla="*/ 690637 w 4020934"/>
                    <a:gd name="connsiteY2" fmla="*/ 770887 h 3491644"/>
                    <a:gd name="connsiteX3" fmla="*/ 233437 w 4020934"/>
                    <a:gd name="connsiteY3" fmla="*/ 1319527 h 3491644"/>
                    <a:gd name="connsiteX4" fmla="*/ 125861 w 4020934"/>
                    <a:gd name="connsiteY4" fmla="*/ 2120972 h 3491644"/>
                    <a:gd name="connsiteX5" fmla="*/ 825108 w 4020934"/>
                    <a:gd name="connsiteY5" fmla="*/ 2782567 h 3491644"/>
                    <a:gd name="connsiteX6" fmla="*/ 1502840 w 4020934"/>
                    <a:gd name="connsiteY6" fmla="*/ 3428026 h 3491644"/>
                    <a:gd name="connsiteX7" fmla="*/ 2492543 w 4020934"/>
                    <a:gd name="connsiteY7" fmla="*/ 3352723 h 3491644"/>
                    <a:gd name="connsiteX8" fmla="*/ 3326261 w 4020934"/>
                    <a:gd name="connsiteY8" fmla="*/ 3449542 h 3491644"/>
                    <a:gd name="connsiteX9" fmla="*/ 3724294 w 4020934"/>
                    <a:gd name="connsiteY9" fmla="*/ 3175221 h 3491644"/>
                    <a:gd name="connsiteX10" fmla="*/ 3718915 w 4020934"/>
                    <a:gd name="connsiteY10" fmla="*/ 2540520 h 3491644"/>
                    <a:gd name="connsiteX11" fmla="*/ 3966341 w 4020934"/>
                    <a:gd name="connsiteY11" fmla="*/ 2104835 h 3491644"/>
                    <a:gd name="connsiteX12" fmla="*/ 3815734 w 4020934"/>
                    <a:gd name="connsiteY12" fmla="*/ 1421725 h 3491644"/>
                    <a:gd name="connsiteX13" fmla="*/ 3573687 w 4020934"/>
                    <a:gd name="connsiteY13" fmla="*/ 899979 h 3491644"/>
                    <a:gd name="connsiteX14" fmla="*/ 3584445 w 4020934"/>
                    <a:gd name="connsiteY14" fmla="*/ 496567 h 3491644"/>
                    <a:gd name="connsiteX15" fmla="*/ 2895955 w 4020934"/>
                    <a:gd name="connsiteY15" fmla="*/ 50125 h 3491644"/>
                    <a:gd name="connsiteX16" fmla="*/ 2390346 w 4020934"/>
                    <a:gd name="connsiteY16" fmla="*/ 206111 h 3491644"/>
                    <a:gd name="connsiteX17" fmla="*/ 1847085 w 4020934"/>
                    <a:gd name="connsiteY17" fmla="*/ 152323 h 3491644"/>
                    <a:gd name="connsiteX0" fmla="*/ 1847085 w 4020934"/>
                    <a:gd name="connsiteY0" fmla="*/ 152323 h 3491644"/>
                    <a:gd name="connsiteX1" fmla="*/ 932684 w 4020934"/>
                    <a:gd name="connsiteY1" fmla="*/ 313688 h 3491644"/>
                    <a:gd name="connsiteX2" fmla="*/ 690637 w 4020934"/>
                    <a:gd name="connsiteY2" fmla="*/ 770887 h 3491644"/>
                    <a:gd name="connsiteX3" fmla="*/ 233437 w 4020934"/>
                    <a:gd name="connsiteY3" fmla="*/ 1319527 h 3491644"/>
                    <a:gd name="connsiteX4" fmla="*/ 125861 w 4020934"/>
                    <a:gd name="connsiteY4" fmla="*/ 2120972 h 3491644"/>
                    <a:gd name="connsiteX5" fmla="*/ 825108 w 4020934"/>
                    <a:gd name="connsiteY5" fmla="*/ 2782567 h 3491644"/>
                    <a:gd name="connsiteX6" fmla="*/ 1502840 w 4020934"/>
                    <a:gd name="connsiteY6" fmla="*/ 3428026 h 3491644"/>
                    <a:gd name="connsiteX7" fmla="*/ 2492543 w 4020934"/>
                    <a:gd name="connsiteY7" fmla="*/ 3352723 h 3491644"/>
                    <a:gd name="connsiteX8" fmla="*/ 3326261 w 4020934"/>
                    <a:gd name="connsiteY8" fmla="*/ 3449542 h 3491644"/>
                    <a:gd name="connsiteX9" fmla="*/ 3724294 w 4020934"/>
                    <a:gd name="connsiteY9" fmla="*/ 3175221 h 3491644"/>
                    <a:gd name="connsiteX10" fmla="*/ 3718915 w 4020934"/>
                    <a:gd name="connsiteY10" fmla="*/ 2540520 h 3491644"/>
                    <a:gd name="connsiteX11" fmla="*/ 3966341 w 4020934"/>
                    <a:gd name="connsiteY11" fmla="*/ 2104835 h 3491644"/>
                    <a:gd name="connsiteX12" fmla="*/ 3815734 w 4020934"/>
                    <a:gd name="connsiteY12" fmla="*/ 1421725 h 3491644"/>
                    <a:gd name="connsiteX13" fmla="*/ 3573687 w 4020934"/>
                    <a:gd name="connsiteY13" fmla="*/ 899979 h 3491644"/>
                    <a:gd name="connsiteX14" fmla="*/ 3584445 w 4020934"/>
                    <a:gd name="connsiteY14" fmla="*/ 496567 h 3491644"/>
                    <a:gd name="connsiteX15" fmla="*/ 2895955 w 4020934"/>
                    <a:gd name="connsiteY15" fmla="*/ 50125 h 3491644"/>
                    <a:gd name="connsiteX16" fmla="*/ 2390346 w 4020934"/>
                    <a:gd name="connsiteY16" fmla="*/ 206111 h 3491644"/>
                    <a:gd name="connsiteX17" fmla="*/ 1847085 w 4020934"/>
                    <a:gd name="connsiteY17" fmla="*/ 152323 h 3491644"/>
                    <a:gd name="connsiteX0" fmla="*/ 1847085 w 4020934"/>
                    <a:gd name="connsiteY0" fmla="*/ 152323 h 3491644"/>
                    <a:gd name="connsiteX1" fmla="*/ 932684 w 4020934"/>
                    <a:gd name="connsiteY1" fmla="*/ 313688 h 3491644"/>
                    <a:gd name="connsiteX2" fmla="*/ 690637 w 4020934"/>
                    <a:gd name="connsiteY2" fmla="*/ 770887 h 3491644"/>
                    <a:gd name="connsiteX3" fmla="*/ 233437 w 4020934"/>
                    <a:gd name="connsiteY3" fmla="*/ 1319527 h 3491644"/>
                    <a:gd name="connsiteX4" fmla="*/ 125861 w 4020934"/>
                    <a:gd name="connsiteY4" fmla="*/ 2120972 h 3491644"/>
                    <a:gd name="connsiteX5" fmla="*/ 825108 w 4020934"/>
                    <a:gd name="connsiteY5" fmla="*/ 2782567 h 3491644"/>
                    <a:gd name="connsiteX6" fmla="*/ 1502840 w 4020934"/>
                    <a:gd name="connsiteY6" fmla="*/ 3428026 h 3491644"/>
                    <a:gd name="connsiteX7" fmla="*/ 2492543 w 4020934"/>
                    <a:gd name="connsiteY7" fmla="*/ 3352723 h 3491644"/>
                    <a:gd name="connsiteX8" fmla="*/ 3326261 w 4020934"/>
                    <a:gd name="connsiteY8" fmla="*/ 3449542 h 3491644"/>
                    <a:gd name="connsiteX9" fmla="*/ 3724294 w 4020934"/>
                    <a:gd name="connsiteY9" fmla="*/ 3175221 h 3491644"/>
                    <a:gd name="connsiteX10" fmla="*/ 3718915 w 4020934"/>
                    <a:gd name="connsiteY10" fmla="*/ 2540520 h 3491644"/>
                    <a:gd name="connsiteX11" fmla="*/ 3966341 w 4020934"/>
                    <a:gd name="connsiteY11" fmla="*/ 2104835 h 3491644"/>
                    <a:gd name="connsiteX12" fmla="*/ 3815734 w 4020934"/>
                    <a:gd name="connsiteY12" fmla="*/ 1421725 h 3491644"/>
                    <a:gd name="connsiteX13" fmla="*/ 3573687 w 4020934"/>
                    <a:gd name="connsiteY13" fmla="*/ 899979 h 3491644"/>
                    <a:gd name="connsiteX14" fmla="*/ 3584445 w 4020934"/>
                    <a:gd name="connsiteY14" fmla="*/ 496567 h 3491644"/>
                    <a:gd name="connsiteX15" fmla="*/ 2895955 w 4020934"/>
                    <a:gd name="connsiteY15" fmla="*/ 50125 h 3491644"/>
                    <a:gd name="connsiteX16" fmla="*/ 2390346 w 4020934"/>
                    <a:gd name="connsiteY16" fmla="*/ 206111 h 3491644"/>
                    <a:gd name="connsiteX17" fmla="*/ 1847085 w 4020934"/>
                    <a:gd name="connsiteY17" fmla="*/ 152323 h 3491644"/>
                    <a:gd name="connsiteX0" fmla="*/ 1847085 w 4020934"/>
                    <a:gd name="connsiteY0" fmla="*/ 143816 h 3483137"/>
                    <a:gd name="connsiteX1" fmla="*/ 932684 w 4020934"/>
                    <a:gd name="connsiteY1" fmla="*/ 305181 h 3483137"/>
                    <a:gd name="connsiteX2" fmla="*/ 690637 w 4020934"/>
                    <a:gd name="connsiteY2" fmla="*/ 762380 h 3483137"/>
                    <a:gd name="connsiteX3" fmla="*/ 233437 w 4020934"/>
                    <a:gd name="connsiteY3" fmla="*/ 1311020 h 3483137"/>
                    <a:gd name="connsiteX4" fmla="*/ 125861 w 4020934"/>
                    <a:gd name="connsiteY4" fmla="*/ 2112465 h 3483137"/>
                    <a:gd name="connsiteX5" fmla="*/ 825108 w 4020934"/>
                    <a:gd name="connsiteY5" fmla="*/ 2774060 h 3483137"/>
                    <a:gd name="connsiteX6" fmla="*/ 1502840 w 4020934"/>
                    <a:gd name="connsiteY6" fmla="*/ 3419519 h 3483137"/>
                    <a:gd name="connsiteX7" fmla="*/ 2492543 w 4020934"/>
                    <a:gd name="connsiteY7" fmla="*/ 3344216 h 3483137"/>
                    <a:gd name="connsiteX8" fmla="*/ 3326261 w 4020934"/>
                    <a:gd name="connsiteY8" fmla="*/ 3441035 h 3483137"/>
                    <a:gd name="connsiteX9" fmla="*/ 3724294 w 4020934"/>
                    <a:gd name="connsiteY9" fmla="*/ 3166714 h 3483137"/>
                    <a:gd name="connsiteX10" fmla="*/ 3718915 w 4020934"/>
                    <a:gd name="connsiteY10" fmla="*/ 2532013 h 3483137"/>
                    <a:gd name="connsiteX11" fmla="*/ 3966341 w 4020934"/>
                    <a:gd name="connsiteY11" fmla="*/ 2096328 h 3483137"/>
                    <a:gd name="connsiteX12" fmla="*/ 3815734 w 4020934"/>
                    <a:gd name="connsiteY12" fmla="*/ 1413218 h 3483137"/>
                    <a:gd name="connsiteX13" fmla="*/ 3573687 w 4020934"/>
                    <a:gd name="connsiteY13" fmla="*/ 891472 h 3483137"/>
                    <a:gd name="connsiteX14" fmla="*/ 3584445 w 4020934"/>
                    <a:gd name="connsiteY14" fmla="*/ 488060 h 3483137"/>
                    <a:gd name="connsiteX15" fmla="*/ 2895955 w 4020934"/>
                    <a:gd name="connsiteY15" fmla="*/ 41618 h 3483137"/>
                    <a:gd name="connsiteX16" fmla="*/ 2390346 w 4020934"/>
                    <a:gd name="connsiteY16" fmla="*/ 197604 h 3483137"/>
                    <a:gd name="connsiteX17" fmla="*/ 1847085 w 4020934"/>
                    <a:gd name="connsiteY17" fmla="*/ 143816 h 3483137"/>
                    <a:gd name="connsiteX0" fmla="*/ 1847085 w 4020934"/>
                    <a:gd name="connsiteY0" fmla="*/ 143816 h 3483137"/>
                    <a:gd name="connsiteX1" fmla="*/ 932684 w 4020934"/>
                    <a:gd name="connsiteY1" fmla="*/ 305181 h 3483137"/>
                    <a:gd name="connsiteX2" fmla="*/ 690637 w 4020934"/>
                    <a:gd name="connsiteY2" fmla="*/ 762380 h 3483137"/>
                    <a:gd name="connsiteX3" fmla="*/ 233437 w 4020934"/>
                    <a:gd name="connsiteY3" fmla="*/ 1311020 h 3483137"/>
                    <a:gd name="connsiteX4" fmla="*/ 125861 w 4020934"/>
                    <a:gd name="connsiteY4" fmla="*/ 2112465 h 3483137"/>
                    <a:gd name="connsiteX5" fmla="*/ 825108 w 4020934"/>
                    <a:gd name="connsiteY5" fmla="*/ 2774060 h 3483137"/>
                    <a:gd name="connsiteX6" fmla="*/ 1502840 w 4020934"/>
                    <a:gd name="connsiteY6" fmla="*/ 3419519 h 3483137"/>
                    <a:gd name="connsiteX7" fmla="*/ 2492543 w 4020934"/>
                    <a:gd name="connsiteY7" fmla="*/ 3349595 h 3483137"/>
                    <a:gd name="connsiteX8" fmla="*/ 3326261 w 4020934"/>
                    <a:gd name="connsiteY8" fmla="*/ 3441035 h 3483137"/>
                    <a:gd name="connsiteX9" fmla="*/ 3724294 w 4020934"/>
                    <a:gd name="connsiteY9" fmla="*/ 3166714 h 3483137"/>
                    <a:gd name="connsiteX10" fmla="*/ 3718915 w 4020934"/>
                    <a:gd name="connsiteY10" fmla="*/ 2532013 h 3483137"/>
                    <a:gd name="connsiteX11" fmla="*/ 3966341 w 4020934"/>
                    <a:gd name="connsiteY11" fmla="*/ 2096328 h 3483137"/>
                    <a:gd name="connsiteX12" fmla="*/ 3815734 w 4020934"/>
                    <a:gd name="connsiteY12" fmla="*/ 1413218 h 3483137"/>
                    <a:gd name="connsiteX13" fmla="*/ 3573687 w 4020934"/>
                    <a:gd name="connsiteY13" fmla="*/ 891472 h 3483137"/>
                    <a:gd name="connsiteX14" fmla="*/ 3584445 w 4020934"/>
                    <a:gd name="connsiteY14" fmla="*/ 488060 h 3483137"/>
                    <a:gd name="connsiteX15" fmla="*/ 2895955 w 4020934"/>
                    <a:gd name="connsiteY15" fmla="*/ 41618 h 3483137"/>
                    <a:gd name="connsiteX16" fmla="*/ 2390346 w 4020934"/>
                    <a:gd name="connsiteY16" fmla="*/ 197604 h 3483137"/>
                    <a:gd name="connsiteX17" fmla="*/ 1847085 w 4020934"/>
                    <a:gd name="connsiteY17" fmla="*/ 143816 h 3483137"/>
                    <a:gd name="connsiteX0" fmla="*/ 1847085 w 4020934"/>
                    <a:gd name="connsiteY0" fmla="*/ 143816 h 3483137"/>
                    <a:gd name="connsiteX1" fmla="*/ 932684 w 4020934"/>
                    <a:gd name="connsiteY1" fmla="*/ 305181 h 3483137"/>
                    <a:gd name="connsiteX2" fmla="*/ 690637 w 4020934"/>
                    <a:gd name="connsiteY2" fmla="*/ 762380 h 3483137"/>
                    <a:gd name="connsiteX3" fmla="*/ 233437 w 4020934"/>
                    <a:gd name="connsiteY3" fmla="*/ 1311020 h 3483137"/>
                    <a:gd name="connsiteX4" fmla="*/ 125861 w 4020934"/>
                    <a:gd name="connsiteY4" fmla="*/ 2112465 h 3483137"/>
                    <a:gd name="connsiteX5" fmla="*/ 825108 w 4020934"/>
                    <a:gd name="connsiteY5" fmla="*/ 2774060 h 3483137"/>
                    <a:gd name="connsiteX6" fmla="*/ 1502840 w 4020934"/>
                    <a:gd name="connsiteY6" fmla="*/ 3419519 h 3483137"/>
                    <a:gd name="connsiteX7" fmla="*/ 2492543 w 4020934"/>
                    <a:gd name="connsiteY7" fmla="*/ 3349595 h 3483137"/>
                    <a:gd name="connsiteX8" fmla="*/ 3326261 w 4020934"/>
                    <a:gd name="connsiteY8" fmla="*/ 3441035 h 3483137"/>
                    <a:gd name="connsiteX9" fmla="*/ 3724294 w 4020934"/>
                    <a:gd name="connsiteY9" fmla="*/ 3166714 h 3483137"/>
                    <a:gd name="connsiteX10" fmla="*/ 3718915 w 4020934"/>
                    <a:gd name="connsiteY10" fmla="*/ 2532013 h 3483137"/>
                    <a:gd name="connsiteX11" fmla="*/ 3966341 w 4020934"/>
                    <a:gd name="connsiteY11" fmla="*/ 2096328 h 3483137"/>
                    <a:gd name="connsiteX12" fmla="*/ 3815734 w 4020934"/>
                    <a:gd name="connsiteY12" fmla="*/ 1413218 h 3483137"/>
                    <a:gd name="connsiteX13" fmla="*/ 3573687 w 4020934"/>
                    <a:gd name="connsiteY13" fmla="*/ 891472 h 3483137"/>
                    <a:gd name="connsiteX14" fmla="*/ 3584445 w 4020934"/>
                    <a:gd name="connsiteY14" fmla="*/ 488060 h 3483137"/>
                    <a:gd name="connsiteX15" fmla="*/ 2895955 w 4020934"/>
                    <a:gd name="connsiteY15" fmla="*/ 41618 h 3483137"/>
                    <a:gd name="connsiteX16" fmla="*/ 2390346 w 4020934"/>
                    <a:gd name="connsiteY16" fmla="*/ 197604 h 3483137"/>
                    <a:gd name="connsiteX17" fmla="*/ 1847085 w 4020934"/>
                    <a:gd name="connsiteY17" fmla="*/ 143816 h 3483137"/>
                    <a:gd name="connsiteX0" fmla="*/ 1847085 w 4020934"/>
                    <a:gd name="connsiteY0" fmla="*/ 143816 h 3483137"/>
                    <a:gd name="connsiteX1" fmla="*/ 932684 w 4020934"/>
                    <a:gd name="connsiteY1" fmla="*/ 305181 h 3483137"/>
                    <a:gd name="connsiteX2" fmla="*/ 690637 w 4020934"/>
                    <a:gd name="connsiteY2" fmla="*/ 762380 h 3483137"/>
                    <a:gd name="connsiteX3" fmla="*/ 233437 w 4020934"/>
                    <a:gd name="connsiteY3" fmla="*/ 1311020 h 3483137"/>
                    <a:gd name="connsiteX4" fmla="*/ 125861 w 4020934"/>
                    <a:gd name="connsiteY4" fmla="*/ 2112465 h 3483137"/>
                    <a:gd name="connsiteX5" fmla="*/ 825108 w 4020934"/>
                    <a:gd name="connsiteY5" fmla="*/ 2774060 h 3483137"/>
                    <a:gd name="connsiteX6" fmla="*/ 1502840 w 4020934"/>
                    <a:gd name="connsiteY6" fmla="*/ 3419519 h 3483137"/>
                    <a:gd name="connsiteX7" fmla="*/ 2492543 w 4020934"/>
                    <a:gd name="connsiteY7" fmla="*/ 3349595 h 3483137"/>
                    <a:gd name="connsiteX8" fmla="*/ 3326261 w 4020934"/>
                    <a:gd name="connsiteY8" fmla="*/ 3441035 h 3483137"/>
                    <a:gd name="connsiteX9" fmla="*/ 3724294 w 4020934"/>
                    <a:gd name="connsiteY9" fmla="*/ 3166714 h 3483137"/>
                    <a:gd name="connsiteX10" fmla="*/ 3718915 w 4020934"/>
                    <a:gd name="connsiteY10" fmla="*/ 2532013 h 3483137"/>
                    <a:gd name="connsiteX11" fmla="*/ 3966341 w 4020934"/>
                    <a:gd name="connsiteY11" fmla="*/ 2096328 h 3483137"/>
                    <a:gd name="connsiteX12" fmla="*/ 3815734 w 4020934"/>
                    <a:gd name="connsiteY12" fmla="*/ 1413218 h 3483137"/>
                    <a:gd name="connsiteX13" fmla="*/ 3573687 w 4020934"/>
                    <a:gd name="connsiteY13" fmla="*/ 891472 h 3483137"/>
                    <a:gd name="connsiteX14" fmla="*/ 3584445 w 4020934"/>
                    <a:gd name="connsiteY14" fmla="*/ 488060 h 3483137"/>
                    <a:gd name="connsiteX15" fmla="*/ 2895955 w 4020934"/>
                    <a:gd name="connsiteY15" fmla="*/ 41618 h 3483137"/>
                    <a:gd name="connsiteX16" fmla="*/ 2390346 w 4020934"/>
                    <a:gd name="connsiteY16" fmla="*/ 197604 h 3483137"/>
                    <a:gd name="connsiteX17" fmla="*/ 1847085 w 4020934"/>
                    <a:gd name="connsiteY17" fmla="*/ 143816 h 3483137"/>
                    <a:gd name="connsiteX0" fmla="*/ 1847085 w 4020934"/>
                    <a:gd name="connsiteY0" fmla="*/ 143816 h 3483137"/>
                    <a:gd name="connsiteX1" fmla="*/ 932684 w 4020934"/>
                    <a:gd name="connsiteY1" fmla="*/ 305181 h 3483137"/>
                    <a:gd name="connsiteX2" fmla="*/ 690637 w 4020934"/>
                    <a:gd name="connsiteY2" fmla="*/ 762380 h 3483137"/>
                    <a:gd name="connsiteX3" fmla="*/ 233437 w 4020934"/>
                    <a:gd name="connsiteY3" fmla="*/ 1311020 h 3483137"/>
                    <a:gd name="connsiteX4" fmla="*/ 125861 w 4020934"/>
                    <a:gd name="connsiteY4" fmla="*/ 2112465 h 3483137"/>
                    <a:gd name="connsiteX5" fmla="*/ 825108 w 4020934"/>
                    <a:gd name="connsiteY5" fmla="*/ 2774060 h 3483137"/>
                    <a:gd name="connsiteX6" fmla="*/ 1502840 w 4020934"/>
                    <a:gd name="connsiteY6" fmla="*/ 3419519 h 3483137"/>
                    <a:gd name="connsiteX7" fmla="*/ 2492543 w 4020934"/>
                    <a:gd name="connsiteY7" fmla="*/ 3349595 h 3483137"/>
                    <a:gd name="connsiteX8" fmla="*/ 3326261 w 4020934"/>
                    <a:gd name="connsiteY8" fmla="*/ 3441035 h 3483137"/>
                    <a:gd name="connsiteX9" fmla="*/ 3724294 w 4020934"/>
                    <a:gd name="connsiteY9" fmla="*/ 3166714 h 3483137"/>
                    <a:gd name="connsiteX10" fmla="*/ 3718915 w 4020934"/>
                    <a:gd name="connsiteY10" fmla="*/ 2532013 h 3483137"/>
                    <a:gd name="connsiteX11" fmla="*/ 3966341 w 4020934"/>
                    <a:gd name="connsiteY11" fmla="*/ 2096328 h 3483137"/>
                    <a:gd name="connsiteX12" fmla="*/ 3815734 w 4020934"/>
                    <a:gd name="connsiteY12" fmla="*/ 1413218 h 3483137"/>
                    <a:gd name="connsiteX13" fmla="*/ 3573687 w 4020934"/>
                    <a:gd name="connsiteY13" fmla="*/ 891472 h 3483137"/>
                    <a:gd name="connsiteX14" fmla="*/ 3584445 w 4020934"/>
                    <a:gd name="connsiteY14" fmla="*/ 488060 h 3483137"/>
                    <a:gd name="connsiteX15" fmla="*/ 2895955 w 4020934"/>
                    <a:gd name="connsiteY15" fmla="*/ 41618 h 3483137"/>
                    <a:gd name="connsiteX16" fmla="*/ 2390346 w 4020934"/>
                    <a:gd name="connsiteY16" fmla="*/ 197604 h 3483137"/>
                    <a:gd name="connsiteX17" fmla="*/ 1847085 w 4020934"/>
                    <a:gd name="connsiteY17" fmla="*/ 143816 h 3483137"/>
                    <a:gd name="connsiteX0" fmla="*/ 1847085 w 4020934"/>
                    <a:gd name="connsiteY0" fmla="*/ 143816 h 3483137"/>
                    <a:gd name="connsiteX1" fmla="*/ 932684 w 4020934"/>
                    <a:gd name="connsiteY1" fmla="*/ 305181 h 3483137"/>
                    <a:gd name="connsiteX2" fmla="*/ 690637 w 4020934"/>
                    <a:gd name="connsiteY2" fmla="*/ 762380 h 3483137"/>
                    <a:gd name="connsiteX3" fmla="*/ 233437 w 4020934"/>
                    <a:gd name="connsiteY3" fmla="*/ 1311020 h 3483137"/>
                    <a:gd name="connsiteX4" fmla="*/ 125861 w 4020934"/>
                    <a:gd name="connsiteY4" fmla="*/ 2112465 h 3483137"/>
                    <a:gd name="connsiteX5" fmla="*/ 825108 w 4020934"/>
                    <a:gd name="connsiteY5" fmla="*/ 2774060 h 3483137"/>
                    <a:gd name="connsiteX6" fmla="*/ 1502840 w 4020934"/>
                    <a:gd name="connsiteY6" fmla="*/ 3419519 h 3483137"/>
                    <a:gd name="connsiteX7" fmla="*/ 2492543 w 4020934"/>
                    <a:gd name="connsiteY7" fmla="*/ 3349595 h 3483137"/>
                    <a:gd name="connsiteX8" fmla="*/ 3326261 w 4020934"/>
                    <a:gd name="connsiteY8" fmla="*/ 3441035 h 3483137"/>
                    <a:gd name="connsiteX9" fmla="*/ 3724294 w 4020934"/>
                    <a:gd name="connsiteY9" fmla="*/ 3166714 h 3483137"/>
                    <a:gd name="connsiteX10" fmla="*/ 3718915 w 4020934"/>
                    <a:gd name="connsiteY10" fmla="*/ 2532013 h 3483137"/>
                    <a:gd name="connsiteX11" fmla="*/ 3966341 w 4020934"/>
                    <a:gd name="connsiteY11" fmla="*/ 2096328 h 3483137"/>
                    <a:gd name="connsiteX12" fmla="*/ 3815734 w 4020934"/>
                    <a:gd name="connsiteY12" fmla="*/ 1413218 h 3483137"/>
                    <a:gd name="connsiteX13" fmla="*/ 3573687 w 4020934"/>
                    <a:gd name="connsiteY13" fmla="*/ 891472 h 3483137"/>
                    <a:gd name="connsiteX14" fmla="*/ 3584445 w 4020934"/>
                    <a:gd name="connsiteY14" fmla="*/ 488060 h 3483137"/>
                    <a:gd name="connsiteX15" fmla="*/ 2895955 w 4020934"/>
                    <a:gd name="connsiteY15" fmla="*/ 41618 h 3483137"/>
                    <a:gd name="connsiteX16" fmla="*/ 2390346 w 4020934"/>
                    <a:gd name="connsiteY16" fmla="*/ 197604 h 3483137"/>
                    <a:gd name="connsiteX17" fmla="*/ 1847085 w 4020934"/>
                    <a:gd name="connsiteY17" fmla="*/ 143816 h 3483137"/>
                    <a:gd name="connsiteX0" fmla="*/ 1847085 w 4020934"/>
                    <a:gd name="connsiteY0" fmla="*/ 143816 h 3483137"/>
                    <a:gd name="connsiteX1" fmla="*/ 932684 w 4020934"/>
                    <a:gd name="connsiteY1" fmla="*/ 305181 h 3483137"/>
                    <a:gd name="connsiteX2" fmla="*/ 690637 w 4020934"/>
                    <a:gd name="connsiteY2" fmla="*/ 762380 h 3483137"/>
                    <a:gd name="connsiteX3" fmla="*/ 233437 w 4020934"/>
                    <a:gd name="connsiteY3" fmla="*/ 1311020 h 3483137"/>
                    <a:gd name="connsiteX4" fmla="*/ 125861 w 4020934"/>
                    <a:gd name="connsiteY4" fmla="*/ 2112465 h 3483137"/>
                    <a:gd name="connsiteX5" fmla="*/ 825108 w 4020934"/>
                    <a:gd name="connsiteY5" fmla="*/ 2774060 h 3483137"/>
                    <a:gd name="connsiteX6" fmla="*/ 1502840 w 4020934"/>
                    <a:gd name="connsiteY6" fmla="*/ 3419519 h 3483137"/>
                    <a:gd name="connsiteX7" fmla="*/ 2492543 w 4020934"/>
                    <a:gd name="connsiteY7" fmla="*/ 3349595 h 3483137"/>
                    <a:gd name="connsiteX8" fmla="*/ 3326261 w 4020934"/>
                    <a:gd name="connsiteY8" fmla="*/ 3441035 h 3483137"/>
                    <a:gd name="connsiteX9" fmla="*/ 3724294 w 4020934"/>
                    <a:gd name="connsiteY9" fmla="*/ 3166714 h 3483137"/>
                    <a:gd name="connsiteX10" fmla="*/ 3718915 w 4020934"/>
                    <a:gd name="connsiteY10" fmla="*/ 2532013 h 3483137"/>
                    <a:gd name="connsiteX11" fmla="*/ 3966341 w 4020934"/>
                    <a:gd name="connsiteY11" fmla="*/ 2096328 h 3483137"/>
                    <a:gd name="connsiteX12" fmla="*/ 3815734 w 4020934"/>
                    <a:gd name="connsiteY12" fmla="*/ 1413218 h 3483137"/>
                    <a:gd name="connsiteX13" fmla="*/ 3573687 w 4020934"/>
                    <a:gd name="connsiteY13" fmla="*/ 891472 h 3483137"/>
                    <a:gd name="connsiteX14" fmla="*/ 3584445 w 4020934"/>
                    <a:gd name="connsiteY14" fmla="*/ 488060 h 3483137"/>
                    <a:gd name="connsiteX15" fmla="*/ 2895955 w 4020934"/>
                    <a:gd name="connsiteY15" fmla="*/ 41618 h 3483137"/>
                    <a:gd name="connsiteX16" fmla="*/ 2390346 w 4020934"/>
                    <a:gd name="connsiteY16" fmla="*/ 197604 h 3483137"/>
                    <a:gd name="connsiteX17" fmla="*/ 1847085 w 4020934"/>
                    <a:gd name="connsiteY17" fmla="*/ 143816 h 3483137"/>
                    <a:gd name="connsiteX0" fmla="*/ 1847085 w 4020934"/>
                    <a:gd name="connsiteY0" fmla="*/ 143816 h 3483137"/>
                    <a:gd name="connsiteX1" fmla="*/ 932684 w 4020934"/>
                    <a:gd name="connsiteY1" fmla="*/ 305181 h 3483137"/>
                    <a:gd name="connsiteX2" fmla="*/ 690637 w 4020934"/>
                    <a:gd name="connsiteY2" fmla="*/ 762380 h 3483137"/>
                    <a:gd name="connsiteX3" fmla="*/ 233437 w 4020934"/>
                    <a:gd name="connsiteY3" fmla="*/ 1311020 h 3483137"/>
                    <a:gd name="connsiteX4" fmla="*/ 125861 w 4020934"/>
                    <a:gd name="connsiteY4" fmla="*/ 2112465 h 3483137"/>
                    <a:gd name="connsiteX5" fmla="*/ 825108 w 4020934"/>
                    <a:gd name="connsiteY5" fmla="*/ 2774060 h 3483137"/>
                    <a:gd name="connsiteX6" fmla="*/ 1502840 w 4020934"/>
                    <a:gd name="connsiteY6" fmla="*/ 3419519 h 3483137"/>
                    <a:gd name="connsiteX7" fmla="*/ 2492543 w 4020934"/>
                    <a:gd name="connsiteY7" fmla="*/ 3349595 h 3483137"/>
                    <a:gd name="connsiteX8" fmla="*/ 3326261 w 4020934"/>
                    <a:gd name="connsiteY8" fmla="*/ 3441035 h 3483137"/>
                    <a:gd name="connsiteX9" fmla="*/ 3724294 w 4020934"/>
                    <a:gd name="connsiteY9" fmla="*/ 3166714 h 3483137"/>
                    <a:gd name="connsiteX10" fmla="*/ 3692021 w 4020934"/>
                    <a:gd name="connsiteY10" fmla="*/ 2526634 h 3483137"/>
                    <a:gd name="connsiteX11" fmla="*/ 3966341 w 4020934"/>
                    <a:gd name="connsiteY11" fmla="*/ 2096328 h 3483137"/>
                    <a:gd name="connsiteX12" fmla="*/ 3815734 w 4020934"/>
                    <a:gd name="connsiteY12" fmla="*/ 1413218 h 3483137"/>
                    <a:gd name="connsiteX13" fmla="*/ 3573687 w 4020934"/>
                    <a:gd name="connsiteY13" fmla="*/ 891472 h 3483137"/>
                    <a:gd name="connsiteX14" fmla="*/ 3584445 w 4020934"/>
                    <a:gd name="connsiteY14" fmla="*/ 488060 h 3483137"/>
                    <a:gd name="connsiteX15" fmla="*/ 2895955 w 4020934"/>
                    <a:gd name="connsiteY15" fmla="*/ 41618 h 3483137"/>
                    <a:gd name="connsiteX16" fmla="*/ 2390346 w 4020934"/>
                    <a:gd name="connsiteY16" fmla="*/ 197604 h 3483137"/>
                    <a:gd name="connsiteX17" fmla="*/ 1847085 w 4020934"/>
                    <a:gd name="connsiteY17" fmla="*/ 143816 h 3483137"/>
                    <a:gd name="connsiteX0" fmla="*/ 1847085 w 4020934"/>
                    <a:gd name="connsiteY0" fmla="*/ 143816 h 3483137"/>
                    <a:gd name="connsiteX1" fmla="*/ 932684 w 4020934"/>
                    <a:gd name="connsiteY1" fmla="*/ 305181 h 3483137"/>
                    <a:gd name="connsiteX2" fmla="*/ 690637 w 4020934"/>
                    <a:gd name="connsiteY2" fmla="*/ 762380 h 3483137"/>
                    <a:gd name="connsiteX3" fmla="*/ 233437 w 4020934"/>
                    <a:gd name="connsiteY3" fmla="*/ 1311020 h 3483137"/>
                    <a:gd name="connsiteX4" fmla="*/ 125861 w 4020934"/>
                    <a:gd name="connsiteY4" fmla="*/ 2112465 h 3483137"/>
                    <a:gd name="connsiteX5" fmla="*/ 825108 w 4020934"/>
                    <a:gd name="connsiteY5" fmla="*/ 2774060 h 3483137"/>
                    <a:gd name="connsiteX6" fmla="*/ 1502840 w 4020934"/>
                    <a:gd name="connsiteY6" fmla="*/ 3419519 h 3483137"/>
                    <a:gd name="connsiteX7" fmla="*/ 2492543 w 4020934"/>
                    <a:gd name="connsiteY7" fmla="*/ 3349595 h 3483137"/>
                    <a:gd name="connsiteX8" fmla="*/ 3326261 w 4020934"/>
                    <a:gd name="connsiteY8" fmla="*/ 3441035 h 3483137"/>
                    <a:gd name="connsiteX9" fmla="*/ 3724294 w 4020934"/>
                    <a:gd name="connsiteY9" fmla="*/ 3166714 h 3483137"/>
                    <a:gd name="connsiteX10" fmla="*/ 3692021 w 4020934"/>
                    <a:gd name="connsiteY10" fmla="*/ 2526634 h 3483137"/>
                    <a:gd name="connsiteX11" fmla="*/ 3966341 w 4020934"/>
                    <a:gd name="connsiteY11" fmla="*/ 2096328 h 3483137"/>
                    <a:gd name="connsiteX12" fmla="*/ 3815734 w 4020934"/>
                    <a:gd name="connsiteY12" fmla="*/ 1413218 h 3483137"/>
                    <a:gd name="connsiteX13" fmla="*/ 3573687 w 4020934"/>
                    <a:gd name="connsiteY13" fmla="*/ 891472 h 3483137"/>
                    <a:gd name="connsiteX14" fmla="*/ 3584445 w 4020934"/>
                    <a:gd name="connsiteY14" fmla="*/ 488060 h 3483137"/>
                    <a:gd name="connsiteX15" fmla="*/ 2895955 w 4020934"/>
                    <a:gd name="connsiteY15" fmla="*/ 41618 h 3483137"/>
                    <a:gd name="connsiteX16" fmla="*/ 2390346 w 4020934"/>
                    <a:gd name="connsiteY16" fmla="*/ 197604 h 3483137"/>
                    <a:gd name="connsiteX17" fmla="*/ 1847085 w 4020934"/>
                    <a:gd name="connsiteY17" fmla="*/ 143816 h 3483137"/>
                    <a:gd name="connsiteX0" fmla="*/ 1847085 w 4020934"/>
                    <a:gd name="connsiteY0" fmla="*/ 143816 h 3483137"/>
                    <a:gd name="connsiteX1" fmla="*/ 932684 w 4020934"/>
                    <a:gd name="connsiteY1" fmla="*/ 305181 h 3483137"/>
                    <a:gd name="connsiteX2" fmla="*/ 690637 w 4020934"/>
                    <a:gd name="connsiteY2" fmla="*/ 762380 h 3483137"/>
                    <a:gd name="connsiteX3" fmla="*/ 233437 w 4020934"/>
                    <a:gd name="connsiteY3" fmla="*/ 1311020 h 3483137"/>
                    <a:gd name="connsiteX4" fmla="*/ 125861 w 4020934"/>
                    <a:gd name="connsiteY4" fmla="*/ 2112465 h 3483137"/>
                    <a:gd name="connsiteX5" fmla="*/ 825108 w 4020934"/>
                    <a:gd name="connsiteY5" fmla="*/ 2774060 h 3483137"/>
                    <a:gd name="connsiteX6" fmla="*/ 1502840 w 4020934"/>
                    <a:gd name="connsiteY6" fmla="*/ 3419519 h 3483137"/>
                    <a:gd name="connsiteX7" fmla="*/ 2492543 w 4020934"/>
                    <a:gd name="connsiteY7" fmla="*/ 3349595 h 3483137"/>
                    <a:gd name="connsiteX8" fmla="*/ 3326261 w 4020934"/>
                    <a:gd name="connsiteY8" fmla="*/ 3441035 h 3483137"/>
                    <a:gd name="connsiteX9" fmla="*/ 3724294 w 4020934"/>
                    <a:gd name="connsiteY9" fmla="*/ 3166714 h 3483137"/>
                    <a:gd name="connsiteX10" fmla="*/ 3692021 w 4020934"/>
                    <a:gd name="connsiteY10" fmla="*/ 2526634 h 3483137"/>
                    <a:gd name="connsiteX11" fmla="*/ 3966341 w 4020934"/>
                    <a:gd name="connsiteY11" fmla="*/ 2096328 h 3483137"/>
                    <a:gd name="connsiteX12" fmla="*/ 3815734 w 4020934"/>
                    <a:gd name="connsiteY12" fmla="*/ 1413218 h 3483137"/>
                    <a:gd name="connsiteX13" fmla="*/ 3573687 w 4020934"/>
                    <a:gd name="connsiteY13" fmla="*/ 891472 h 3483137"/>
                    <a:gd name="connsiteX14" fmla="*/ 3584445 w 4020934"/>
                    <a:gd name="connsiteY14" fmla="*/ 488060 h 3483137"/>
                    <a:gd name="connsiteX15" fmla="*/ 2895955 w 4020934"/>
                    <a:gd name="connsiteY15" fmla="*/ 41618 h 3483137"/>
                    <a:gd name="connsiteX16" fmla="*/ 2390346 w 4020934"/>
                    <a:gd name="connsiteY16" fmla="*/ 197604 h 3483137"/>
                    <a:gd name="connsiteX17" fmla="*/ 1847085 w 4020934"/>
                    <a:gd name="connsiteY17" fmla="*/ 143816 h 3483137"/>
                    <a:gd name="connsiteX0" fmla="*/ 1847085 w 4032576"/>
                    <a:gd name="connsiteY0" fmla="*/ 143816 h 3483137"/>
                    <a:gd name="connsiteX1" fmla="*/ 932684 w 4032576"/>
                    <a:gd name="connsiteY1" fmla="*/ 305181 h 3483137"/>
                    <a:gd name="connsiteX2" fmla="*/ 690637 w 4032576"/>
                    <a:gd name="connsiteY2" fmla="*/ 762380 h 3483137"/>
                    <a:gd name="connsiteX3" fmla="*/ 233437 w 4032576"/>
                    <a:gd name="connsiteY3" fmla="*/ 1311020 h 3483137"/>
                    <a:gd name="connsiteX4" fmla="*/ 125861 w 4032576"/>
                    <a:gd name="connsiteY4" fmla="*/ 2112465 h 3483137"/>
                    <a:gd name="connsiteX5" fmla="*/ 825108 w 4032576"/>
                    <a:gd name="connsiteY5" fmla="*/ 2774060 h 3483137"/>
                    <a:gd name="connsiteX6" fmla="*/ 1502840 w 4032576"/>
                    <a:gd name="connsiteY6" fmla="*/ 3419519 h 3483137"/>
                    <a:gd name="connsiteX7" fmla="*/ 2492543 w 4032576"/>
                    <a:gd name="connsiteY7" fmla="*/ 3349595 h 3483137"/>
                    <a:gd name="connsiteX8" fmla="*/ 3326261 w 4032576"/>
                    <a:gd name="connsiteY8" fmla="*/ 3441035 h 3483137"/>
                    <a:gd name="connsiteX9" fmla="*/ 3724294 w 4032576"/>
                    <a:gd name="connsiteY9" fmla="*/ 3166714 h 3483137"/>
                    <a:gd name="connsiteX10" fmla="*/ 3692021 w 4032576"/>
                    <a:gd name="connsiteY10" fmla="*/ 2526634 h 3483137"/>
                    <a:gd name="connsiteX11" fmla="*/ 3966341 w 4032576"/>
                    <a:gd name="connsiteY11" fmla="*/ 2096328 h 3483137"/>
                    <a:gd name="connsiteX12" fmla="*/ 3815734 w 4032576"/>
                    <a:gd name="connsiteY12" fmla="*/ 1413218 h 3483137"/>
                    <a:gd name="connsiteX13" fmla="*/ 3573687 w 4032576"/>
                    <a:gd name="connsiteY13" fmla="*/ 891472 h 3483137"/>
                    <a:gd name="connsiteX14" fmla="*/ 3584445 w 4032576"/>
                    <a:gd name="connsiteY14" fmla="*/ 488060 h 3483137"/>
                    <a:gd name="connsiteX15" fmla="*/ 2895955 w 4032576"/>
                    <a:gd name="connsiteY15" fmla="*/ 41618 h 3483137"/>
                    <a:gd name="connsiteX16" fmla="*/ 2390346 w 4032576"/>
                    <a:gd name="connsiteY16" fmla="*/ 197604 h 3483137"/>
                    <a:gd name="connsiteX17" fmla="*/ 1847085 w 4032576"/>
                    <a:gd name="connsiteY17" fmla="*/ 143816 h 3483137"/>
                    <a:gd name="connsiteX0" fmla="*/ 1847085 w 4032576"/>
                    <a:gd name="connsiteY0" fmla="*/ 143816 h 3483137"/>
                    <a:gd name="connsiteX1" fmla="*/ 932684 w 4032576"/>
                    <a:gd name="connsiteY1" fmla="*/ 305181 h 3483137"/>
                    <a:gd name="connsiteX2" fmla="*/ 690637 w 4032576"/>
                    <a:gd name="connsiteY2" fmla="*/ 762380 h 3483137"/>
                    <a:gd name="connsiteX3" fmla="*/ 233437 w 4032576"/>
                    <a:gd name="connsiteY3" fmla="*/ 1311020 h 3483137"/>
                    <a:gd name="connsiteX4" fmla="*/ 125861 w 4032576"/>
                    <a:gd name="connsiteY4" fmla="*/ 2112465 h 3483137"/>
                    <a:gd name="connsiteX5" fmla="*/ 825108 w 4032576"/>
                    <a:gd name="connsiteY5" fmla="*/ 2774060 h 3483137"/>
                    <a:gd name="connsiteX6" fmla="*/ 1502840 w 4032576"/>
                    <a:gd name="connsiteY6" fmla="*/ 3419519 h 3483137"/>
                    <a:gd name="connsiteX7" fmla="*/ 2492543 w 4032576"/>
                    <a:gd name="connsiteY7" fmla="*/ 3349595 h 3483137"/>
                    <a:gd name="connsiteX8" fmla="*/ 3326261 w 4032576"/>
                    <a:gd name="connsiteY8" fmla="*/ 3441035 h 3483137"/>
                    <a:gd name="connsiteX9" fmla="*/ 3724294 w 4032576"/>
                    <a:gd name="connsiteY9" fmla="*/ 3166714 h 3483137"/>
                    <a:gd name="connsiteX10" fmla="*/ 3692021 w 4032576"/>
                    <a:gd name="connsiteY10" fmla="*/ 2526634 h 3483137"/>
                    <a:gd name="connsiteX11" fmla="*/ 3966341 w 4032576"/>
                    <a:gd name="connsiteY11" fmla="*/ 2096328 h 3483137"/>
                    <a:gd name="connsiteX12" fmla="*/ 3815734 w 4032576"/>
                    <a:gd name="connsiteY12" fmla="*/ 1413218 h 3483137"/>
                    <a:gd name="connsiteX13" fmla="*/ 3573687 w 4032576"/>
                    <a:gd name="connsiteY13" fmla="*/ 891472 h 3483137"/>
                    <a:gd name="connsiteX14" fmla="*/ 3584445 w 4032576"/>
                    <a:gd name="connsiteY14" fmla="*/ 488060 h 3483137"/>
                    <a:gd name="connsiteX15" fmla="*/ 2895955 w 4032576"/>
                    <a:gd name="connsiteY15" fmla="*/ 41618 h 3483137"/>
                    <a:gd name="connsiteX16" fmla="*/ 2390346 w 4032576"/>
                    <a:gd name="connsiteY16" fmla="*/ 197604 h 3483137"/>
                    <a:gd name="connsiteX17" fmla="*/ 1847085 w 4032576"/>
                    <a:gd name="connsiteY17" fmla="*/ 143816 h 3483137"/>
                    <a:gd name="connsiteX0" fmla="*/ 1847085 w 4032576"/>
                    <a:gd name="connsiteY0" fmla="*/ 143816 h 3483137"/>
                    <a:gd name="connsiteX1" fmla="*/ 932684 w 4032576"/>
                    <a:gd name="connsiteY1" fmla="*/ 305181 h 3483137"/>
                    <a:gd name="connsiteX2" fmla="*/ 690637 w 4032576"/>
                    <a:gd name="connsiteY2" fmla="*/ 762380 h 3483137"/>
                    <a:gd name="connsiteX3" fmla="*/ 233437 w 4032576"/>
                    <a:gd name="connsiteY3" fmla="*/ 1311020 h 3483137"/>
                    <a:gd name="connsiteX4" fmla="*/ 125861 w 4032576"/>
                    <a:gd name="connsiteY4" fmla="*/ 2112465 h 3483137"/>
                    <a:gd name="connsiteX5" fmla="*/ 825108 w 4032576"/>
                    <a:gd name="connsiteY5" fmla="*/ 2774060 h 3483137"/>
                    <a:gd name="connsiteX6" fmla="*/ 1502840 w 4032576"/>
                    <a:gd name="connsiteY6" fmla="*/ 3419519 h 3483137"/>
                    <a:gd name="connsiteX7" fmla="*/ 2492543 w 4032576"/>
                    <a:gd name="connsiteY7" fmla="*/ 3349595 h 3483137"/>
                    <a:gd name="connsiteX8" fmla="*/ 3326261 w 4032576"/>
                    <a:gd name="connsiteY8" fmla="*/ 3441035 h 3483137"/>
                    <a:gd name="connsiteX9" fmla="*/ 3724294 w 4032576"/>
                    <a:gd name="connsiteY9" fmla="*/ 3166714 h 3483137"/>
                    <a:gd name="connsiteX10" fmla="*/ 3692021 w 4032576"/>
                    <a:gd name="connsiteY10" fmla="*/ 2526634 h 3483137"/>
                    <a:gd name="connsiteX11" fmla="*/ 3966341 w 4032576"/>
                    <a:gd name="connsiteY11" fmla="*/ 2096328 h 3483137"/>
                    <a:gd name="connsiteX12" fmla="*/ 3815734 w 4032576"/>
                    <a:gd name="connsiteY12" fmla="*/ 1413218 h 3483137"/>
                    <a:gd name="connsiteX13" fmla="*/ 3573687 w 4032576"/>
                    <a:gd name="connsiteY13" fmla="*/ 891472 h 3483137"/>
                    <a:gd name="connsiteX14" fmla="*/ 3584445 w 4032576"/>
                    <a:gd name="connsiteY14" fmla="*/ 488060 h 3483137"/>
                    <a:gd name="connsiteX15" fmla="*/ 2895955 w 4032576"/>
                    <a:gd name="connsiteY15" fmla="*/ 41618 h 3483137"/>
                    <a:gd name="connsiteX16" fmla="*/ 2390346 w 4032576"/>
                    <a:gd name="connsiteY16" fmla="*/ 197604 h 3483137"/>
                    <a:gd name="connsiteX17" fmla="*/ 1847085 w 4032576"/>
                    <a:gd name="connsiteY17" fmla="*/ 143816 h 3483137"/>
                    <a:gd name="connsiteX0" fmla="*/ 1863409 w 4048900"/>
                    <a:gd name="connsiteY0" fmla="*/ 143816 h 3483137"/>
                    <a:gd name="connsiteX1" fmla="*/ 949008 w 4048900"/>
                    <a:gd name="connsiteY1" fmla="*/ 305181 h 3483137"/>
                    <a:gd name="connsiteX2" fmla="*/ 706961 w 4048900"/>
                    <a:gd name="connsiteY2" fmla="*/ 762380 h 3483137"/>
                    <a:gd name="connsiteX3" fmla="*/ 249761 w 4048900"/>
                    <a:gd name="connsiteY3" fmla="*/ 1311020 h 3483137"/>
                    <a:gd name="connsiteX4" fmla="*/ 121084 w 4048900"/>
                    <a:gd name="connsiteY4" fmla="*/ 2119498 h 3483137"/>
                    <a:gd name="connsiteX5" fmla="*/ 841432 w 4048900"/>
                    <a:gd name="connsiteY5" fmla="*/ 2774060 h 3483137"/>
                    <a:gd name="connsiteX6" fmla="*/ 1519164 w 4048900"/>
                    <a:gd name="connsiteY6" fmla="*/ 3419519 h 3483137"/>
                    <a:gd name="connsiteX7" fmla="*/ 2508867 w 4048900"/>
                    <a:gd name="connsiteY7" fmla="*/ 3349595 h 3483137"/>
                    <a:gd name="connsiteX8" fmla="*/ 3342585 w 4048900"/>
                    <a:gd name="connsiteY8" fmla="*/ 3441035 h 3483137"/>
                    <a:gd name="connsiteX9" fmla="*/ 3740618 w 4048900"/>
                    <a:gd name="connsiteY9" fmla="*/ 3166714 h 3483137"/>
                    <a:gd name="connsiteX10" fmla="*/ 3708345 w 4048900"/>
                    <a:gd name="connsiteY10" fmla="*/ 2526634 h 3483137"/>
                    <a:gd name="connsiteX11" fmla="*/ 3982665 w 4048900"/>
                    <a:gd name="connsiteY11" fmla="*/ 2096328 h 3483137"/>
                    <a:gd name="connsiteX12" fmla="*/ 3832058 w 4048900"/>
                    <a:gd name="connsiteY12" fmla="*/ 1413218 h 3483137"/>
                    <a:gd name="connsiteX13" fmla="*/ 3590011 w 4048900"/>
                    <a:gd name="connsiteY13" fmla="*/ 891472 h 3483137"/>
                    <a:gd name="connsiteX14" fmla="*/ 3600769 w 4048900"/>
                    <a:gd name="connsiteY14" fmla="*/ 488060 h 3483137"/>
                    <a:gd name="connsiteX15" fmla="*/ 2912279 w 4048900"/>
                    <a:gd name="connsiteY15" fmla="*/ 41618 h 3483137"/>
                    <a:gd name="connsiteX16" fmla="*/ 2406670 w 4048900"/>
                    <a:gd name="connsiteY16" fmla="*/ 197604 h 3483137"/>
                    <a:gd name="connsiteX17" fmla="*/ 1863409 w 4048900"/>
                    <a:gd name="connsiteY17" fmla="*/ 143816 h 3483137"/>
                    <a:gd name="connsiteX0" fmla="*/ 1835513 w 4021004"/>
                    <a:gd name="connsiteY0" fmla="*/ 143816 h 3483137"/>
                    <a:gd name="connsiteX1" fmla="*/ 921112 w 4021004"/>
                    <a:gd name="connsiteY1" fmla="*/ 305181 h 3483137"/>
                    <a:gd name="connsiteX2" fmla="*/ 679065 w 4021004"/>
                    <a:gd name="connsiteY2" fmla="*/ 762380 h 3483137"/>
                    <a:gd name="connsiteX3" fmla="*/ 221865 w 4021004"/>
                    <a:gd name="connsiteY3" fmla="*/ 1311020 h 3483137"/>
                    <a:gd name="connsiteX4" fmla="*/ 93188 w 4021004"/>
                    <a:gd name="connsiteY4" fmla="*/ 2119498 h 3483137"/>
                    <a:gd name="connsiteX5" fmla="*/ 813536 w 4021004"/>
                    <a:gd name="connsiteY5" fmla="*/ 2774060 h 3483137"/>
                    <a:gd name="connsiteX6" fmla="*/ 1491268 w 4021004"/>
                    <a:gd name="connsiteY6" fmla="*/ 3419519 h 3483137"/>
                    <a:gd name="connsiteX7" fmla="*/ 2480971 w 4021004"/>
                    <a:gd name="connsiteY7" fmla="*/ 3349595 h 3483137"/>
                    <a:gd name="connsiteX8" fmla="*/ 3314689 w 4021004"/>
                    <a:gd name="connsiteY8" fmla="*/ 3441035 h 3483137"/>
                    <a:gd name="connsiteX9" fmla="*/ 3712722 w 4021004"/>
                    <a:gd name="connsiteY9" fmla="*/ 3166714 h 3483137"/>
                    <a:gd name="connsiteX10" fmla="*/ 3680449 w 4021004"/>
                    <a:gd name="connsiteY10" fmla="*/ 2526634 h 3483137"/>
                    <a:gd name="connsiteX11" fmla="*/ 3954769 w 4021004"/>
                    <a:gd name="connsiteY11" fmla="*/ 2096328 h 3483137"/>
                    <a:gd name="connsiteX12" fmla="*/ 3804162 w 4021004"/>
                    <a:gd name="connsiteY12" fmla="*/ 1413218 h 3483137"/>
                    <a:gd name="connsiteX13" fmla="*/ 3562115 w 4021004"/>
                    <a:gd name="connsiteY13" fmla="*/ 891472 h 3483137"/>
                    <a:gd name="connsiteX14" fmla="*/ 3572873 w 4021004"/>
                    <a:gd name="connsiteY14" fmla="*/ 488060 h 3483137"/>
                    <a:gd name="connsiteX15" fmla="*/ 2884383 w 4021004"/>
                    <a:gd name="connsiteY15" fmla="*/ 41618 h 3483137"/>
                    <a:gd name="connsiteX16" fmla="*/ 2378774 w 4021004"/>
                    <a:gd name="connsiteY16" fmla="*/ 197604 h 3483137"/>
                    <a:gd name="connsiteX17" fmla="*/ 1835513 w 4021004"/>
                    <a:gd name="connsiteY17" fmla="*/ 143816 h 3483137"/>
                    <a:gd name="connsiteX0" fmla="*/ 1847898 w 4033389"/>
                    <a:gd name="connsiteY0" fmla="*/ 143816 h 3483137"/>
                    <a:gd name="connsiteX1" fmla="*/ 933497 w 4033389"/>
                    <a:gd name="connsiteY1" fmla="*/ 305181 h 3483137"/>
                    <a:gd name="connsiteX2" fmla="*/ 691450 w 4033389"/>
                    <a:gd name="connsiteY2" fmla="*/ 762380 h 3483137"/>
                    <a:gd name="connsiteX3" fmla="*/ 234250 w 4033389"/>
                    <a:gd name="connsiteY3" fmla="*/ 1311020 h 3483137"/>
                    <a:gd name="connsiteX4" fmla="*/ 105573 w 4033389"/>
                    <a:gd name="connsiteY4" fmla="*/ 2119498 h 3483137"/>
                    <a:gd name="connsiteX5" fmla="*/ 825921 w 4033389"/>
                    <a:gd name="connsiteY5" fmla="*/ 2774060 h 3483137"/>
                    <a:gd name="connsiteX6" fmla="*/ 1503653 w 4033389"/>
                    <a:gd name="connsiteY6" fmla="*/ 3419519 h 3483137"/>
                    <a:gd name="connsiteX7" fmla="*/ 2493356 w 4033389"/>
                    <a:gd name="connsiteY7" fmla="*/ 3349595 h 3483137"/>
                    <a:gd name="connsiteX8" fmla="*/ 3327074 w 4033389"/>
                    <a:gd name="connsiteY8" fmla="*/ 3441035 h 3483137"/>
                    <a:gd name="connsiteX9" fmla="*/ 3725107 w 4033389"/>
                    <a:gd name="connsiteY9" fmla="*/ 3166714 h 3483137"/>
                    <a:gd name="connsiteX10" fmla="*/ 3692834 w 4033389"/>
                    <a:gd name="connsiteY10" fmla="*/ 2526634 h 3483137"/>
                    <a:gd name="connsiteX11" fmla="*/ 3967154 w 4033389"/>
                    <a:gd name="connsiteY11" fmla="*/ 2096328 h 3483137"/>
                    <a:gd name="connsiteX12" fmla="*/ 3816547 w 4033389"/>
                    <a:gd name="connsiteY12" fmla="*/ 1413218 h 3483137"/>
                    <a:gd name="connsiteX13" fmla="*/ 3574500 w 4033389"/>
                    <a:gd name="connsiteY13" fmla="*/ 891472 h 3483137"/>
                    <a:gd name="connsiteX14" fmla="*/ 3585258 w 4033389"/>
                    <a:gd name="connsiteY14" fmla="*/ 488060 h 3483137"/>
                    <a:gd name="connsiteX15" fmla="*/ 2896768 w 4033389"/>
                    <a:gd name="connsiteY15" fmla="*/ 41618 h 3483137"/>
                    <a:gd name="connsiteX16" fmla="*/ 2391159 w 4033389"/>
                    <a:gd name="connsiteY16" fmla="*/ 197604 h 3483137"/>
                    <a:gd name="connsiteX17" fmla="*/ 1847898 w 4033389"/>
                    <a:gd name="connsiteY17" fmla="*/ 143816 h 3483137"/>
                    <a:gd name="connsiteX0" fmla="*/ 1847898 w 4045737"/>
                    <a:gd name="connsiteY0" fmla="*/ 143816 h 3483137"/>
                    <a:gd name="connsiteX1" fmla="*/ 933497 w 4045737"/>
                    <a:gd name="connsiteY1" fmla="*/ 305181 h 3483137"/>
                    <a:gd name="connsiteX2" fmla="*/ 691450 w 4045737"/>
                    <a:gd name="connsiteY2" fmla="*/ 762380 h 3483137"/>
                    <a:gd name="connsiteX3" fmla="*/ 234250 w 4045737"/>
                    <a:gd name="connsiteY3" fmla="*/ 1311020 h 3483137"/>
                    <a:gd name="connsiteX4" fmla="*/ 105573 w 4045737"/>
                    <a:gd name="connsiteY4" fmla="*/ 2119498 h 3483137"/>
                    <a:gd name="connsiteX5" fmla="*/ 825921 w 4045737"/>
                    <a:gd name="connsiteY5" fmla="*/ 2774060 h 3483137"/>
                    <a:gd name="connsiteX6" fmla="*/ 1503653 w 4045737"/>
                    <a:gd name="connsiteY6" fmla="*/ 3419519 h 3483137"/>
                    <a:gd name="connsiteX7" fmla="*/ 2493356 w 4045737"/>
                    <a:gd name="connsiteY7" fmla="*/ 3349595 h 3483137"/>
                    <a:gd name="connsiteX8" fmla="*/ 3327074 w 4045737"/>
                    <a:gd name="connsiteY8" fmla="*/ 3441035 h 3483137"/>
                    <a:gd name="connsiteX9" fmla="*/ 3725107 w 4045737"/>
                    <a:gd name="connsiteY9" fmla="*/ 3166714 h 3483137"/>
                    <a:gd name="connsiteX10" fmla="*/ 3692834 w 4045737"/>
                    <a:gd name="connsiteY10" fmla="*/ 2526634 h 3483137"/>
                    <a:gd name="connsiteX11" fmla="*/ 3967154 w 4045737"/>
                    <a:gd name="connsiteY11" fmla="*/ 2096328 h 3483137"/>
                    <a:gd name="connsiteX12" fmla="*/ 3816547 w 4045737"/>
                    <a:gd name="connsiteY12" fmla="*/ 1413218 h 3483137"/>
                    <a:gd name="connsiteX13" fmla="*/ 3574500 w 4045737"/>
                    <a:gd name="connsiteY13" fmla="*/ 891472 h 3483137"/>
                    <a:gd name="connsiteX14" fmla="*/ 3585258 w 4045737"/>
                    <a:gd name="connsiteY14" fmla="*/ 488060 h 3483137"/>
                    <a:gd name="connsiteX15" fmla="*/ 2896768 w 4045737"/>
                    <a:gd name="connsiteY15" fmla="*/ 41618 h 3483137"/>
                    <a:gd name="connsiteX16" fmla="*/ 2391159 w 4045737"/>
                    <a:gd name="connsiteY16" fmla="*/ 197604 h 3483137"/>
                    <a:gd name="connsiteX17" fmla="*/ 1847898 w 4045737"/>
                    <a:gd name="connsiteY17" fmla="*/ 143816 h 3483137"/>
                    <a:gd name="connsiteX0" fmla="*/ 1847898 w 4045737"/>
                    <a:gd name="connsiteY0" fmla="*/ 143816 h 3483137"/>
                    <a:gd name="connsiteX1" fmla="*/ 933497 w 4045737"/>
                    <a:gd name="connsiteY1" fmla="*/ 305181 h 3483137"/>
                    <a:gd name="connsiteX2" fmla="*/ 691450 w 4045737"/>
                    <a:gd name="connsiteY2" fmla="*/ 762380 h 3483137"/>
                    <a:gd name="connsiteX3" fmla="*/ 234250 w 4045737"/>
                    <a:gd name="connsiteY3" fmla="*/ 1311020 h 3483137"/>
                    <a:gd name="connsiteX4" fmla="*/ 105573 w 4045737"/>
                    <a:gd name="connsiteY4" fmla="*/ 2119498 h 3483137"/>
                    <a:gd name="connsiteX5" fmla="*/ 825921 w 4045737"/>
                    <a:gd name="connsiteY5" fmla="*/ 2774060 h 3483137"/>
                    <a:gd name="connsiteX6" fmla="*/ 1503653 w 4045737"/>
                    <a:gd name="connsiteY6" fmla="*/ 3419519 h 3483137"/>
                    <a:gd name="connsiteX7" fmla="*/ 2493356 w 4045737"/>
                    <a:gd name="connsiteY7" fmla="*/ 3349595 h 3483137"/>
                    <a:gd name="connsiteX8" fmla="*/ 3334108 w 4045737"/>
                    <a:gd name="connsiteY8" fmla="*/ 3462137 h 3483137"/>
                    <a:gd name="connsiteX9" fmla="*/ 3725107 w 4045737"/>
                    <a:gd name="connsiteY9" fmla="*/ 3166714 h 3483137"/>
                    <a:gd name="connsiteX10" fmla="*/ 3692834 w 4045737"/>
                    <a:gd name="connsiteY10" fmla="*/ 2526634 h 3483137"/>
                    <a:gd name="connsiteX11" fmla="*/ 3967154 w 4045737"/>
                    <a:gd name="connsiteY11" fmla="*/ 2096328 h 3483137"/>
                    <a:gd name="connsiteX12" fmla="*/ 3816547 w 4045737"/>
                    <a:gd name="connsiteY12" fmla="*/ 1413218 h 3483137"/>
                    <a:gd name="connsiteX13" fmla="*/ 3574500 w 4045737"/>
                    <a:gd name="connsiteY13" fmla="*/ 891472 h 3483137"/>
                    <a:gd name="connsiteX14" fmla="*/ 3585258 w 4045737"/>
                    <a:gd name="connsiteY14" fmla="*/ 488060 h 3483137"/>
                    <a:gd name="connsiteX15" fmla="*/ 2896768 w 4045737"/>
                    <a:gd name="connsiteY15" fmla="*/ 41618 h 3483137"/>
                    <a:gd name="connsiteX16" fmla="*/ 2391159 w 4045737"/>
                    <a:gd name="connsiteY16" fmla="*/ 197604 h 3483137"/>
                    <a:gd name="connsiteX17" fmla="*/ 1847898 w 4045737"/>
                    <a:gd name="connsiteY17" fmla="*/ 143816 h 3483137"/>
                    <a:gd name="connsiteX0" fmla="*/ 1874114 w 4071953"/>
                    <a:gd name="connsiteY0" fmla="*/ 143816 h 3483137"/>
                    <a:gd name="connsiteX1" fmla="*/ 959713 w 4071953"/>
                    <a:gd name="connsiteY1" fmla="*/ 305181 h 3483137"/>
                    <a:gd name="connsiteX2" fmla="*/ 717666 w 4071953"/>
                    <a:gd name="connsiteY2" fmla="*/ 762380 h 3483137"/>
                    <a:gd name="connsiteX3" fmla="*/ 260466 w 4071953"/>
                    <a:gd name="connsiteY3" fmla="*/ 1311020 h 3483137"/>
                    <a:gd name="connsiteX4" fmla="*/ 131789 w 4071953"/>
                    <a:gd name="connsiteY4" fmla="*/ 2119498 h 3483137"/>
                    <a:gd name="connsiteX5" fmla="*/ 852137 w 4071953"/>
                    <a:gd name="connsiteY5" fmla="*/ 2774060 h 3483137"/>
                    <a:gd name="connsiteX6" fmla="*/ 1529869 w 4071953"/>
                    <a:gd name="connsiteY6" fmla="*/ 3419519 h 3483137"/>
                    <a:gd name="connsiteX7" fmla="*/ 2519572 w 4071953"/>
                    <a:gd name="connsiteY7" fmla="*/ 3349595 h 3483137"/>
                    <a:gd name="connsiteX8" fmla="*/ 3360324 w 4071953"/>
                    <a:gd name="connsiteY8" fmla="*/ 3462137 h 3483137"/>
                    <a:gd name="connsiteX9" fmla="*/ 3751323 w 4071953"/>
                    <a:gd name="connsiteY9" fmla="*/ 3166714 h 3483137"/>
                    <a:gd name="connsiteX10" fmla="*/ 3719050 w 4071953"/>
                    <a:gd name="connsiteY10" fmla="*/ 2526634 h 3483137"/>
                    <a:gd name="connsiteX11" fmla="*/ 3993370 w 4071953"/>
                    <a:gd name="connsiteY11" fmla="*/ 2096328 h 3483137"/>
                    <a:gd name="connsiteX12" fmla="*/ 3842763 w 4071953"/>
                    <a:gd name="connsiteY12" fmla="*/ 1413218 h 3483137"/>
                    <a:gd name="connsiteX13" fmla="*/ 3600716 w 4071953"/>
                    <a:gd name="connsiteY13" fmla="*/ 891472 h 3483137"/>
                    <a:gd name="connsiteX14" fmla="*/ 3611474 w 4071953"/>
                    <a:gd name="connsiteY14" fmla="*/ 488060 h 3483137"/>
                    <a:gd name="connsiteX15" fmla="*/ 2922984 w 4071953"/>
                    <a:gd name="connsiteY15" fmla="*/ 41618 h 3483137"/>
                    <a:gd name="connsiteX16" fmla="*/ 2417375 w 4071953"/>
                    <a:gd name="connsiteY16" fmla="*/ 197604 h 3483137"/>
                    <a:gd name="connsiteX17" fmla="*/ 1874114 w 4071953"/>
                    <a:gd name="connsiteY17" fmla="*/ 143816 h 3483137"/>
                    <a:gd name="connsiteX0" fmla="*/ 1887847 w 4085686"/>
                    <a:gd name="connsiteY0" fmla="*/ 143816 h 3483137"/>
                    <a:gd name="connsiteX1" fmla="*/ 973446 w 4085686"/>
                    <a:gd name="connsiteY1" fmla="*/ 305181 h 3483137"/>
                    <a:gd name="connsiteX2" fmla="*/ 731399 w 4085686"/>
                    <a:gd name="connsiteY2" fmla="*/ 762380 h 3483137"/>
                    <a:gd name="connsiteX3" fmla="*/ 231996 w 4085686"/>
                    <a:gd name="connsiteY3" fmla="*/ 1275851 h 3483137"/>
                    <a:gd name="connsiteX4" fmla="*/ 145522 w 4085686"/>
                    <a:gd name="connsiteY4" fmla="*/ 2119498 h 3483137"/>
                    <a:gd name="connsiteX5" fmla="*/ 865870 w 4085686"/>
                    <a:gd name="connsiteY5" fmla="*/ 2774060 h 3483137"/>
                    <a:gd name="connsiteX6" fmla="*/ 1543602 w 4085686"/>
                    <a:gd name="connsiteY6" fmla="*/ 3419519 h 3483137"/>
                    <a:gd name="connsiteX7" fmla="*/ 2533305 w 4085686"/>
                    <a:gd name="connsiteY7" fmla="*/ 3349595 h 3483137"/>
                    <a:gd name="connsiteX8" fmla="*/ 3374057 w 4085686"/>
                    <a:gd name="connsiteY8" fmla="*/ 3462137 h 3483137"/>
                    <a:gd name="connsiteX9" fmla="*/ 3765056 w 4085686"/>
                    <a:gd name="connsiteY9" fmla="*/ 3166714 h 3483137"/>
                    <a:gd name="connsiteX10" fmla="*/ 3732783 w 4085686"/>
                    <a:gd name="connsiteY10" fmla="*/ 2526634 h 3483137"/>
                    <a:gd name="connsiteX11" fmla="*/ 4007103 w 4085686"/>
                    <a:gd name="connsiteY11" fmla="*/ 2096328 h 3483137"/>
                    <a:gd name="connsiteX12" fmla="*/ 3856496 w 4085686"/>
                    <a:gd name="connsiteY12" fmla="*/ 1413218 h 3483137"/>
                    <a:gd name="connsiteX13" fmla="*/ 3614449 w 4085686"/>
                    <a:gd name="connsiteY13" fmla="*/ 891472 h 3483137"/>
                    <a:gd name="connsiteX14" fmla="*/ 3625207 w 4085686"/>
                    <a:gd name="connsiteY14" fmla="*/ 488060 h 3483137"/>
                    <a:gd name="connsiteX15" fmla="*/ 2936717 w 4085686"/>
                    <a:gd name="connsiteY15" fmla="*/ 41618 h 3483137"/>
                    <a:gd name="connsiteX16" fmla="*/ 2431108 w 4085686"/>
                    <a:gd name="connsiteY16" fmla="*/ 197604 h 3483137"/>
                    <a:gd name="connsiteX17" fmla="*/ 1887847 w 4085686"/>
                    <a:gd name="connsiteY17" fmla="*/ 143816 h 3483137"/>
                    <a:gd name="connsiteX0" fmla="*/ 1879987 w 4077826"/>
                    <a:gd name="connsiteY0" fmla="*/ 143816 h 3483137"/>
                    <a:gd name="connsiteX1" fmla="*/ 965586 w 4077826"/>
                    <a:gd name="connsiteY1" fmla="*/ 305181 h 3483137"/>
                    <a:gd name="connsiteX2" fmla="*/ 723539 w 4077826"/>
                    <a:gd name="connsiteY2" fmla="*/ 762380 h 3483137"/>
                    <a:gd name="connsiteX3" fmla="*/ 224136 w 4077826"/>
                    <a:gd name="connsiteY3" fmla="*/ 1275851 h 3483137"/>
                    <a:gd name="connsiteX4" fmla="*/ 137662 w 4077826"/>
                    <a:gd name="connsiteY4" fmla="*/ 2119498 h 3483137"/>
                    <a:gd name="connsiteX5" fmla="*/ 858010 w 4077826"/>
                    <a:gd name="connsiteY5" fmla="*/ 2774060 h 3483137"/>
                    <a:gd name="connsiteX6" fmla="*/ 1535742 w 4077826"/>
                    <a:gd name="connsiteY6" fmla="*/ 3419519 h 3483137"/>
                    <a:gd name="connsiteX7" fmla="*/ 2525445 w 4077826"/>
                    <a:gd name="connsiteY7" fmla="*/ 3349595 h 3483137"/>
                    <a:gd name="connsiteX8" fmla="*/ 3366197 w 4077826"/>
                    <a:gd name="connsiteY8" fmla="*/ 3462137 h 3483137"/>
                    <a:gd name="connsiteX9" fmla="*/ 3757196 w 4077826"/>
                    <a:gd name="connsiteY9" fmla="*/ 3166714 h 3483137"/>
                    <a:gd name="connsiteX10" fmla="*/ 3724923 w 4077826"/>
                    <a:gd name="connsiteY10" fmla="*/ 2526634 h 3483137"/>
                    <a:gd name="connsiteX11" fmla="*/ 3999243 w 4077826"/>
                    <a:gd name="connsiteY11" fmla="*/ 2096328 h 3483137"/>
                    <a:gd name="connsiteX12" fmla="*/ 3848636 w 4077826"/>
                    <a:gd name="connsiteY12" fmla="*/ 1413218 h 3483137"/>
                    <a:gd name="connsiteX13" fmla="*/ 3606589 w 4077826"/>
                    <a:gd name="connsiteY13" fmla="*/ 891472 h 3483137"/>
                    <a:gd name="connsiteX14" fmla="*/ 3617347 w 4077826"/>
                    <a:gd name="connsiteY14" fmla="*/ 488060 h 3483137"/>
                    <a:gd name="connsiteX15" fmla="*/ 2928857 w 4077826"/>
                    <a:gd name="connsiteY15" fmla="*/ 41618 h 3483137"/>
                    <a:gd name="connsiteX16" fmla="*/ 2423248 w 4077826"/>
                    <a:gd name="connsiteY16" fmla="*/ 197604 h 3483137"/>
                    <a:gd name="connsiteX17" fmla="*/ 1879987 w 4077826"/>
                    <a:gd name="connsiteY17" fmla="*/ 143816 h 3483137"/>
                    <a:gd name="connsiteX0" fmla="*/ 1870766 w 4068605"/>
                    <a:gd name="connsiteY0" fmla="*/ 143816 h 3483137"/>
                    <a:gd name="connsiteX1" fmla="*/ 956365 w 4068605"/>
                    <a:gd name="connsiteY1" fmla="*/ 305181 h 3483137"/>
                    <a:gd name="connsiteX2" fmla="*/ 714318 w 4068605"/>
                    <a:gd name="connsiteY2" fmla="*/ 762380 h 3483137"/>
                    <a:gd name="connsiteX3" fmla="*/ 214915 w 4068605"/>
                    <a:gd name="connsiteY3" fmla="*/ 1275851 h 3483137"/>
                    <a:gd name="connsiteX4" fmla="*/ 128441 w 4068605"/>
                    <a:gd name="connsiteY4" fmla="*/ 2119498 h 3483137"/>
                    <a:gd name="connsiteX5" fmla="*/ 848789 w 4068605"/>
                    <a:gd name="connsiteY5" fmla="*/ 2774060 h 3483137"/>
                    <a:gd name="connsiteX6" fmla="*/ 1526521 w 4068605"/>
                    <a:gd name="connsiteY6" fmla="*/ 3419519 h 3483137"/>
                    <a:gd name="connsiteX7" fmla="*/ 2516224 w 4068605"/>
                    <a:gd name="connsiteY7" fmla="*/ 3349595 h 3483137"/>
                    <a:gd name="connsiteX8" fmla="*/ 3356976 w 4068605"/>
                    <a:gd name="connsiteY8" fmla="*/ 3462137 h 3483137"/>
                    <a:gd name="connsiteX9" fmla="*/ 3747975 w 4068605"/>
                    <a:gd name="connsiteY9" fmla="*/ 3166714 h 3483137"/>
                    <a:gd name="connsiteX10" fmla="*/ 3715702 w 4068605"/>
                    <a:gd name="connsiteY10" fmla="*/ 2526634 h 3483137"/>
                    <a:gd name="connsiteX11" fmla="*/ 3990022 w 4068605"/>
                    <a:gd name="connsiteY11" fmla="*/ 2096328 h 3483137"/>
                    <a:gd name="connsiteX12" fmla="*/ 3839415 w 4068605"/>
                    <a:gd name="connsiteY12" fmla="*/ 1413218 h 3483137"/>
                    <a:gd name="connsiteX13" fmla="*/ 3597368 w 4068605"/>
                    <a:gd name="connsiteY13" fmla="*/ 891472 h 3483137"/>
                    <a:gd name="connsiteX14" fmla="*/ 3608126 w 4068605"/>
                    <a:gd name="connsiteY14" fmla="*/ 488060 h 3483137"/>
                    <a:gd name="connsiteX15" fmla="*/ 2919636 w 4068605"/>
                    <a:gd name="connsiteY15" fmla="*/ 41618 h 3483137"/>
                    <a:gd name="connsiteX16" fmla="*/ 2414027 w 4068605"/>
                    <a:gd name="connsiteY16" fmla="*/ 197604 h 3483137"/>
                    <a:gd name="connsiteX17" fmla="*/ 1870766 w 4068605"/>
                    <a:gd name="connsiteY17" fmla="*/ 143816 h 3483137"/>
                    <a:gd name="connsiteX0" fmla="*/ 1955172 w 4068605"/>
                    <a:gd name="connsiteY0" fmla="*/ 143816 h 3483137"/>
                    <a:gd name="connsiteX1" fmla="*/ 956365 w 4068605"/>
                    <a:gd name="connsiteY1" fmla="*/ 305181 h 3483137"/>
                    <a:gd name="connsiteX2" fmla="*/ 714318 w 4068605"/>
                    <a:gd name="connsiteY2" fmla="*/ 762380 h 3483137"/>
                    <a:gd name="connsiteX3" fmla="*/ 214915 w 4068605"/>
                    <a:gd name="connsiteY3" fmla="*/ 1275851 h 3483137"/>
                    <a:gd name="connsiteX4" fmla="*/ 128441 w 4068605"/>
                    <a:gd name="connsiteY4" fmla="*/ 2119498 h 3483137"/>
                    <a:gd name="connsiteX5" fmla="*/ 848789 w 4068605"/>
                    <a:gd name="connsiteY5" fmla="*/ 2774060 h 3483137"/>
                    <a:gd name="connsiteX6" fmla="*/ 1526521 w 4068605"/>
                    <a:gd name="connsiteY6" fmla="*/ 3419519 h 3483137"/>
                    <a:gd name="connsiteX7" fmla="*/ 2516224 w 4068605"/>
                    <a:gd name="connsiteY7" fmla="*/ 3349595 h 3483137"/>
                    <a:gd name="connsiteX8" fmla="*/ 3356976 w 4068605"/>
                    <a:gd name="connsiteY8" fmla="*/ 3462137 h 3483137"/>
                    <a:gd name="connsiteX9" fmla="*/ 3747975 w 4068605"/>
                    <a:gd name="connsiteY9" fmla="*/ 3166714 h 3483137"/>
                    <a:gd name="connsiteX10" fmla="*/ 3715702 w 4068605"/>
                    <a:gd name="connsiteY10" fmla="*/ 2526634 h 3483137"/>
                    <a:gd name="connsiteX11" fmla="*/ 3990022 w 4068605"/>
                    <a:gd name="connsiteY11" fmla="*/ 2096328 h 3483137"/>
                    <a:gd name="connsiteX12" fmla="*/ 3839415 w 4068605"/>
                    <a:gd name="connsiteY12" fmla="*/ 1413218 h 3483137"/>
                    <a:gd name="connsiteX13" fmla="*/ 3597368 w 4068605"/>
                    <a:gd name="connsiteY13" fmla="*/ 891472 h 3483137"/>
                    <a:gd name="connsiteX14" fmla="*/ 3608126 w 4068605"/>
                    <a:gd name="connsiteY14" fmla="*/ 488060 h 3483137"/>
                    <a:gd name="connsiteX15" fmla="*/ 2919636 w 4068605"/>
                    <a:gd name="connsiteY15" fmla="*/ 41618 h 3483137"/>
                    <a:gd name="connsiteX16" fmla="*/ 2414027 w 4068605"/>
                    <a:gd name="connsiteY16" fmla="*/ 197604 h 3483137"/>
                    <a:gd name="connsiteX17" fmla="*/ 1955172 w 4068605"/>
                    <a:gd name="connsiteY17" fmla="*/ 143816 h 3483137"/>
                    <a:gd name="connsiteX0" fmla="*/ 1955172 w 4068605"/>
                    <a:gd name="connsiteY0" fmla="*/ 143816 h 3483137"/>
                    <a:gd name="connsiteX1" fmla="*/ 956365 w 4068605"/>
                    <a:gd name="connsiteY1" fmla="*/ 305181 h 3483137"/>
                    <a:gd name="connsiteX2" fmla="*/ 714318 w 4068605"/>
                    <a:gd name="connsiteY2" fmla="*/ 762380 h 3483137"/>
                    <a:gd name="connsiteX3" fmla="*/ 214915 w 4068605"/>
                    <a:gd name="connsiteY3" fmla="*/ 1275851 h 3483137"/>
                    <a:gd name="connsiteX4" fmla="*/ 128441 w 4068605"/>
                    <a:gd name="connsiteY4" fmla="*/ 2119498 h 3483137"/>
                    <a:gd name="connsiteX5" fmla="*/ 848789 w 4068605"/>
                    <a:gd name="connsiteY5" fmla="*/ 2774060 h 3483137"/>
                    <a:gd name="connsiteX6" fmla="*/ 1526521 w 4068605"/>
                    <a:gd name="connsiteY6" fmla="*/ 3419519 h 3483137"/>
                    <a:gd name="connsiteX7" fmla="*/ 2516224 w 4068605"/>
                    <a:gd name="connsiteY7" fmla="*/ 3349595 h 3483137"/>
                    <a:gd name="connsiteX8" fmla="*/ 3356976 w 4068605"/>
                    <a:gd name="connsiteY8" fmla="*/ 3462137 h 3483137"/>
                    <a:gd name="connsiteX9" fmla="*/ 3747975 w 4068605"/>
                    <a:gd name="connsiteY9" fmla="*/ 3166714 h 3483137"/>
                    <a:gd name="connsiteX10" fmla="*/ 3715702 w 4068605"/>
                    <a:gd name="connsiteY10" fmla="*/ 2526634 h 3483137"/>
                    <a:gd name="connsiteX11" fmla="*/ 3990022 w 4068605"/>
                    <a:gd name="connsiteY11" fmla="*/ 2096328 h 3483137"/>
                    <a:gd name="connsiteX12" fmla="*/ 3839415 w 4068605"/>
                    <a:gd name="connsiteY12" fmla="*/ 1413218 h 3483137"/>
                    <a:gd name="connsiteX13" fmla="*/ 3597368 w 4068605"/>
                    <a:gd name="connsiteY13" fmla="*/ 891472 h 3483137"/>
                    <a:gd name="connsiteX14" fmla="*/ 3608126 w 4068605"/>
                    <a:gd name="connsiteY14" fmla="*/ 488060 h 3483137"/>
                    <a:gd name="connsiteX15" fmla="*/ 2919636 w 4068605"/>
                    <a:gd name="connsiteY15" fmla="*/ 41618 h 3483137"/>
                    <a:gd name="connsiteX16" fmla="*/ 2512501 w 4068605"/>
                    <a:gd name="connsiteY16" fmla="*/ 148367 h 3483137"/>
                    <a:gd name="connsiteX17" fmla="*/ 1955172 w 4068605"/>
                    <a:gd name="connsiteY17" fmla="*/ 143816 h 3483137"/>
                    <a:gd name="connsiteX0" fmla="*/ 1955172 w 4068605"/>
                    <a:gd name="connsiteY0" fmla="*/ 172815 h 3512136"/>
                    <a:gd name="connsiteX1" fmla="*/ 956365 w 4068605"/>
                    <a:gd name="connsiteY1" fmla="*/ 334180 h 3512136"/>
                    <a:gd name="connsiteX2" fmla="*/ 714318 w 4068605"/>
                    <a:gd name="connsiteY2" fmla="*/ 791379 h 3512136"/>
                    <a:gd name="connsiteX3" fmla="*/ 214915 w 4068605"/>
                    <a:gd name="connsiteY3" fmla="*/ 1304850 h 3512136"/>
                    <a:gd name="connsiteX4" fmla="*/ 128441 w 4068605"/>
                    <a:gd name="connsiteY4" fmla="*/ 2148497 h 3512136"/>
                    <a:gd name="connsiteX5" fmla="*/ 848789 w 4068605"/>
                    <a:gd name="connsiteY5" fmla="*/ 2803059 h 3512136"/>
                    <a:gd name="connsiteX6" fmla="*/ 1526521 w 4068605"/>
                    <a:gd name="connsiteY6" fmla="*/ 3448518 h 3512136"/>
                    <a:gd name="connsiteX7" fmla="*/ 2516224 w 4068605"/>
                    <a:gd name="connsiteY7" fmla="*/ 3378594 h 3512136"/>
                    <a:gd name="connsiteX8" fmla="*/ 3356976 w 4068605"/>
                    <a:gd name="connsiteY8" fmla="*/ 3491136 h 3512136"/>
                    <a:gd name="connsiteX9" fmla="*/ 3747975 w 4068605"/>
                    <a:gd name="connsiteY9" fmla="*/ 3195713 h 3512136"/>
                    <a:gd name="connsiteX10" fmla="*/ 3715702 w 4068605"/>
                    <a:gd name="connsiteY10" fmla="*/ 2555633 h 3512136"/>
                    <a:gd name="connsiteX11" fmla="*/ 3990022 w 4068605"/>
                    <a:gd name="connsiteY11" fmla="*/ 2125327 h 3512136"/>
                    <a:gd name="connsiteX12" fmla="*/ 3839415 w 4068605"/>
                    <a:gd name="connsiteY12" fmla="*/ 1442217 h 3512136"/>
                    <a:gd name="connsiteX13" fmla="*/ 3597368 w 4068605"/>
                    <a:gd name="connsiteY13" fmla="*/ 920471 h 3512136"/>
                    <a:gd name="connsiteX14" fmla="*/ 3608126 w 4068605"/>
                    <a:gd name="connsiteY14" fmla="*/ 517059 h 3512136"/>
                    <a:gd name="connsiteX15" fmla="*/ 2954805 w 4068605"/>
                    <a:gd name="connsiteY15" fmla="*/ 14346 h 3512136"/>
                    <a:gd name="connsiteX16" fmla="*/ 2512501 w 4068605"/>
                    <a:gd name="connsiteY16" fmla="*/ 177366 h 3512136"/>
                    <a:gd name="connsiteX17" fmla="*/ 1955172 w 4068605"/>
                    <a:gd name="connsiteY17" fmla="*/ 172815 h 3512136"/>
                    <a:gd name="connsiteX0" fmla="*/ 1955172 w 4068605"/>
                    <a:gd name="connsiteY0" fmla="*/ 172815 h 3512136"/>
                    <a:gd name="connsiteX1" fmla="*/ 956365 w 4068605"/>
                    <a:gd name="connsiteY1" fmla="*/ 334180 h 3512136"/>
                    <a:gd name="connsiteX2" fmla="*/ 714318 w 4068605"/>
                    <a:gd name="connsiteY2" fmla="*/ 791379 h 3512136"/>
                    <a:gd name="connsiteX3" fmla="*/ 214915 w 4068605"/>
                    <a:gd name="connsiteY3" fmla="*/ 1304850 h 3512136"/>
                    <a:gd name="connsiteX4" fmla="*/ 128441 w 4068605"/>
                    <a:gd name="connsiteY4" fmla="*/ 2148497 h 3512136"/>
                    <a:gd name="connsiteX5" fmla="*/ 848789 w 4068605"/>
                    <a:gd name="connsiteY5" fmla="*/ 2803059 h 3512136"/>
                    <a:gd name="connsiteX6" fmla="*/ 1526521 w 4068605"/>
                    <a:gd name="connsiteY6" fmla="*/ 3448518 h 3512136"/>
                    <a:gd name="connsiteX7" fmla="*/ 2516224 w 4068605"/>
                    <a:gd name="connsiteY7" fmla="*/ 3378594 h 3512136"/>
                    <a:gd name="connsiteX8" fmla="*/ 3356976 w 4068605"/>
                    <a:gd name="connsiteY8" fmla="*/ 3491136 h 3512136"/>
                    <a:gd name="connsiteX9" fmla="*/ 3747975 w 4068605"/>
                    <a:gd name="connsiteY9" fmla="*/ 3195713 h 3512136"/>
                    <a:gd name="connsiteX10" fmla="*/ 3715702 w 4068605"/>
                    <a:gd name="connsiteY10" fmla="*/ 2555633 h 3512136"/>
                    <a:gd name="connsiteX11" fmla="*/ 3990022 w 4068605"/>
                    <a:gd name="connsiteY11" fmla="*/ 2125327 h 3512136"/>
                    <a:gd name="connsiteX12" fmla="*/ 3839415 w 4068605"/>
                    <a:gd name="connsiteY12" fmla="*/ 1442217 h 3512136"/>
                    <a:gd name="connsiteX13" fmla="*/ 3597368 w 4068605"/>
                    <a:gd name="connsiteY13" fmla="*/ 920471 h 3512136"/>
                    <a:gd name="connsiteX14" fmla="*/ 3608126 w 4068605"/>
                    <a:gd name="connsiteY14" fmla="*/ 517059 h 3512136"/>
                    <a:gd name="connsiteX15" fmla="*/ 2954805 w 4068605"/>
                    <a:gd name="connsiteY15" fmla="*/ 14346 h 3512136"/>
                    <a:gd name="connsiteX16" fmla="*/ 2498433 w 4068605"/>
                    <a:gd name="connsiteY16" fmla="*/ 191646 h 3512136"/>
                    <a:gd name="connsiteX17" fmla="*/ 1955172 w 4068605"/>
                    <a:gd name="connsiteY17" fmla="*/ 172815 h 3512136"/>
                    <a:gd name="connsiteX0" fmla="*/ 1955172 w 4068605"/>
                    <a:gd name="connsiteY0" fmla="*/ 172815 h 3512136"/>
                    <a:gd name="connsiteX1" fmla="*/ 956365 w 4068605"/>
                    <a:gd name="connsiteY1" fmla="*/ 334180 h 3512136"/>
                    <a:gd name="connsiteX2" fmla="*/ 714318 w 4068605"/>
                    <a:gd name="connsiteY2" fmla="*/ 791379 h 3512136"/>
                    <a:gd name="connsiteX3" fmla="*/ 214915 w 4068605"/>
                    <a:gd name="connsiteY3" fmla="*/ 1304850 h 3512136"/>
                    <a:gd name="connsiteX4" fmla="*/ 128441 w 4068605"/>
                    <a:gd name="connsiteY4" fmla="*/ 2148497 h 3512136"/>
                    <a:gd name="connsiteX5" fmla="*/ 848789 w 4068605"/>
                    <a:gd name="connsiteY5" fmla="*/ 2803059 h 3512136"/>
                    <a:gd name="connsiteX6" fmla="*/ 1526521 w 4068605"/>
                    <a:gd name="connsiteY6" fmla="*/ 3448518 h 3512136"/>
                    <a:gd name="connsiteX7" fmla="*/ 2516224 w 4068605"/>
                    <a:gd name="connsiteY7" fmla="*/ 3378594 h 3512136"/>
                    <a:gd name="connsiteX8" fmla="*/ 3356976 w 4068605"/>
                    <a:gd name="connsiteY8" fmla="*/ 3491136 h 3512136"/>
                    <a:gd name="connsiteX9" fmla="*/ 3747975 w 4068605"/>
                    <a:gd name="connsiteY9" fmla="*/ 3195713 h 3512136"/>
                    <a:gd name="connsiteX10" fmla="*/ 3715702 w 4068605"/>
                    <a:gd name="connsiteY10" fmla="*/ 2555633 h 3512136"/>
                    <a:gd name="connsiteX11" fmla="*/ 3990022 w 4068605"/>
                    <a:gd name="connsiteY11" fmla="*/ 2125327 h 3512136"/>
                    <a:gd name="connsiteX12" fmla="*/ 3839415 w 4068605"/>
                    <a:gd name="connsiteY12" fmla="*/ 1442217 h 3512136"/>
                    <a:gd name="connsiteX13" fmla="*/ 3597368 w 4068605"/>
                    <a:gd name="connsiteY13" fmla="*/ 920471 h 3512136"/>
                    <a:gd name="connsiteX14" fmla="*/ 3608126 w 4068605"/>
                    <a:gd name="connsiteY14" fmla="*/ 517059 h 3512136"/>
                    <a:gd name="connsiteX15" fmla="*/ 2954805 w 4068605"/>
                    <a:gd name="connsiteY15" fmla="*/ 14346 h 3512136"/>
                    <a:gd name="connsiteX16" fmla="*/ 2498433 w 4068605"/>
                    <a:gd name="connsiteY16" fmla="*/ 191646 h 3512136"/>
                    <a:gd name="connsiteX17" fmla="*/ 1955172 w 4068605"/>
                    <a:gd name="connsiteY17" fmla="*/ 172815 h 3512136"/>
                    <a:gd name="connsiteX0" fmla="*/ 1955172 w 4068605"/>
                    <a:gd name="connsiteY0" fmla="*/ 172815 h 3512136"/>
                    <a:gd name="connsiteX1" fmla="*/ 956365 w 4068605"/>
                    <a:gd name="connsiteY1" fmla="*/ 334180 h 3512136"/>
                    <a:gd name="connsiteX2" fmla="*/ 714318 w 4068605"/>
                    <a:gd name="connsiteY2" fmla="*/ 791379 h 3512136"/>
                    <a:gd name="connsiteX3" fmla="*/ 214915 w 4068605"/>
                    <a:gd name="connsiteY3" fmla="*/ 1304850 h 3512136"/>
                    <a:gd name="connsiteX4" fmla="*/ 128441 w 4068605"/>
                    <a:gd name="connsiteY4" fmla="*/ 2148497 h 3512136"/>
                    <a:gd name="connsiteX5" fmla="*/ 848789 w 4068605"/>
                    <a:gd name="connsiteY5" fmla="*/ 2803059 h 3512136"/>
                    <a:gd name="connsiteX6" fmla="*/ 1526521 w 4068605"/>
                    <a:gd name="connsiteY6" fmla="*/ 3448518 h 3512136"/>
                    <a:gd name="connsiteX7" fmla="*/ 2516224 w 4068605"/>
                    <a:gd name="connsiteY7" fmla="*/ 3378594 h 3512136"/>
                    <a:gd name="connsiteX8" fmla="*/ 3356976 w 4068605"/>
                    <a:gd name="connsiteY8" fmla="*/ 3491136 h 3512136"/>
                    <a:gd name="connsiteX9" fmla="*/ 3747975 w 4068605"/>
                    <a:gd name="connsiteY9" fmla="*/ 3195713 h 3512136"/>
                    <a:gd name="connsiteX10" fmla="*/ 3715702 w 4068605"/>
                    <a:gd name="connsiteY10" fmla="*/ 2555633 h 3512136"/>
                    <a:gd name="connsiteX11" fmla="*/ 3990022 w 4068605"/>
                    <a:gd name="connsiteY11" fmla="*/ 2125327 h 3512136"/>
                    <a:gd name="connsiteX12" fmla="*/ 3839415 w 4068605"/>
                    <a:gd name="connsiteY12" fmla="*/ 1442217 h 3512136"/>
                    <a:gd name="connsiteX13" fmla="*/ 3597368 w 4068605"/>
                    <a:gd name="connsiteY13" fmla="*/ 920471 h 3512136"/>
                    <a:gd name="connsiteX14" fmla="*/ 3608126 w 4068605"/>
                    <a:gd name="connsiteY14" fmla="*/ 517059 h 3512136"/>
                    <a:gd name="connsiteX15" fmla="*/ 2954805 w 4068605"/>
                    <a:gd name="connsiteY15" fmla="*/ 14346 h 3512136"/>
                    <a:gd name="connsiteX16" fmla="*/ 2498433 w 4068605"/>
                    <a:gd name="connsiteY16" fmla="*/ 191646 h 3512136"/>
                    <a:gd name="connsiteX17" fmla="*/ 1955172 w 4068605"/>
                    <a:gd name="connsiteY17" fmla="*/ 172815 h 3512136"/>
                    <a:gd name="connsiteX0" fmla="*/ 1955172 w 4068605"/>
                    <a:gd name="connsiteY0" fmla="*/ 172815 h 3512136"/>
                    <a:gd name="connsiteX1" fmla="*/ 956365 w 4068605"/>
                    <a:gd name="connsiteY1" fmla="*/ 334180 h 3512136"/>
                    <a:gd name="connsiteX2" fmla="*/ 714318 w 4068605"/>
                    <a:gd name="connsiteY2" fmla="*/ 791379 h 3512136"/>
                    <a:gd name="connsiteX3" fmla="*/ 214915 w 4068605"/>
                    <a:gd name="connsiteY3" fmla="*/ 1304850 h 3512136"/>
                    <a:gd name="connsiteX4" fmla="*/ 128441 w 4068605"/>
                    <a:gd name="connsiteY4" fmla="*/ 2148497 h 3512136"/>
                    <a:gd name="connsiteX5" fmla="*/ 848789 w 4068605"/>
                    <a:gd name="connsiteY5" fmla="*/ 2803059 h 3512136"/>
                    <a:gd name="connsiteX6" fmla="*/ 1526521 w 4068605"/>
                    <a:gd name="connsiteY6" fmla="*/ 3448518 h 3512136"/>
                    <a:gd name="connsiteX7" fmla="*/ 2516224 w 4068605"/>
                    <a:gd name="connsiteY7" fmla="*/ 3378594 h 3512136"/>
                    <a:gd name="connsiteX8" fmla="*/ 3356976 w 4068605"/>
                    <a:gd name="connsiteY8" fmla="*/ 3491136 h 3512136"/>
                    <a:gd name="connsiteX9" fmla="*/ 3747975 w 4068605"/>
                    <a:gd name="connsiteY9" fmla="*/ 3195713 h 3512136"/>
                    <a:gd name="connsiteX10" fmla="*/ 3722736 w 4068605"/>
                    <a:gd name="connsiteY10" fmla="*/ 2498514 h 3512136"/>
                    <a:gd name="connsiteX11" fmla="*/ 3990022 w 4068605"/>
                    <a:gd name="connsiteY11" fmla="*/ 2125327 h 3512136"/>
                    <a:gd name="connsiteX12" fmla="*/ 3839415 w 4068605"/>
                    <a:gd name="connsiteY12" fmla="*/ 1442217 h 3512136"/>
                    <a:gd name="connsiteX13" fmla="*/ 3597368 w 4068605"/>
                    <a:gd name="connsiteY13" fmla="*/ 920471 h 3512136"/>
                    <a:gd name="connsiteX14" fmla="*/ 3608126 w 4068605"/>
                    <a:gd name="connsiteY14" fmla="*/ 517059 h 3512136"/>
                    <a:gd name="connsiteX15" fmla="*/ 2954805 w 4068605"/>
                    <a:gd name="connsiteY15" fmla="*/ 14346 h 3512136"/>
                    <a:gd name="connsiteX16" fmla="*/ 2498433 w 4068605"/>
                    <a:gd name="connsiteY16" fmla="*/ 191646 h 3512136"/>
                    <a:gd name="connsiteX17" fmla="*/ 1955172 w 4068605"/>
                    <a:gd name="connsiteY17" fmla="*/ 172815 h 3512136"/>
                    <a:gd name="connsiteX0" fmla="*/ 1955172 w 4076192"/>
                    <a:gd name="connsiteY0" fmla="*/ 172815 h 3512136"/>
                    <a:gd name="connsiteX1" fmla="*/ 956365 w 4076192"/>
                    <a:gd name="connsiteY1" fmla="*/ 334180 h 3512136"/>
                    <a:gd name="connsiteX2" fmla="*/ 714318 w 4076192"/>
                    <a:gd name="connsiteY2" fmla="*/ 791379 h 3512136"/>
                    <a:gd name="connsiteX3" fmla="*/ 214915 w 4076192"/>
                    <a:gd name="connsiteY3" fmla="*/ 1304850 h 3512136"/>
                    <a:gd name="connsiteX4" fmla="*/ 128441 w 4076192"/>
                    <a:gd name="connsiteY4" fmla="*/ 2148497 h 3512136"/>
                    <a:gd name="connsiteX5" fmla="*/ 848789 w 4076192"/>
                    <a:gd name="connsiteY5" fmla="*/ 2803059 h 3512136"/>
                    <a:gd name="connsiteX6" fmla="*/ 1526521 w 4076192"/>
                    <a:gd name="connsiteY6" fmla="*/ 3448518 h 3512136"/>
                    <a:gd name="connsiteX7" fmla="*/ 2516224 w 4076192"/>
                    <a:gd name="connsiteY7" fmla="*/ 3378594 h 3512136"/>
                    <a:gd name="connsiteX8" fmla="*/ 3356976 w 4076192"/>
                    <a:gd name="connsiteY8" fmla="*/ 3491136 h 3512136"/>
                    <a:gd name="connsiteX9" fmla="*/ 3747975 w 4076192"/>
                    <a:gd name="connsiteY9" fmla="*/ 3195713 h 3512136"/>
                    <a:gd name="connsiteX10" fmla="*/ 3722736 w 4076192"/>
                    <a:gd name="connsiteY10" fmla="*/ 2498514 h 3512136"/>
                    <a:gd name="connsiteX11" fmla="*/ 4004089 w 4076192"/>
                    <a:gd name="connsiteY11" fmla="*/ 2082487 h 3512136"/>
                    <a:gd name="connsiteX12" fmla="*/ 3839415 w 4076192"/>
                    <a:gd name="connsiteY12" fmla="*/ 1442217 h 3512136"/>
                    <a:gd name="connsiteX13" fmla="*/ 3597368 w 4076192"/>
                    <a:gd name="connsiteY13" fmla="*/ 920471 h 3512136"/>
                    <a:gd name="connsiteX14" fmla="*/ 3608126 w 4076192"/>
                    <a:gd name="connsiteY14" fmla="*/ 517059 h 3512136"/>
                    <a:gd name="connsiteX15" fmla="*/ 2954805 w 4076192"/>
                    <a:gd name="connsiteY15" fmla="*/ 14346 h 3512136"/>
                    <a:gd name="connsiteX16" fmla="*/ 2498433 w 4076192"/>
                    <a:gd name="connsiteY16" fmla="*/ 191646 h 3512136"/>
                    <a:gd name="connsiteX17" fmla="*/ 1955172 w 4076192"/>
                    <a:gd name="connsiteY17" fmla="*/ 172815 h 3512136"/>
                    <a:gd name="connsiteX0" fmla="*/ 1955172 w 4076192"/>
                    <a:gd name="connsiteY0" fmla="*/ 172815 h 3512136"/>
                    <a:gd name="connsiteX1" fmla="*/ 956365 w 4076192"/>
                    <a:gd name="connsiteY1" fmla="*/ 334180 h 3512136"/>
                    <a:gd name="connsiteX2" fmla="*/ 714318 w 4076192"/>
                    <a:gd name="connsiteY2" fmla="*/ 791379 h 3512136"/>
                    <a:gd name="connsiteX3" fmla="*/ 214915 w 4076192"/>
                    <a:gd name="connsiteY3" fmla="*/ 1304850 h 3512136"/>
                    <a:gd name="connsiteX4" fmla="*/ 128441 w 4076192"/>
                    <a:gd name="connsiteY4" fmla="*/ 2148497 h 3512136"/>
                    <a:gd name="connsiteX5" fmla="*/ 848789 w 4076192"/>
                    <a:gd name="connsiteY5" fmla="*/ 2803059 h 3512136"/>
                    <a:gd name="connsiteX6" fmla="*/ 1526521 w 4076192"/>
                    <a:gd name="connsiteY6" fmla="*/ 3448518 h 3512136"/>
                    <a:gd name="connsiteX7" fmla="*/ 2516224 w 4076192"/>
                    <a:gd name="connsiteY7" fmla="*/ 3378594 h 3512136"/>
                    <a:gd name="connsiteX8" fmla="*/ 3356976 w 4076192"/>
                    <a:gd name="connsiteY8" fmla="*/ 3491136 h 3512136"/>
                    <a:gd name="connsiteX9" fmla="*/ 3747975 w 4076192"/>
                    <a:gd name="connsiteY9" fmla="*/ 3195713 h 3512136"/>
                    <a:gd name="connsiteX10" fmla="*/ 3722736 w 4076192"/>
                    <a:gd name="connsiteY10" fmla="*/ 2498514 h 3512136"/>
                    <a:gd name="connsiteX11" fmla="*/ 4004089 w 4076192"/>
                    <a:gd name="connsiteY11" fmla="*/ 2082487 h 3512136"/>
                    <a:gd name="connsiteX12" fmla="*/ 3839415 w 4076192"/>
                    <a:gd name="connsiteY12" fmla="*/ 1442217 h 3512136"/>
                    <a:gd name="connsiteX13" fmla="*/ 3597368 w 4076192"/>
                    <a:gd name="connsiteY13" fmla="*/ 920471 h 3512136"/>
                    <a:gd name="connsiteX14" fmla="*/ 3608126 w 4076192"/>
                    <a:gd name="connsiteY14" fmla="*/ 517059 h 3512136"/>
                    <a:gd name="connsiteX15" fmla="*/ 2954805 w 4076192"/>
                    <a:gd name="connsiteY15" fmla="*/ 14346 h 3512136"/>
                    <a:gd name="connsiteX16" fmla="*/ 2498433 w 4076192"/>
                    <a:gd name="connsiteY16" fmla="*/ 191646 h 3512136"/>
                    <a:gd name="connsiteX17" fmla="*/ 1955172 w 4076192"/>
                    <a:gd name="connsiteY17" fmla="*/ 172815 h 3512136"/>
                    <a:gd name="connsiteX0" fmla="*/ 1955172 w 4076192"/>
                    <a:gd name="connsiteY0" fmla="*/ 172815 h 3512136"/>
                    <a:gd name="connsiteX1" fmla="*/ 956365 w 4076192"/>
                    <a:gd name="connsiteY1" fmla="*/ 334180 h 3512136"/>
                    <a:gd name="connsiteX2" fmla="*/ 714318 w 4076192"/>
                    <a:gd name="connsiteY2" fmla="*/ 791379 h 3512136"/>
                    <a:gd name="connsiteX3" fmla="*/ 214915 w 4076192"/>
                    <a:gd name="connsiteY3" fmla="*/ 1304850 h 3512136"/>
                    <a:gd name="connsiteX4" fmla="*/ 128441 w 4076192"/>
                    <a:gd name="connsiteY4" fmla="*/ 2148497 h 3512136"/>
                    <a:gd name="connsiteX5" fmla="*/ 848789 w 4076192"/>
                    <a:gd name="connsiteY5" fmla="*/ 2803059 h 3512136"/>
                    <a:gd name="connsiteX6" fmla="*/ 1526521 w 4076192"/>
                    <a:gd name="connsiteY6" fmla="*/ 3448518 h 3512136"/>
                    <a:gd name="connsiteX7" fmla="*/ 2516224 w 4076192"/>
                    <a:gd name="connsiteY7" fmla="*/ 3378594 h 3512136"/>
                    <a:gd name="connsiteX8" fmla="*/ 3356976 w 4076192"/>
                    <a:gd name="connsiteY8" fmla="*/ 3491136 h 3512136"/>
                    <a:gd name="connsiteX9" fmla="*/ 3747975 w 4076192"/>
                    <a:gd name="connsiteY9" fmla="*/ 3195713 h 3512136"/>
                    <a:gd name="connsiteX10" fmla="*/ 3722736 w 4076192"/>
                    <a:gd name="connsiteY10" fmla="*/ 2498514 h 3512136"/>
                    <a:gd name="connsiteX11" fmla="*/ 4004089 w 4076192"/>
                    <a:gd name="connsiteY11" fmla="*/ 2082487 h 3512136"/>
                    <a:gd name="connsiteX12" fmla="*/ 3839415 w 4076192"/>
                    <a:gd name="connsiteY12" fmla="*/ 1442217 h 3512136"/>
                    <a:gd name="connsiteX13" fmla="*/ 3597368 w 4076192"/>
                    <a:gd name="connsiteY13" fmla="*/ 920471 h 3512136"/>
                    <a:gd name="connsiteX14" fmla="*/ 3608126 w 4076192"/>
                    <a:gd name="connsiteY14" fmla="*/ 517059 h 3512136"/>
                    <a:gd name="connsiteX15" fmla="*/ 2954805 w 4076192"/>
                    <a:gd name="connsiteY15" fmla="*/ 14346 h 3512136"/>
                    <a:gd name="connsiteX16" fmla="*/ 2498433 w 4076192"/>
                    <a:gd name="connsiteY16" fmla="*/ 191646 h 3512136"/>
                    <a:gd name="connsiteX17" fmla="*/ 1955172 w 4076192"/>
                    <a:gd name="connsiteY17" fmla="*/ 172815 h 3512136"/>
                    <a:gd name="connsiteX0" fmla="*/ 1955172 w 4096899"/>
                    <a:gd name="connsiteY0" fmla="*/ 172815 h 3512136"/>
                    <a:gd name="connsiteX1" fmla="*/ 956365 w 4096899"/>
                    <a:gd name="connsiteY1" fmla="*/ 334180 h 3512136"/>
                    <a:gd name="connsiteX2" fmla="*/ 714318 w 4096899"/>
                    <a:gd name="connsiteY2" fmla="*/ 791379 h 3512136"/>
                    <a:gd name="connsiteX3" fmla="*/ 214915 w 4096899"/>
                    <a:gd name="connsiteY3" fmla="*/ 1304850 h 3512136"/>
                    <a:gd name="connsiteX4" fmla="*/ 128441 w 4096899"/>
                    <a:gd name="connsiteY4" fmla="*/ 2148497 h 3512136"/>
                    <a:gd name="connsiteX5" fmla="*/ 848789 w 4096899"/>
                    <a:gd name="connsiteY5" fmla="*/ 2803059 h 3512136"/>
                    <a:gd name="connsiteX6" fmla="*/ 1526521 w 4096899"/>
                    <a:gd name="connsiteY6" fmla="*/ 3448518 h 3512136"/>
                    <a:gd name="connsiteX7" fmla="*/ 2516224 w 4096899"/>
                    <a:gd name="connsiteY7" fmla="*/ 3378594 h 3512136"/>
                    <a:gd name="connsiteX8" fmla="*/ 3356976 w 4096899"/>
                    <a:gd name="connsiteY8" fmla="*/ 3491136 h 3512136"/>
                    <a:gd name="connsiteX9" fmla="*/ 3747975 w 4096899"/>
                    <a:gd name="connsiteY9" fmla="*/ 3195713 h 3512136"/>
                    <a:gd name="connsiteX10" fmla="*/ 3722736 w 4096899"/>
                    <a:gd name="connsiteY10" fmla="*/ 2498514 h 3512136"/>
                    <a:gd name="connsiteX11" fmla="*/ 4039258 w 4096899"/>
                    <a:gd name="connsiteY11" fmla="*/ 2082487 h 3512136"/>
                    <a:gd name="connsiteX12" fmla="*/ 3839415 w 4096899"/>
                    <a:gd name="connsiteY12" fmla="*/ 1442217 h 3512136"/>
                    <a:gd name="connsiteX13" fmla="*/ 3597368 w 4096899"/>
                    <a:gd name="connsiteY13" fmla="*/ 920471 h 3512136"/>
                    <a:gd name="connsiteX14" fmla="*/ 3608126 w 4096899"/>
                    <a:gd name="connsiteY14" fmla="*/ 517059 h 3512136"/>
                    <a:gd name="connsiteX15" fmla="*/ 2954805 w 4096899"/>
                    <a:gd name="connsiteY15" fmla="*/ 14346 h 3512136"/>
                    <a:gd name="connsiteX16" fmla="*/ 2498433 w 4096899"/>
                    <a:gd name="connsiteY16" fmla="*/ 191646 h 3512136"/>
                    <a:gd name="connsiteX17" fmla="*/ 1955172 w 4096899"/>
                    <a:gd name="connsiteY17" fmla="*/ 172815 h 3512136"/>
                    <a:gd name="connsiteX0" fmla="*/ 1955172 w 4096899"/>
                    <a:gd name="connsiteY0" fmla="*/ 172815 h 3512136"/>
                    <a:gd name="connsiteX1" fmla="*/ 956365 w 4096899"/>
                    <a:gd name="connsiteY1" fmla="*/ 334180 h 3512136"/>
                    <a:gd name="connsiteX2" fmla="*/ 714318 w 4096899"/>
                    <a:gd name="connsiteY2" fmla="*/ 791379 h 3512136"/>
                    <a:gd name="connsiteX3" fmla="*/ 214915 w 4096899"/>
                    <a:gd name="connsiteY3" fmla="*/ 1304850 h 3512136"/>
                    <a:gd name="connsiteX4" fmla="*/ 128441 w 4096899"/>
                    <a:gd name="connsiteY4" fmla="*/ 2148497 h 3512136"/>
                    <a:gd name="connsiteX5" fmla="*/ 848789 w 4096899"/>
                    <a:gd name="connsiteY5" fmla="*/ 2803059 h 3512136"/>
                    <a:gd name="connsiteX6" fmla="*/ 1526521 w 4096899"/>
                    <a:gd name="connsiteY6" fmla="*/ 3448518 h 3512136"/>
                    <a:gd name="connsiteX7" fmla="*/ 2516224 w 4096899"/>
                    <a:gd name="connsiteY7" fmla="*/ 3378594 h 3512136"/>
                    <a:gd name="connsiteX8" fmla="*/ 3356976 w 4096899"/>
                    <a:gd name="connsiteY8" fmla="*/ 3491136 h 3512136"/>
                    <a:gd name="connsiteX9" fmla="*/ 3747975 w 4096899"/>
                    <a:gd name="connsiteY9" fmla="*/ 3195713 h 3512136"/>
                    <a:gd name="connsiteX10" fmla="*/ 3722736 w 4096899"/>
                    <a:gd name="connsiteY10" fmla="*/ 2498514 h 3512136"/>
                    <a:gd name="connsiteX11" fmla="*/ 4039258 w 4096899"/>
                    <a:gd name="connsiteY11" fmla="*/ 2082487 h 3512136"/>
                    <a:gd name="connsiteX12" fmla="*/ 3839415 w 4096899"/>
                    <a:gd name="connsiteY12" fmla="*/ 1442217 h 3512136"/>
                    <a:gd name="connsiteX13" fmla="*/ 3597368 w 4096899"/>
                    <a:gd name="connsiteY13" fmla="*/ 920471 h 3512136"/>
                    <a:gd name="connsiteX14" fmla="*/ 3608126 w 4096899"/>
                    <a:gd name="connsiteY14" fmla="*/ 517059 h 3512136"/>
                    <a:gd name="connsiteX15" fmla="*/ 2954805 w 4096899"/>
                    <a:gd name="connsiteY15" fmla="*/ 14346 h 3512136"/>
                    <a:gd name="connsiteX16" fmla="*/ 2498433 w 4096899"/>
                    <a:gd name="connsiteY16" fmla="*/ 191646 h 3512136"/>
                    <a:gd name="connsiteX17" fmla="*/ 1955172 w 4096899"/>
                    <a:gd name="connsiteY17" fmla="*/ 172815 h 3512136"/>
                    <a:gd name="connsiteX0" fmla="*/ 1978256 w 4119983"/>
                    <a:gd name="connsiteY0" fmla="*/ 172815 h 3512136"/>
                    <a:gd name="connsiteX1" fmla="*/ 979449 w 4119983"/>
                    <a:gd name="connsiteY1" fmla="*/ 334180 h 3512136"/>
                    <a:gd name="connsiteX2" fmla="*/ 737402 w 4119983"/>
                    <a:gd name="connsiteY2" fmla="*/ 791379 h 3512136"/>
                    <a:gd name="connsiteX3" fmla="*/ 237999 w 4119983"/>
                    <a:gd name="connsiteY3" fmla="*/ 1304850 h 3512136"/>
                    <a:gd name="connsiteX4" fmla="*/ 151525 w 4119983"/>
                    <a:gd name="connsiteY4" fmla="*/ 2148497 h 3512136"/>
                    <a:gd name="connsiteX5" fmla="*/ 871873 w 4119983"/>
                    <a:gd name="connsiteY5" fmla="*/ 2803059 h 3512136"/>
                    <a:gd name="connsiteX6" fmla="*/ 1549605 w 4119983"/>
                    <a:gd name="connsiteY6" fmla="*/ 3448518 h 3512136"/>
                    <a:gd name="connsiteX7" fmla="*/ 2539308 w 4119983"/>
                    <a:gd name="connsiteY7" fmla="*/ 3378594 h 3512136"/>
                    <a:gd name="connsiteX8" fmla="*/ 3380060 w 4119983"/>
                    <a:gd name="connsiteY8" fmla="*/ 3491136 h 3512136"/>
                    <a:gd name="connsiteX9" fmla="*/ 3771059 w 4119983"/>
                    <a:gd name="connsiteY9" fmla="*/ 3195713 h 3512136"/>
                    <a:gd name="connsiteX10" fmla="*/ 3745820 w 4119983"/>
                    <a:gd name="connsiteY10" fmla="*/ 2498514 h 3512136"/>
                    <a:gd name="connsiteX11" fmla="*/ 4062342 w 4119983"/>
                    <a:gd name="connsiteY11" fmla="*/ 2082487 h 3512136"/>
                    <a:gd name="connsiteX12" fmla="*/ 3862499 w 4119983"/>
                    <a:gd name="connsiteY12" fmla="*/ 1442217 h 3512136"/>
                    <a:gd name="connsiteX13" fmla="*/ 3620452 w 4119983"/>
                    <a:gd name="connsiteY13" fmla="*/ 920471 h 3512136"/>
                    <a:gd name="connsiteX14" fmla="*/ 3631210 w 4119983"/>
                    <a:gd name="connsiteY14" fmla="*/ 517059 h 3512136"/>
                    <a:gd name="connsiteX15" fmla="*/ 2977889 w 4119983"/>
                    <a:gd name="connsiteY15" fmla="*/ 14346 h 3512136"/>
                    <a:gd name="connsiteX16" fmla="*/ 2521517 w 4119983"/>
                    <a:gd name="connsiteY16" fmla="*/ 191646 h 3512136"/>
                    <a:gd name="connsiteX17" fmla="*/ 1978256 w 4119983"/>
                    <a:gd name="connsiteY17" fmla="*/ 172815 h 35121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4119983" h="3512136">
                      <a:moveTo>
                        <a:pt x="1978256" y="172815"/>
                      </a:moveTo>
                      <a:cubicBezTo>
                        <a:pt x="1779240" y="67031"/>
                        <a:pt x="1382861" y="-157086"/>
                        <a:pt x="979449" y="334180"/>
                      </a:cubicBezTo>
                      <a:cubicBezTo>
                        <a:pt x="895181" y="436377"/>
                        <a:pt x="816291" y="549333"/>
                        <a:pt x="737402" y="791379"/>
                      </a:cubicBezTo>
                      <a:cubicBezTo>
                        <a:pt x="671064" y="963501"/>
                        <a:pt x="627067" y="1052045"/>
                        <a:pt x="237999" y="1304850"/>
                      </a:cubicBezTo>
                      <a:cubicBezTo>
                        <a:pt x="-36597" y="1490488"/>
                        <a:pt x="-84453" y="1840387"/>
                        <a:pt x="151525" y="2148497"/>
                      </a:cubicBezTo>
                      <a:cubicBezTo>
                        <a:pt x="309304" y="2390544"/>
                        <a:pt x="853944" y="2501845"/>
                        <a:pt x="871873" y="2803059"/>
                      </a:cubicBezTo>
                      <a:cubicBezTo>
                        <a:pt x="920282" y="3331976"/>
                        <a:pt x="931040" y="3656498"/>
                        <a:pt x="1549605" y="3448518"/>
                      </a:cubicBezTo>
                      <a:cubicBezTo>
                        <a:pt x="1863369" y="3346320"/>
                        <a:pt x="2053421" y="3222608"/>
                        <a:pt x="2539308" y="3378594"/>
                      </a:cubicBezTo>
                      <a:cubicBezTo>
                        <a:pt x="2919412" y="3489757"/>
                        <a:pt x="3161321" y="3514444"/>
                        <a:pt x="3380060" y="3491136"/>
                      </a:cubicBezTo>
                      <a:cubicBezTo>
                        <a:pt x="3534253" y="3464242"/>
                        <a:pt x="3643759" y="3421623"/>
                        <a:pt x="3771059" y="3195713"/>
                      </a:cubicBezTo>
                      <a:cubicBezTo>
                        <a:pt x="3882221" y="2948287"/>
                        <a:pt x="3715341" y="2659879"/>
                        <a:pt x="3745820" y="2498514"/>
                      </a:cubicBezTo>
                      <a:cubicBezTo>
                        <a:pt x="3822916" y="2277983"/>
                        <a:pt x="3979867" y="2256274"/>
                        <a:pt x="4062342" y="2082487"/>
                      </a:cubicBezTo>
                      <a:cubicBezTo>
                        <a:pt x="4130474" y="1942638"/>
                        <a:pt x="4204261" y="1723065"/>
                        <a:pt x="3862499" y="1442217"/>
                      </a:cubicBezTo>
                      <a:cubicBezTo>
                        <a:pt x="3756716" y="1317309"/>
                        <a:pt x="3604316" y="1325675"/>
                        <a:pt x="3620452" y="920471"/>
                      </a:cubicBezTo>
                      <a:lnTo>
                        <a:pt x="3631210" y="517059"/>
                      </a:lnTo>
                      <a:cubicBezTo>
                        <a:pt x="3627624" y="330593"/>
                        <a:pt x="3457202" y="-81875"/>
                        <a:pt x="2977889" y="14346"/>
                      </a:cubicBezTo>
                      <a:cubicBezTo>
                        <a:pt x="2793216" y="55583"/>
                        <a:pt x="2690053" y="139651"/>
                        <a:pt x="2521517" y="191646"/>
                      </a:cubicBezTo>
                      <a:cubicBezTo>
                        <a:pt x="2300296" y="254592"/>
                        <a:pt x="2094796" y="223017"/>
                        <a:pt x="1978256" y="172815"/>
                      </a:cubicBezTo>
                      <a:close/>
                    </a:path>
                  </a:pathLst>
                </a:custGeom>
                <a:noFill/>
                <a:ln w="28575" cap="flat" cmpd="sng" algn="ctr">
                  <a:solidFill>
                    <a:srgbClr val="1E5AA4"/>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46" name="任意多边形 216">
                  <a:extLst>
                    <a:ext uri="{FF2B5EF4-FFF2-40B4-BE49-F238E27FC236}">
                      <a16:creationId xmlns:a16="http://schemas.microsoft.com/office/drawing/2014/main" id="{A42280E3-3256-45F8-B193-B15A00BE0154}"/>
                    </a:ext>
                  </a:extLst>
                </p:cNvPr>
                <p:cNvSpPr/>
                <p:nvPr/>
              </p:nvSpPr>
              <p:spPr>
                <a:xfrm>
                  <a:off x="2190941" y="1701991"/>
                  <a:ext cx="3547136" cy="3034919"/>
                </a:xfrm>
                <a:custGeom>
                  <a:avLst/>
                  <a:gdLst>
                    <a:gd name="connsiteX0" fmla="*/ 1387736 w 3286461"/>
                    <a:gd name="connsiteY0" fmla="*/ 102197 h 2904564"/>
                    <a:gd name="connsiteX1" fmla="*/ 527125 w 3286461"/>
                    <a:gd name="connsiteY1" fmla="*/ 467957 h 2904564"/>
                    <a:gd name="connsiteX2" fmla="*/ 0 w 3286461"/>
                    <a:gd name="connsiteY2" fmla="*/ 1145689 h 2904564"/>
                    <a:gd name="connsiteX3" fmla="*/ 91440 w 3286461"/>
                    <a:gd name="connsiteY3" fmla="*/ 1936376 h 2904564"/>
                    <a:gd name="connsiteX4" fmla="*/ 586292 w 3286461"/>
                    <a:gd name="connsiteY4" fmla="*/ 2630244 h 2904564"/>
                    <a:gd name="connsiteX5" fmla="*/ 1264023 w 3286461"/>
                    <a:gd name="connsiteY5" fmla="*/ 2899186 h 2904564"/>
                    <a:gd name="connsiteX6" fmla="*/ 1968649 w 3286461"/>
                    <a:gd name="connsiteY6" fmla="*/ 2904564 h 2904564"/>
                    <a:gd name="connsiteX7" fmla="*/ 2904565 w 3286461"/>
                    <a:gd name="connsiteY7" fmla="*/ 2775473 h 2904564"/>
                    <a:gd name="connsiteX8" fmla="*/ 3044414 w 3286461"/>
                    <a:gd name="connsiteY8" fmla="*/ 2366682 h 2904564"/>
                    <a:gd name="connsiteX9" fmla="*/ 3286461 w 3286461"/>
                    <a:gd name="connsiteY9" fmla="*/ 1715844 h 2904564"/>
                    <a:gd name="connsiteX10" fmla="*/ 3087445 w 3286461"/>
                    <a:gd name="connsiteY10" fmla="*/ 1226371 h 2904564"/>
                    <a:gd name="connsiteX11" fmla="*/ 2958353 w 3286461"/>
                    <a:gd name="connsiteY11" fmla="*/ 365760 h 2904564"/>
                    <a:gd name="connsiteX12" fmla="*/ 2355925 w 3286461"/>
                    <a:gd name="connsiteY12" fmla="*/ 0 h 2904564"/>
                    <a:gd name="connsiteX13" fmla="*/ 1387736 w 3286461"/>
                    <a:gd name="connsiteY13" fmla="*/ 102197 h 2904564"/>
                    <a:gd name="connsiteX0" fmla="*/ 1387736 w 3286461"/>
                    <a:gd name="connsiteY0" fmla="*/ 102197 h 2904564"/>
                    <a:gd name="connsiteX1" fmla="*/ 527125 w 3286461"/>
                    <a:gd name="connsiteY1" fmla="*/ 467957 h 2904564"/>
                    <a:gd name="connsiteX2" fmla="*/ 0 w 3286461"/>
                    <a:gd name="connsiteY2" fmla="*/ 1145689 h 2904564"/>
                    <a:gd name="connsiteX3" fmla="*/ 91440 w 3286461"/>
                    <a:gd name="connsiteY3" fmla="*/ 1936376 h 2904564"/>
                    <a:gd name="connsiteX4" fmla="*/ 586292 w 3286461"/>
                    <a:gd name="connsiteY4" fmla="*/ 2630244 h 2904564"/>
                    <a:gd name="connsiteX5" fmla="*/ 1264023 w 3286461"/>
                    <a:gd name="connsiteY5" fmla="*/ 2899186 h 2904564"/>
                    <a:gd name="connsiteX6" fmla="*/ 1968649 w 3286461"/>
                    <a:gd name="connsiteY6" fmla="*/ 2904564 h 2904564"/>
                    <a:gd name="connsiteX7" fmla="*/ 2904565 w 3286461"/>
                    <a:gd name="connsiteY7" fmla="*/ 2775473 h 2904564"/>
                    <a:gd name="connsiteX8" fmla="*/ 3044414 w 3286461"/>
                    <a:gd name="connsiteY8" fmla="*/ 2366682 h 2904564"/>
                    <a:gd name="connsiteX9" fmla="*/ 3286461 w 3286461"/>
                    <a:gd name="connsiteY9" fmla="*/ 1715844 h 2904564"/>
                    <a:gd name="connsiteX10" fmla="*/ 3087445 w 3286461"/>
                    <a:gd name="connsiteY10" fmla="*/ 1226371 h 2904564"/>
                    <a:gd name="connsiteX11" fmla="*/ 2958353 w 3286461"/>
                    <a:gd name="connsiteY11" fmla="*/ 365760 h 2904564"/>
                    <a:gd name="connsiteX12" fmla="*/ 2355925 w 3286461"/>
                    <a:gd name="connsiteY12" fmla="*/ 0 h 2904564"/>
                    <a:gd name="connsiteX13" fmla="*/ 1387736 w 3286461"/>
                    <a:gd name="connsiteY13" fmla="*/ 102197 h 2904564"/>
                    <a:gd name="connsiteX0" fmla="*/ 1387736 w 3286461"/>
                    <a:gd name="connsiteY0" fmla="*/ 102197 h 2904564"/>
                    <a:gd name="connsiteX1" fmla="*/ 527125 w 3286461"/>
                    <a:gd name="connsiteY1" fmla="*/ 467957 h 2904564"/>
                    <a:gd name="connsiteX2" fmla="*/ 0 w 3286461"/>
                    <a:gd name="connsiteY2" fmla="*/ 1145689 h 2904564"/>
                    <a:gd name="connsiteX3" fmla="*/ 91440 w 3286461"/>
                    <a:gd name="connsiteY3" fmla="*/ 1936376 h 2904564"/>
                    <a:gd name="connsiteX4" fmla="*/ 586292 w 3286461"/>
                    <a:gd name="connsiteY4" fmla="*/ 2630244 h 2904564"/>
                    <a:gd name="connsiteX5" fmla="*/ 1264023 w 3286461"/>
                    <a:gd name="connsiteY5" fmla="*/ 2899186 h 2904564"/>
                    <a:gd name="connsiteX6" fmla="*/ 1968649 w 3286461"/>
                    <a:gd name="connsiteY6" fmla="*/ 2904564 h 2904564"/>
                    <a:gd name="connsiteX7" fmla="*/ 2904565 w 3286461"/>
                    <a:gd name="connsiteY7" fmla="*/ 2775473 h 2904564"/>
                    <a:gd name="connsiteX8" fmla="*/ 3044414 w 3286461"/>
                    <a:gd name="connsiteY8" fmla="*/ 2366682 h 2904564"/>
                    <a:gd name="connsiteX9" fmla="*/ 3286461 w 3286461"/>
                    <a:gd name="connsiteY9" fmla="*/ 1715844 h 2904564"/>
                    <a:gd name="connsiteX10" fmla="*/ 3087445 w 3286461"/>
                    <a:gd name="connsiteY10" fmla="*/ 1226371 h 2904564"/>
                    <a:gd name="connsiteX11" fmla="*/ 2958353 w 3286461"/>
                    <a:gd name="connsiteY11" fmla="*/ 365760 h 2904564"/>
                    <a:gd name="connsiteX12" fmla="*/ 2355925 w 3286461"/>
                    <a:gd name="connsiteY12" fmla="*/ 0 h 2904564"/>
                    <a:gd name="connsiteX13" fmla="*/ 1387736 w 3286461"/>
                    <a:gd name="connsiteY13" fmla="*/ 102197 h 2904564"/>
                    <a:gd name="connsiteX0" fmla="*/ 1387736 w 3286461"/>
                    <a:gd name="connsiteY0" fmla="*/ 102197 h 2904564"/>
                    <a:gd name="connsiteX1" fmla="*/ 527125 w 3286461"/>
                    <a:gd name="connsiteY1" fmla="*/ 467957 h 2904564"/>
                    <a:gd name="connsiteX2" fmla="*/ 0 w 3286461"/>
                    <a:gd name="connsiteY2" fmla="*/ 1145689 h 2904564"/>
                    <a:gd name="connsiteX3" fmla="*/ 91440 w 3286461"/>
                    <a:gd name="connsiteY3" fmla="*/ 1936376 h 2904564"/>
                    <a:gd name="connsiteX4" fmla="*/ 586292 w 3286461"/>
                    <a:gd name="connsiteY4" fmla="*/ 2630244 h 2904564"/>
                    <a:gd name="connsiteX5" fmla="*/ 1264023 w 3286461"/>
                    <a:gd name="connsiteY5" fmla="*/ 2899186 h 2904564"/>
                    <a:gd name="connsiteX6" fmla="*/ 1968649 w 3286461"/>
                    <a:gd name="connsiteY6" fmla="*/ 2904564 h 2904564"/>
                    <a:gd name="connsiteX7" fmla="*/ 2904565 w 3286461"/>
                    <a:gd name="connsiteY7" fmla="*/ 2775473 h 2904564"/>
                    <a:gd name="connsiteX8" fmla="*/ 3044414 w 3286461"/>
                    <a:gd name="connsiteY8" fmla="*/ 2366682 h 2904564"/>
                    <a:gd name="connsiteX9" fmla="*/ 3286461 w 3286461"/>
                    <a:gd name="connsiteY9" fmla="*/ 1715844 h 2904564"/>
                    <a:gd name="connsiteX10" fmla="*/ 3087445 w 3286461"/>
                    <a:gd name="connsiteY10" fmla="*/ 1226371 h 2904564"/>
                    <a:gd name="connsiteX11" fmla="*/ 2958353 w 3286461"/>
                    <a:gd name="connsiteY11" fmla="*/ 365760 h 2904564"/>
                    <a:gd name="connsiteX12" fmla="*/ 2355925 w 3286461"/>
                    <a:gd name="connsiteY12" fmla="*/ 0 h 2904564"/>
                    <a:gd name="connsiteX13" fmla="*/ 1387736 w 3286461"/>
                    <a:gd name="connsiteY13" fmla="*/ 102197 h 2904564"/>
                    <a:gd name="connsiteX0" fmla="*/ 1535848 w 3434573"/>
                    <a:gd name="connsiteY0" fmla="*/ 102197 h 2904564"/>
                    <a:gd name="connsiteX1" fmla="*/ 675237 w 3434573"/>
                    <a:gd name="connsiteY1" fmla="*/ 467957 h 2904564"/>
                    <a:gd name="connsiteX2" fmla="*/ 148112 w 3434573"/>
                    <a:gd name="connsiteY2" fmla="*/ 1145689 h 2904564"/>
                    <a:gd name="connsiteX3" fmla="*/ 239552 w 3434573"/>
                    <a:gd name="connsiteY3" fmla="*/ 1936376 h 2904564"/>
                    <a:gd name="connsiteX4" fmla="*/ 734404 w 3434573"/>
                    <a:gd name="connsiteY4" fmla="*/ 2630244 h 2904564"/>
                    <a:gd name="connsiteX5" fmla="*/ 1412135 w 3434573"/>
                    <a:gd name="connsiteY5" fmla="*/ 2899186 h 2904564"/>
                    <a:gd name="connsiteX6" fmla="*/ 2116761 w 3434573"/>
                    <a:gd name="connsiteY6" fmla="*/ 2904564 h 2904564"/>
                    <a:gd name="connsiteX7" fmla="*/ 3052677 w 3434573"/>
                    <a:gd name="connsiteY7" fmla="*/ 2775473 h 2904564"/>
                    <a:gd name="connsiteX8" fmla="*/ 3192526 w 3434573"/>
                    <a:gd name="connsiteY8" fmla="*/ 2366682 h 2904564"/>
                    <a:gd name="connsiteX9" fmla="*/ 3434573 w 3434573"/>
                    <a:gd name="connsiteY9" fmla="*/ 1715844 h 2904564"/>
                    <a:gd name="connsiteX10" fmla="*/ 3235557 w 3434573"/>
                    <a:gd name="connsiteY10" fmla="*/ 1226371 h 2904564"/>
                    <a:gd name="connsiteX11" fmla="*/ 3106465 w 3434573"/>
                    <a:gd name="connsiteY11" fmla="*/ 365760 h 2904564"/>
                    <a:gd name="connsiteX12" fmla="*/ 2504037 w 3434573"/>
                    <a:gd name="connsiteY12" fmla="*/ 0 h 2904564"/>
                    <a:gd name="connsiteX13" fmla="*/ 1535848 w 3434573"/>
                    <a:gd name="connsiteY13" fmla="*/ 102197 h 2904564"/>
                    <a:gd name="connsiteX0" fmla="*/ 1535848 w 3434573"/>
                    <a:gd name="connsiteY0" fmla="*/ 102197 h 2904564"/>
                    <a:gd name="connsiteX1" fmla="*/ 675237 w 3434573"/>
                    <a:gd name="connsiteY1" fmla="*/ 467957 h 2904564"/>
                    <a:gd name="connsiteX2" fmla="*/ 148112 w 3434573"/>
                    <a:gd name="connsiteY2" fmla="*/ 1145689 h 2904564"/>
                    <a:gd name="connsiteX3" fmla="*/ 239552 w 3434573"/>
                    <a:gd name="connsiteY3" fmla="*/ 1936376 h 2904564"/>
                    <a:gd name="connsiteX4" fmla="*/ 734404 w 3434573"/>
                    <a:gd name="connsiteY4" fmla="*/ 2630244 h 2904564"/>
                    <a:gd name="connsiteX5" fmla="*/ 1412135 w 3434573"/>
                    <a:gd name="connsiteY5" fmla="*/ 2899186 h 2904564"/>
                    <a:gd name="connsiteX6" fmla="*/ 2116761 w 3434573"/>
                    <a:gd name="connsiteY6" fmla="*/ 2904564 h 2904564"/>
                    <a:gd name="connsiteX7" fmla="*/ 3052677 w 3434573"/>
                    <a:gd name="connsiteY7" fmla="*/ 2775473 h 2904564"/>
                    <a:gd name="connsiteX8" fmla="*/ 3192526 w 3434573"/>
                    <a:gd name="connsiteY8" fmla="*/ 2366682 h 2904564"/>
                    <a:gd name="connsiteX9" fmla="*/ 3434573 w 3434573"/>
                    <a:gd name="connsiteY9" fmla="*/ 1715844 h 2904564"/>
                    <a:gd name="connsiteX10" fmla="*/ 3235557 w 3434573"/>
                    <a:gd name="connsiteY10" fmla="*/ 1226371 h 2904564"/>
                    <a:gd name="connsiteX11" fmla="*/ 3106465 w 3434573"/>
                    <a:gd name="connsiteY11" fmla="*/ 365760 h 2904564"/>
                    <a:gd name="connsiteX12" fmla="*/ 2504037 w 3434573"/>
                    <a:gd name="connsiteY12" fmla="*/ 0 h 2904564"/>
                    <a:gd name="connsiteX13" fmla="*/ 1535848 w 3434573"/>
                    <a:gd name="connsiteY13" fmla="*/ 102197 h 2904564"/>
                    <a:gd name="connsiteX0" fmla="*/ 1592821 w 3491546"/>
                    <a:gd name="connsiteY0" fmla="*/ 102197 h 2904564"/>
                    <a:gd name="connsiteX1" fmla="*/ 732210 w 3491546"/>
                    <a:gd name="connsiteY1" fmla="*/ 467957 h 2904564"/>
                    <a:gd name="connsiteX2" fmla="*/ 205085 w 3491546"/>
                    <a:gd name="connsiteY2" fmla="*/ 1145689 h 2904564"/>
                    <a:gd name="connsiteX3" fmla="*/ 296525 w 3491546"/>
                    <a:gd name="connsiteY3" fmla="*/ 1936376 h 2904564"/>
                    <a:gd name="connsiteX4" fmla="*/ 791377 w 3491546"/>
                    <a:gd name="connsiteY4" fmla="*/ 2630244 h 2904564"/>
                    <a:gd name="connsiteX5" fmla="*/ 1469108 w 3491546"/>
                    <a:gd name="connsiteY5" fmla="*/ 2899186 h 2904564"/>
                    <a:gd name="connsiteX6" fmla="*/ 2173734 w 3491546"/>
                    <a:gd name="connsiteY6" fmla="*/ 2904564 h 2904564"/>
                    <a:gd name="connsiteX7" fmla="*/ 3109650 w 3491546"/>
                    <a:gd name="connsiteY7" fmla="*/ 2775473 h 2904564"/>
                    <a:gd name="connsiteX8" fmla="*/ 3249499 w 3491546"/>
                    <a:gd name="connsiteY8" fmla="*/ 2366682 h 2904564"/>
                    <a:gd name="connsiteX9" fmla="*/ 3491546 w 3491546"/>
                    <a:gd name="connsiteY9" fmla="*/ 1715844 h 2904564"/>
                    <a:gd name="connsiteX10" fmla="*/ 3292530 w 3491546"/>
                    <a:gd name="connsiteY10" fmla="*/ 1226371 h 2904564"/>
                    <a:gd name="connsiteX11" fmla="*/ 3163438 w 3491546"/>
                    <a:gd name="connsiteY11" fmla="*/ 365760 h 2904564"/>
                    <a:gd name="connsiteX12" fmla="*/ 2561010 w 3491546"/>
                    <a:gd name="connsiteY12" fmla="*/ 0 h 2904564"/>
                    <a:gd name="connsiteX13" fmla="*/ 1592821 w 3491546"/>
                    <a:gd name="connsiteY13" fmla="*/ 102197 h 2904564"/>
                    <a:gd name="connsiteX0" fmla="*/ 1592821 w 3491546"/>
                    <a:gd name="connsiteY0" fmla="*/ 102197 h 2904564"/>
                    <a:gd name="connsiteX1" fmla="*/ 732210 w 3491546"/>
                    <a:gd name="connsiteY1" fmla="*/ 467957 h 2904564"/>
                    <a:gd name="connsiteX2" fmla="*/ 205085 w 3491546"/>
                    <a:gd name="connsiteY2" fmla="*/ 1145689 h 2904564"/>
                    <a:gd name="connsiteX3" fmla="*/ 296525 w 3491546"/>
                    <a:gd name="connsiteY3" fmla="*/ 1936376 h 2904564"/>
                    <a:gd name="connsiteX4" fmla="*/ 791377 w 3491546"/>
                    <a:gd name="connsiteY4" fmla="*/ 2630244 h 2904564"/>
                    <a:gd name="connsiteX5" fmla="*/ 1469108 w 3491546"/>
                    <a:gd name="connsiteY5" fmla="*/ 2899186 h 2904564"/>
                    <a:gd name="connsiteX6" fmla="*/ 2173734 w 3491546"/>
                    <a:gd name="connsiteY6" fmla="*/ 2904564 h 2904564"/>
                    <a:gd name="connsiteX7" fmla="*/ 3109650 w 3491546"/>
                    <a:gd name="connsiteY7" fmla="*/ 2775473 h 2904564"/>
                    <a:gd name="connsiteX8" fmla="*/ 3249499 w 3491546"/>
                    <a:gd name="connsiteY8" fmla="*/ 2366682 h 2904564"/>
                    <a:gd name="connsiteX9" fmla="*/ 3491546 w 3491546"/>
                    <a:gd name="connsiteY9" fmla="*/ 1715844 h 2904564"/>
                    <a:gd name="connsiteX10" fmla="*/ 3292530 w 3491546"/>
                    <a:gd name="connsiteY10" fmla="*/ 1226371 h 2904564"/>
                    <a:gd name="connsiteX11" fmla="*/ 3163438 w 3491546"/>
                    <a:gd name="connsiteY11" fmla="*/ 365760 h 2904564"/>
                    <a:gd name="connsiteX12" fmla="*/ 2561010 w 3491546"/>
                    <a:gd name="connsiteY12" fmla="*/ 0 h 2904564"/>
                    <a:gd name="connsiteX13" fmla="*/ 1592821 w 3491546"/>
                    <a:gd name="connsiteY13" fmla="*/ 102197 h 2904564"/>
                    <a:gd name="connsiteX0" fmla="*/ 1594370 w 3493095"/>
                    <a:gd name="connsiteY0" fmla="*/ 102197 h 2904564"/>
                    <a:gd name="connsiteX1" fmla="*/ 733759 w 3493095"/>
                    <a:gd name="connsiteY1" fmla="*/ 467957 h 2904564"/>
                    <a:gd name="connsiteX2" fmla="*/ 206634 w 3493095"/>
                    <a:gd name="connsiteY2" fmla="*/ 1145689 h 2904564"/>
                    <a:gd name="connsiteX3" fmla="*/ 298074 w 3493095"/>
                    <a:gd name="connsiteY3" fmla="*/ 1936376 h 2904564"/>
                    <a:gd name="connsiteX4" fmla="*/ 792926 w 3493095"/>
                    <a:gd name="connsiteY4" fmla="*/ 2630244 h 2904564"/>
                    <a:gd name="connsiteX5" fmla="*/ 1470657 w 3493095"/>
                    <a:gd name="connsiteY5" fmla="*/ 2899186 h 2904564"/>
                    <a:gd name="connsiteX6" fmla="*/ 2175283 w 3493095"/>
                    <a:gd name="connsiteY6" fmla="*/ 2904564 h 2904564"/>
                    <a:gd name="connsiteX7" fmla="*/ 3111199 w 3493095"/>
                    <a:gd name="connsiteY7" fmla="*/ 2775473 h 2904564"/>
                    <a:gd name="connsiteX8" fmla="*/ 3251048 w 3493095"/>
                    <a:gd name="connsiteY8" fmla="*/ 2366682 h 2904564"/>
                    <a:gd name="connsiteX9" fmla="*/ 3493095 w 3493095"/>
                    <a:gd name="connsiteY9" fmla="*/ 1715844 h 2904564"/>
                    <a:gd name="connsiteX10" fmla="*/ 3294079 w 3493095"/>
                    <a:gd name="connsiteY10" fmla="*/ 1226371 h 2904564"/>
                    <a:gd name="connsiteX11" fmla="*/ 3164987 w 3493095"/>
                    <a:gd name="connsiteY11" fmla="*/ 365760 h 2904564"/>
                    <a:gd name="connsiteX12" fmla="*/ 2562559 w 3493095"/>
                    <a:gd name="connsiteY12" fmla="*/ 0 h 2904564"/>
                    <a:gd name="connsiteX13" fmla="*/ 1594370 w 3493095"/>
                    <a:gd name="connsiteY13" fmla="*/ 102197 h 2904564"/>
                    <a:gd name="connsiteX0" fmla="*/ 1594370 w 3493095"/>
                    <a:gd name="connsiteY0" fmla="*/ 102197 h 2904564"/>
                    <a:gd name="connsiteX1" fmla="*/ 733759 w 3493095"/>
                    <a:gd name="connsiteY1" fmla="*/ 467957 h 2904564"/>
                    <a:gd name="connsiteX2" fmla="*/ 206634 w 3493095"/>
                    <a:gd name="connsiteY2" fmla="*/ 1145689 h 2904564"/>
                    <a:gd name="connsiteX3" fmla="*/ 298074 w 3493095"/>
                    <a:gd name="connsiteY3" fmla="*/ 1936376 h 2904564"/>
                    <a:gd name="connsiteX4" fmla="*/ 792926 w 3493095"/>
                    <a:gd name="connsiteY4" fmla="*/ 2630244 h 2904564"/>
                    <a:gd name="connsiteX5" fmla="*/ 1470657 w 3493095"/>
                    <a:gd name="connsiteY5" fmla="*/ 2899186 h 2904564"/>
                    <a:gd name="connsiteX6" fmla="*/ 2175283 w 3493095"/>
                    <a:gd name="connsiteY6" fmla="*/ 2904564 h 2904564"/>
                    <a:gd name="connsiteX7" fmla="*/ 3111199 w 3493095"/>
                    <a:gd name="connsiteY7" fmla="*/ 2775473 h 2904564"/>
                    <a:gd name="connsiteX8" fmla="*/ 3251048 w 3493095"/>
                    <a:gd name="connsiteY8" fmla="*/ 2366682 h 2904564"/>
                    <a:gd name="connsiteX9" fmla="*/ 3493095 w 3493095"/>
                    <a:gd name="connsiteY9" fmla="*/ 1715844 h 2904564"/>
                    <a:gd name="connsiteX10" fmla="*/ 3294079 w 3493095"/>
                    <a:gd name="connsiteY10" fmla="*/ 1226371 h 2904564"/>
                    <a:gd name="connsiteX11" fmla="*/ 3164987 w 3493095"/>
                    <a:gd name="connsiteY11" fmla="*/ 365760 h 2904564"/>
                    <a:gd name="connsiteX12" fmla="*/ 2562559 w 3493095"/>
                    <a:gd name="connsiteY12" fmla="*/ 0 h 2904564"/>
                    <a:gd name="connsiteX13" fmla="*/ 1594370 w 3493095"/>
                    <a:gd name="connsiteY13" fmla="*/ 102197 h 2904564"/>
                    <a:gd name="connsiteX0" fmla="*/ 1594370 w 3493095"/>
                    <a:gd name="connsiteY0" fmla="*/ 102197 h 2904564"/>
                    <a:gd name="connsiteX1" fmla="*/ 733759 w 3493095"/>
                    <a:gd name="connsiteY1" fmla="*/ 467957 h 2904564"/>
                    <a:gd name="connsiteX2" fmla="*/ 206634 w 3493095"/>
                    <a:gd name="connsiteY2" fmla="*/ 1145689 h 2904564"/>
                    <a:gd name="connsiteX3" fmla="*/ 298074 w 3493095"/>
                    <a:gd name="connsiteY3" fmla="*/ 1936376 h 2904564"/>
                    <a:gd name="connsiteX4" fmla="*/ 792926 w 3493095"/>
                    <a:gd name="connsiteY4" fmla="*/ 2630244 h 2904564"/>
                    <a:gd name="connsiteX5" fmla="*/ 1470657 w 3493095"/>
                    <a:gd name="connsiteY5" fmla="*/ 2899186 h 2904564"/>
                    <a:gd name="connsiteX6" fmla="*/ 2175283 w 3493095"/>
                    <a:gd name="connsiteY6" fmla="*/ 2904564 h 2904564"/>
                    <a:gd name="connsiteX7" fmla="*/ 3111199 w 3493095"/>
                    <a:gd name="connsiteY7" fmla="*/ 2775473 h 2904564"/>
                    <a:gd name="connsiteX8" fmla="*/ 3251048 w 3493095"/>
                    <a:gd name="connsiteY8" fmla="*/ 2366682 h 2904564"/>
                    <a:gd name="connsiteX9" fmla="*/ 3493095 w 3493095"/>
                    <a:gd name="connsiteY9" fmla="*/ 1715844 h 2904564"/>
                    <a:gd name="connsiteX10" fmla="*/ 3294079 w 3493095"/>
                    <a:gd name="connsiteY10" fmla="*/ 1226371 h 2904564"/>
                    <a:gd name="connsiteX11" fmla="*/ 3164987 w 3493095"/>
                    <a:gd name="connsiteY11" fmla="*/ 365760 h 2904564"/>
                    <a:gd name="connsiteX12" fmla="*/ 2562559 w 3493095"/>
                    <a:gd name="connsiteY12" fmla="*/ 0 h 2904564"/>
                    <a:gd name="connsiteX13" fmla="*/ 1594370 w 3493095"/>
                    <a:gd name="connsiteY13" fmla="*/ 102197 h 2904564"/>
                    <a:gd name="connsiteX0" fmla="*/ 1594370 w 3493095"/>
                    <a:gd name="connsiteY0" fmla="*/ 102197 h 2904564"/>
                    <a:gd name="connsiteX1" fmla="*/ 733759 w 3493095"/>
                    <a:gd name="connsiteY1" fmla="*/ 467957 h 2904564"/>
                    <a:gd name="connsiteX2" fmla="*/ 206634 w 3493095"/>
                    <a:gd name="connsiteY2" fmla="*/ 1145689 h 2904564"/>
                    <a:gd name="connsiteX3" fmla="*/ 298074 w 3493095"/>
                    <a:gd name="connsiteY3" fmla="*/ 1936376 h 2904564"/>
                    <a:gd name="connsiteX4" fmla="*/ 792926 w 3493095"/>
                    <a:gd name="connsiteY4" fmla="*/ 2630244 h 2904564"/>
                    <a:gd name="connsiteX5" fmla="*/ 1470657 w 3493095"/>
                    <a:gd name="connsiteY5" fmla="*/ 2899186 h 2904564"/>
                    <a:gd name="connsiteX6" fmla="*/ 2175283 w 3493095"/>
                    <a:gd name="connsiteY6" fmla="*/ 2904564 h 2904564"/>
                    <a:gd name="connsiteX7" fmla="*/ 3111199 w 3493095"/>
                    <a:gd name="connsiteY7" fmla="*/ 2775473 h 2904564"/>
                    <a:gd name="connsiteX8" fmla="*/ 3251048 w 3493095"/>
                    <a:gd name="connsiteY8" fmla="*/ 2366682 h 2904564"/>
                    <a:gd name="connsiteX9" fmla="*/ 3493095 w 3493095"/>
                    <a:gd name="connsiteY9" fmla="*/ 1715844 h 2904564"/>
                    <a:gd name="connsiteX10" fmla="*/ 3294079 w 3493095"/>
                    <a:gd name="connsiteY10" fmla="*/ 1226371 h 2904564"/>
                    <a:gd name="connsiteX11" fmla="*/ 3164987 w 3493095"/>
                    <a:gd name="connsiteY11" fmla="*/ 365760 h 2904564"/>
                    <a:gd name="connsiteX12" fmla="*/ 2562559 w 3493095"/>
                    <a:gd name="connsiteY12" fmla="*/ 0 h 2904564"/>
                    <a:gd name="connsiteX13" fmla="*/ 1594370 w 3493095"/>
                    <a:gd name="connsiteY13" fmla="*/ 102197 h 2904564"/>
                    <a:gd name="connsiteX0" fmla="*/ 1594370 w 3493095"/>
                    <a:gd name="connsiteY0" fmla="*/ 102197 h 2939707"/>
                    <a:gd name="connsiteX1" fmla="*/ 733759 w 3493095"/>
                    <a:gd name="connsiteY1" fmla="*/ 467957 h 2939707"/>
                    <a:gd name="connsiteX2" fmla="*/ 206634 w 3493095"/>
                    <a:gd name="connsiteY2" fmla="*/ 1145689 h 2939707"/>
                    <a:gd name="connsiteX3" fmla="*/ 298074 w 3493095"/>
                    <a:gd name="connsiteY3" fmla="*/ 1936376 h 2939707"/>
                    <a:gd name="connsiteX4" fmla="*/ 792926 w 3493095"/>
                    <a:gd name="connsiteY4" fmla="*/ 2630244 h 2939707"/>
                    <a:gd name="connsiteX5" fmla="*/ 1470657 w 3493095"/>
                    <a:gd name="connsiteY5" fmla="*/ 2899186 h 2939707"/>
                    <a:gd name="connsiteX6" fmla="*/ 2175283 w 3493095"/>
                    <a:gd name="connsiteY6" fmla="*/ 2904564 h 2939707"/>
                    <a:gd name="connsiteX7" fmla="*/ 3111199 w 3493095"/>
                    <a:gd name="connsiteY7" fmla="*/ 2775473 h 2939707"/>
                    <a:gd name="connsiteX8" fmla="*/ 3251048 w 3493095"/>
                    <a:gd name="connsiteY8" fmla="*/ 2366682 h 2939707"/>
                    <a:gd name="connsiteX9" fmla="*/ 3493095 w 3493095"/>
                    <a:gd name="connsiteY9" fmla="*/ 1715844 h 2939707"/>
                    <a:gd name="connsiteX10" fmla="*/ 3294079 w 3493095"/>
                    <a:gd name="connsiteY10" fmla="*/ 1226371 h 2939707"/>
                    <a:gd name="connsiteX11" fmla="*/ 3164987 w 3493095"/>
                    <a:gd name="connsiteY11" fmla="*/ 365760 h 2939707"/>
                    <a:gd name="connsiteX12" fmla="*/ 2562559 w 3493095"/>
                    <a:gd name="connsiteY12" fmla="*/ 0 h 2939707"/>
                    <a:gd name="connsiteX13" fmla="*/ 1594370 w 3493095"/>
                    <a:gd name="connsiteY13" fmla="*/ 102197 h 2939707"/>
                    <a:gd name="connsiteX0" fmla="*/ 1594370 w 3493095"/>
                    <a:gd name="connsiteY0" fmla="*/ 102197 h 2932811"/>
                    <a:gd name="connsiteX1" fmla="*/ 733759 w 3493095"/>
                    <a:gd name="connsiteY1" fmla="*/ 467957 h 2932811"/>
                    <a:gd name="connsiteX2" fmla="*/ 206634 w 3493095"/>
                    <a:gd name="connsiteY2" fmla="*/ 1145689 h 2932811"/>
                    <a:gd name="connsiteX3" fmla="*/ 298074 w 3493095"/>
                    <a:gd name="connsiteY3" fmla="*/ 1936376 h 2932811"/>
                    <a:gd name="connsiteX4" fmla="*/ 792926 w 3493095"/>
                    <a:gd name="connsiteY4" fmla="*/ 2630244 h 2932811"/>
                    <a:gd name="connsiteX5" fmla="*/ 1470657 w 3493095"/>
                    <a:gd name="connsiteY5" fmla="*/ 2899186 h 2932811"/>
                    <a:gd name="connsiteX6" fmla="*/ 2175283 w 3493095"/>
                    <a:gd name="connsiteY6" fmla="*/ 2904564 h 2932811"/>
                    <a:gd name="connsiteX7" fmla="*/ 3111199 w 3493095"/>
                    <a:gd name="connsiteY7" fmla="*/ 2775473 h 2932811"/>
                    <a:gd name="connsiteX8" fmla="*/ 3251048 w 3493095"/>
                    <a:gd name="connsiteY8" fmla="*/ 2366682 h 2932811"/>
                    <a:gd name="connsiteX9" fmla="*/ 3493095 w 3493095"/>
                    <a:gd name="connsiteY9" fmla="*/ 1715844 h 2932811"/>
                    <a:gd name="connsiteX10" fmla="*/ 3294079 w 3493095"/>
                    <a:gd name="connsiteY10" fmla="*/ 1226371 h 2932811"/>
                    <a:gd name="connsiteX11" fmla="*/ 3164987 w 3493095"/>
                    <a:gd name="connsiteY11" fmla="*/ 365760 h 2932811"/>
                    <a:gd name="connsiteX12" fmla="*/ 2562559 w 3493095"/>
                    <a:gd name="connsiteY12" fmla="*/ 0 h 2932811"/>
                    <a:gd name="connsiteX13" fmla="*/ 1594370 w 3493095"/>
                    <a:gd name="connsiteY13" fmla="*/ 102197 h 2932811"/>
                    <a:gd name="connsiteX0" fmla="*/ 1594370 w 3493095"/>
                    <a:gd name="connsiteY0" fmla="*/ 102197 h 2932811"/>
                    <a:gd name="connsiteX1" fmla="*/ 733759 w 3493095"/>
                    <a:gd name="connsiteY1" fmla="*/ 467957 h 2932811"/>
                    <a:gd name="connsiteX2" fmla="*/ 206634 w 3493095"/>
                    <a:gd name="connsiteY2" fmla="*/ 1145689 h 2932811"/>
                    <a:gd name="connsiteX3" fmla="*/ 298074 w 3493095"/>
                    <a:gd name="connsiteY3" fmla="*/ 1936376 h 2932811"/>
                    <a:gd name="connsiteX4" fmla="*/ 792926 w 3493095"/>
                    <a:gd name="connsiteY4" fmla="*/ 2630244 h 2932811"/>
                    <a:gd name="connsiteX5" fmla="*/ 1449142 w 3493095"/>
                    <a:gd name="connsiteY5" fmla="*/ 2899186 h 2932811"/>
                    <a:gd name="connsiteX6" fmla="*/ 2175283 w 3493095"/>
                    <a:gd name="connsiteY6" fmla="*/ 2904564 h 2932811"/>
                    <a:gd name="connsiteX7" fmla="*/ 3111199 w 3493095"/>
                    <a:gd name="connsiteY7" fmla="*/ 2775473 h 2932811"/>
                    <a:gd name="connsiteX8" fmla="*/ 3251048 w 3493095"/>
                    <a:gd name="connsiteY8" fmla="*/ 2366682 h 2932811"/>
                    <a:gd name="connsiteX9" fmla="*/ 3493095 w 3493095"/>
                    <a:gd name="connsiteY9" fmla="*/ 1715844 h 2932811"/>
                    <a:gd name="connsiteX10" fmla="*/ 3294079 w 3493095"/>
                    <a:gd name="connsiteY10" fmla="*/ 1226371 h 2932811"/>
                    <a:gd name="connsiteX11" fmla="*/ 3164987 w 3493095"/>
                    <a:gd name="connsiteY11" fmla="*/ 365760 h 2932811"/>
                    <a:gd name="connsiteX12" fmla="*/ 2562559 w 3493095"/>
                    <a:gd name="connsiteY12" fmla="*/ 0 h 2932811"/>
                    <a:gd name="connsiteX13" fmla="*/ 1594370 w 3493095"/>
                    <a:gd name="connsiteY13" fmla="*/ 102197 h 2932811"/>
                    <a:gd name="connsiteX0" fmla="*/ 1594370 w 3493095"/>
                    <a:gd name="connsiteY0" fmla="*/ 102197 h 2932811"/>
                    <a:gd name="connsiteX1" fmla="*/ 733759 w 3493095"/>
                    <a:gd name="connsiteY1" fmla="*/ 467957 h 2932811"/>
                    <a:gd name="connsiteX2" fmla="*/ 206634 w 3493095"/>
                    <a:gd name="connsiteY2" fmla="*/ 1145689 h 2932811"/>
                    <a:gd name="connsiteX3" fmla="*/ 298074 w 3493095"/>
                    <a:gd name="connsiteY3" fmla="*/ 1936376 h 2932811"/>
                    <a:gd name="connsiteX4" fmla="*/ 792926 w 3493095"/>
                    <a:gd name="connsiteY4" fmla="*/ 2630244 h 2932811"/>
                    <a:gd name="connsiteX5" fmla="*/ 1449142 w 3493095"/>
                    <a:gd name="connsiteY5" fmla="*/ 2899186 h 2932811"/>
                    <a:gd name="connsiteX6" fmla="*/ 2175283 w 3493095"/>
                    <a:gd name="connsiteY6" fmla="*/ 2904564 h 2932811"/>
                    <a:gd name="connsiteX7" fmla="*/ 3111199 w 3493095"/>
                    <a:gd name="connsiteY7" fmla="*/ 2775473 h 2932811"/>
                    <a:gd name="connsiteX8" fmla="*/ 3251048 w 3493095"/>
                    <a:gd name="connsiteY8" fmla="*/ 2366682 h 2932811"/>
                    <a:gd name="connsiteX9" fmla="*/ 3493095 w 3493095"/>
                    <a:gd name="connsiteY9" fmla="*/ 1715844 h 2932811"/>
                    <a:gd name="connsiteX10" fmla="*/ 3294079 w 3493095"/>
                    <a:gd name="connsiteY10" fmla="*/ 1226371 h 2932811"/>
                    <a:gd name="connsiteX11" fmla="*/ 3164987 w 3493095"/>
                    <a:gd name="connsiteY11" fmla="*/ 365760 h 2932811"/>
                    <a:gd name="connsiteX12" fmla="*/ 2562559 w 3493095"/>
                    <a:gd name="connsiteY12" fmla="*/ 0 h 2932811"/>
                    <a:gd name="connsiteX13" fmla="*/ 1594370 w 3493095"/>
                    <a:gd name="connsiteY13" fmla="*/ 102197 h 2932811"/>
                    <a:gd name="connsiteX0" fmla="*/ 1594370 w 3493095"/>
                    <a:gd name="connsiteY0" fmla="*/ 102197 h 2944739"/>
                    <a:gd name="connsiteX1" fmla="*/ 733759 w 3493095"/>
                    <a:gd name="connsiteY1" fmla="*/ 467957 h 2944739"/>
                    <a:gd name="connsiteX2" fmla="*/ 206634 w 3493095"/>
                    <a:gd name="connsiteY2" fmla="*/ 1145689 h 2944739"/>
                    <a:gd name="connsiteX3" fmla="*/ 298074 w 3493095"/>
                    <a:gd name="connsiteY3" fmla="*/ 1936376 h 2944739"/>
                    <a:gd name="connsiteX4" fmla="*/ 792926 w 3493095"/>
                    <a:gd name="connsiteY4" fmla="*/ 2630244 h 2944739"/>
                    <a:gd name="connsiteX5" fmla="*/ 1449142 w 3493095"/>
                    <a:gd name="connsiteY5" fmla="*/ 2899186 h 2944739"/>
                    <a:gd name="connsiteX6" fmla="*/ 2175283 w 3493095"/>
                    <a:gd name="connsiteY6" fmla="*/ 2904564 h 2944739"/>
                    <a:gd name="connsiteX7" fmla="*/ 3111199 w 3493095"/>
                    <a:gd name="connsiteY7" fmla="*/ 2775473 h 2944739"/>
                    <a:gd name="connsiteX8" fmla="*/ 3251048 w 3493095"/>
                    <a:gd name="connsiteY8" fmla="*/ 2366682 h 2944739"/>
                    <a:gd name="connsiteX9" fmla="*/ 3493095 w 3493095"/>
                    <a:gd name="connsiteY9" fmla="*/ 1715844 h 2944739"/>
                    <a:gd name="connsiteX10" fmla="*/ 3294079 w 3493095"/>
                    <a:gd name="connsiteY10" fmla="*/ 1226371 h 2944739"/>
                    <a:gd name="connsiteX11" fmla="*/ 3164987 w 3493095"/>
                    <a:gd name="connsiteY11" fmla="*/ 365760 h 2944739"/>
                    <a:gd name="connsiteX12" fmla="*/ 2562559 w 3493095"/>
                    <a:gd name="connsiteY12" fmla="*/ 0 h 2944739"/>
                    <a:gd name="connsiteX13" fmla="*/ 1594370 w 3493095"/>
                    <a:gd name="connsiteY13" fmla="*/ 102197 h 2944739"/>
                    <a:gd name="connsiteX0" fmla="*/ 1594370 w 3493095"/>
                    <a:gd name="connsiteY0" fmla="*/ 102197 h 2944739"/>
                    <a:gd name="connsiteX1" fmla="*/ 733759 w 3493095"/>
                    <a:gd name="connsiteY1" fmla="*/ 467957 h 2944739"/>
                    <a:gd name="connsiteX2" fmla="*/ 206634 w 3493095"/>
                    <a:gd name="connsiteY2" fmla="*/ 1145689 h 2944739"/>
                    <a:gd name="connsiteX3" fmla="*/ 298074 w 3493095"/>
                    <a:gd name="connsiteY3" fmla="*/ 1936376 h 2944739"/>
                    <a:gd name="connsiteX4" fmla="*/ 792926 w 3493095"/>
                    <a:gd name="connsiteY4" fmla="*/ 2630244 h 2944739"/>
                    <a:gd name="connsiteX5" fmla="*/ 1449142 w 3493095"/>
                    <a:gd name="connsiteY5" fmla="*/ 2899186 h 2944739"/>
                    <a:gd name="connsiteX6" fmla="*/ 2175283 w 3493095"/>
                    <a:gd name="connsiteY6" fmla="*/ 2904564 h 2944739"/>
                    <a:gd name="connsiteX7" fmla="*/ 3111199 w 3493095"/>
                    <a:gd name="connsiteY7" fmla="*/ 2775473 h 2944739"/>
                    <a:gd name="connsiteX8" fmla="*/ 3251048 w 3493095"/>
                    <a:gd name="connsiteY8" fmla="*/ 2366682 h 2944739"/>
                    <a:gd name="connsiteX9" fmla="*/ 3493095 w 3493095"/>
                    <a:gd name="connsiteY9" fmla="*/ 1715844 h 2944739"/>
                    <a:gd name="connsiteX10" fmla="*/ 3294079 w 3493095"/>
                    <a:gd name="connsiteY10" fmla="*/ 1226371 h 2944739"/>
                    <a:gd name="connsiteX11" fmla="*/ 3164987 w 3493095"/>
                    <a:gd name="connsiteY11" fmla="*/ 365760 h 2944739"/>
                    <a:gd name="connsiteX12" fmla="*/ 2562559 w 3493095"/>
                    <a:gd name="connsiteY12" fmla="*/ 0 h 2944739"/>
                    <a:gd name="connsiteX13" fmla="*/ 1594370 w 3493095"/>
                    <a:gd name="connsiteY13" fmla="*/ 102197 h 2944739"/>
                    <a:gd name="connsiteX0" fmla="*/ 1594370 w 3493095"/>
                    <a:gd name="connsiteY0" fmla="*/ 102197 h 2978989"/>
                    <a:gd name="connsiteX1" fmla="*/ 733759 w 3493095"/>
                    <a:gd name="connsiteY1" fmla="*/ 467957 h 2978989"/>
                    <a:gd name="connsiteX2" fmla="*/ 206634 w 3493095"/>
                    <a:gd name="connsiteY2" fmla="*/ 1145689 h 2978989"/>
                    <a:gd name="connsiteX3" fmla="*/ 298074 w 3493095"/>
                    <a:gd name="connsiteY3" fmla="*/ 1936376 h 2978989"/>
                    <a:gd name="connsiteX4" fmla="*/ 792926 w 3493095"/>
                    <a:gd name="connsiteY4" fmla="*/ 2630244 h 2978989"/>
                    <a:gd name="connsiteX5" fmla="*/ 1449142 w 3493095"/>
                    <a:gd name="connsiteY5" fmla="*/ 2899186 h 2978989"/>
                    <a:gd name="connsiteX6" fmla="*/ 2175283 w 3493095"/>
                    <a:gd name="connsiteY6" fmla="*/ 2904564 h 2978989"/>
                    <a:gd name="connsiteX7" fmla="*/ 3111199 w 3493095"/>
                    <a:gd name="connsiteY7" fmla="*/ 2775473 h 2978989"/>
                    <a:gd name="connsiteX8" fmla="*/ 3251048 w 3493095"/>
                    <a:gd name="connsiteY8" fmla="*/ 2366682 h 2978989"/>
                    <a:gd name="connsiteX9" fmla="*/ 3493095 w 3493095"/>
                    <a:gd name="connsiteY9" fmla="*/ 1715844 h 2978989"/>
                    <a:gd name="connsiteX10" fmla="*/ 3294079 w 3493095"/>
                    <a:gd name="connsiteY10" fmla="*/ 1226371 h 2978989"/>
                    <a:gd name="connsiteX11" fmla="*/ 3164987 w 3493095"/>
                    <a:gd name="connsiteY11" fmla="*/ 365760 h 2978989"/>
                    <a:gd name="connsiteX12" fmla="*/ 2562559 w 3493095"/>
                    <a:gd name="connsiteY12" fmla="*/ 0 h 2978989"/>
                    <a:gd name="connsiteX13" fmla="*/ 1594370 w 3493095"/>
                    <a:gd name="connsiteY13" fmla="*/ 102197 h 2978989"/>
                    <a:gd name="connsiteX0" fmla="*/ 1594370 w 3493095"/>
                    <a:gd name="connsiteY0" fmla="*/ 102197 h 3001392"/>
                    <a:gd name="connsiteX1" fmla="*/ 733759 w 3493095"/>
                    <a:gd name="connsiteY1" fmla="*/ 467957 h 3001392"/>
                    <a:gd name="connsiteX2" fmla="*/ 206634 w 3493095"/>
                    <a:gd name="connsiteY2" fmla="*/ 1145689 h 3001392"/>
                    <a:gd name="connsiteX3" fmla="*/ 298074 w 3493095"/>
                    <a:gd name="connsiteY3" fmla="*/ 1936376 h 3001392"/>
                    <a:gd name="connsiteX4" fmla="*/ 792926 w 3493095"/>
                    <a:gd name="connsiteY4" fmla="*/ 2630244 h 3001392"/>
                    <a:gd name="connsiteX5" fmla="*/ 1449142 w 3493095"/>
                    <a:gd name="connsiteY5" fmla="*/ 2899186 h 3001392"/>
                    <a:gd name="connsiteX6" fmla="*/ 2175283 w 3493095"/>
                    <a:gd name="connsiteY6" fmla="*/ 2904564 h 3001392"/>
                    <a:gd name="connsiteX7" fmla="*/ 3111199 w 3493095"/>
                    <a:gd name="connsiteY7" fmla="*/ 2775473 h 3001392"/>
                    <a:gd name="connsiteX8" fmla="*/ 3251048 w 3493095"/>
                    <a:gd name="connsiteY8" fmla="*/ 2366682 h 3001392"/>
                    <a:gd name="connsiteX9" fmla="*/ 3493095 w 3493095"/>
                    <a:gd name="connsiteY9" fmla="*/ 1715844 h 3001392"/>
                    <a:gd name="connsiteX10" fmla="*/ 3294079 w 3493095"/>
                    <a:gd name="connsiteY10" fmla="*/ 1226371 h 3001392"/>
                    <a:gd name="connsiteX11" fmla="*/ 3164987 w 3493095"/>
                    <a:gd name="connsiteY11" fmla="*/ 365760 h 3001392"/>
                    <a:gd name="connsiteX12" fmla="*/ 2562559 w 3493095"/>
                    <a:gd name="connsiteY12" fmla="*/ 0 h 3001392"/>
                    <a:gd name="connsiteX13" fmla="*/ 1594370 w 3493095"/>
                    <a:gd name="connsiteY13" fmla="*/ 102197 h 3001392"/>
                    <a:gd name="connsiteX0" fmla="*/ 1594370 w 3493095"/>
                    <a:gd name="connsiteY0" fmla="*/ 102197 h 3008676"/>
                    <a:gd name="connsiteX1" fmla="*/ 733759 w 3493095"/>
                    <a:gd name="connsiteY1" fmla="*/ 467957 h 3008676"/>
                    <a:gd name="connsiteX2" fmla="*/ 206634 w 3493095"/>
                    <a:gd name="connsiteY2" fmla="*/ 1145689 h 3008676"/>
                    <a:gd name="connsiteX3" fmla="*/ 298074 w 3493095"/>
                    <a:gd name="connsiteY3" fmla="*/ 1936376 h 3008676"/>
                    <a:gd name="connsiteX4" fmla="*/ 792926 w 3493095"/>
                    <a:gd name="connsiteY4" fmla="*/ 2630244 h 3008676"/>
                    <a:gd name="connsiteX5" fmla="*/ 1449142 w 3493095"/>
                    <a:gd name="connsiteY5" fmla="*/ 2899186 h 3008676"/>
                    <a:gd name="connsiteX6" fmla="*/ 2175283 w 3493095"/>
                    <a:gd name="connsiteY6" fmla="*/ 2904564 h 3008676"/>
                    <a:gd name="connsiteX7" fmla="*/ 3154230 w 3493095"/>
                    <a:gd name="connsiteY7" fmla="*/ 2802367 h 3008676"/>
                    <a:gd name="connsiteX8" fmla="*/ 3251048 w 3493095"/>
                    <a:gd name="connsiteY8" fmla="*/ 2366682 h 3008676"/>
                    <a:gd name="connsiteX9" fmla="*/ 3493095 w 3493095"/>
                    <a:gd name="connsiteY9" fmla="*/ 1715844 h 3008676"/>
                    <a:gd name="connsiteX10" fmla="*/ 3294079 w 3493095"/>
                    <a:gd name="connsiteY10" fmla="*/ 1226371 h 3008676"/>
                    <a:gd name="connsiteX11" fmla="*/ 3164987 w 3493095"/>
                    <a:gd name="connsiteY11" fmla="*/ 365760 h 3008676"/>
                    <a:gd name="connsiteX12" fmla="*/ 2562559 w 3493095"/>
                    <a:gd name="connsiteY12" fmla="*/ 0 h 3008676"/>
                    <a:gd name="connsiteX13" fmla="*/ 1594370 w 3493095"/>
                    <a:gd name="connsiteY13" fmla="*/ 102197 h 3008676"/>
                    <a:gd name="connsiteX0" fmla="*/ 1594370 w 3493095"/>
                    <a:gd name="connsiteY0" fmla="*/ 102197 h 3008676"/>
                    <a:gd name="connsiteX1" fmla="*/ 733759 w 3493095"/>
                    <a:gd name="connsiteY1" fmla="*/ 467957 h 3008676"/>
                    <a:gd name="connsiteX2" fmla="*/ 206634 w 3493095"/>
                    <a:gd name="connsiteY2" fmla="*/ 1145689 h 3008676"/>
                    <a:gd name="connsiteX3" fmla="*/ 298074 w 3493095"/>
                    <a:gd name="connsiteY3" fmla="*/ 1936376 h 3008676"/>
                    <a:gd name="connsiteX4" fmla="*/ 792926 w 3493095"/>
                    <a:gd name="connsiteY4" fmla="*/ 2630244 h 3008676"/>
                    <a:gd name="connsiteX5" fmla="*/ 1449142 w 3493095"/>
                    <a:gd name="connsiteY5" fmla="*/ 2899186 h 3008676"/>
                    <a:gd name="connsiteX6" fmla="*/ 2175283 w 3493095"/>
                    <a:gd name="connsiteY6" fmla="*/ 2904564 h 3008676"/>
                    <a:gd name="connsiteX7" fmla="*/ 3154230 w 3493095"/>
                    <a:gd name="connsiteY7" fmla="*/ 2802367 h 3008676"/>
                    <a:gd name="connsiteX8" fmla="*/ 3272563 w 3493095"/>
                    <a:gd name="connsiteY8" fmla="*/ 2237590 h 3008676"/>
                    <a:gd name="connsiteX9" fmla="*/ 3493095 w 3493095"/>
                    <a:gd name="connsiteY9" fmla="*/ 1715844 h 3008676"/>
                    <a:gd name="connsiteX10" fmla="*/ 3294079 w 3493095"/>
                    <a:gd name="connsiteY10" fmla="*/ 1226371 h 3008676"/>
                    <a:gd name="connsiteX11" fmla="*/ 3164987 w 3493095"/>
                    <a:gd name="connsiteY11" fmla="*/ 365760 h 3008676"/>
                    <a:gd name="connsiteX12" fmla="*/ 2562559 w 3493095"/>
                    <a:gd name="connsiteY12" fmla="*/ 0 h 3008676"/>
                    <a:gd name="connsiteX13" fmla="*/ 1594370 w 3493095"/>
                    <a:gd name="connsiteY13" fmla="*/ 102197 h 3008676"/>
                    <a:gd name="connsiteX0" fmla="*/ 1594370 w 3493095"/>
                    <a:gd name="connsiteY0" fmla="*/ 102197 h 3001392"/>
                    <a:gd name="connsiteX1" fmla="*/ 733759 w 3493095"/>
                    <a:gd name="connsiteY1" fmla="*/ 467957 h 3001392"/>
                    <a:gd name="connsiteX2" fmla="*/ 206634 w 3493095"/>
                    <a:gd name="connsiteY2" fmla="*/ 1145689 h 3001392"/>
                    <a:gd name="connsiteX3" fmla="*/ 298074 w 3493095"/>
                    <a:gd name="connsiteY3" fmla="*/ 1936376 h 3001392"/>
                    <a:gd name="connsiteX4" fmla="*/ 792926 w 3493095"/>
                    <a:gd name="connsiteY4" fmla="*/ 2630244 h 3001392"/>
                    <a:gd name="connsiteX5" fmla="*/ 1449142 w 3493095"/>
                    <a:gd name="connsiteY5" fmla="*/ 2899186 h 3001392"/>
                    <a:gd name="connsiteX6" fmla="*/ 2175283 w 3493095"/>
                    <a:gd name="connsiteY6" fmla="*/ 2904564 h 3001392"/>
                    <a:gd name="connsiteX7" fmla="*/ 3245670 w 3493095"/>
                    <a:gd name="connsiteY7" fmla="*/ 2775473 h 3001392"/>
                    <a:gd name="connsiteX8" fmla="*/ 3272563 w 3493095"/>
                    <a:gd name="connsiteY8" fmla="*/ 2237590 h 3001392"/>
                    <a:gd name="connsiteX9" fmla="*/ 3493095 w 3493095"/>
                    <a:gd name="connsiteY9" fmla="*/ 1715844 h 3001392"/>
                    <a:gd name="connsiteX10" fmla="*/ 3294079 w 3493095"/>
                    <a:gd name="connsiteY10" fmla="*/ 1226371 h 3001392"/>
                    <a:gd name="connsiteX11" fmla="*/ 3164987 w 3493095"/>
                    <a:gd name="connsiteY11" fmla="*/ 365760 h 3001392"/>
                    <a:gd name="connsiteX12" fmla="*/ 2562559 w 3493095"/>
                    <a:gd name="connsiteY12" fmla="*/ 0 h 3001392"/>
                    <a:gd name="connsiteX13" fmla="*/ 1594370 w 3493095"/>
                    <a:gd name="connsiteY13" fmla="*/ 102197 h 3001392"/>
                    <a:gd name="connsiteX0" fmla="*/ 1594370 w 3493095"/>
                    <a:gd name="connsiteY0" fmla="*/ 102197 h 3001392"/>
                    <a:gd name="connsiteX1" fmla="*/ 733759 w 3493095"/>
                    <a:gd name="connsiteY1" fmla="*/ 467957 h 3001392"/>
                    <a:gd name="connsiteX2" fmla="*/ 206634 w 3493095"/>
                    <a:gd name="connsiteY2" fmla="*/ 1145689 h 3001392"/>
                    <a:gd name="connsiteX3" fmla="*/ 298074 w 3493095"/>
                    <a:gd name="connsiteY3" fmla="*/ 1936376 h 3001392"/>
                    <a:gd name="connsiteX4" fmla="*/ 792926 w 3493095"/>
                    <a:gd name="connsiteY4" fmla="*/ 2630244 h 3001392"/>
                    <a:gd name="connsiteX5" fmla="*/ 1449142 w 3493095"/>
                    <a:gd name="connsiteY5" fmla="*/ 2899186 h 3001392"/>
                    <a:gd name="connsiteX6" fmla="*/ 2175283 w 3493095"/>
                    <a:gd name="connsiteY6" fmla="*/ 2904564 h 3001392"/>
                    <a:gd name="connsiteX7" fmla="*/ 3245670 w 3493095"/>
                    <a:gd name="connsiteY7" fmla="*/ 2775473 h 3001392"/>
                    <a:gd name="connsiteX8" fmla="*/ 3272563 w 3493095"/>
                    <a:gd name="connsiteY8" fmla="*/ 2237590 h 3001392"/>
                    <a:gd name="connsiteX9" fmla="*/ 3493095 w 3493095"/>
                    <a:gd name="connsiteY9" fmla="*/ 1715844 h 3001392"/>
                    <a:gd name="connsiteX10" fmla="*/ 3294079 w 3493095"/>
                    <a:gd name="connsiteY10" fmla="*/ 1226371 h 3001392"/>
                    <a:gd name="connsiteX11" fmla="*/ 3164987 w 3493095"/>
                    <a:gd name="connsiteY11" fmla="*/ 365760 h 3001392"/>
                    <a:gd name="connsiteX12" fmla="*/ 2562559 w 3493095"/>
                    <a:gd name="connsiteY12" fmla="*/ 0 h 3001392"/>
                    <a:gd name="connsiteX13" fmla="*/ 1594370 w 3493095"/>
                    <a:gd name="connsiteY13" fmla="*/ 102197 h 3001392"/>
                    <a:gd name="connsiteX0" fmla="*/ 1594370 w 3493095"/>
                    <a:gd name="connsiteY0" fmla="*/ 102197 h 3001392"/>
                    <a:gd name="connsiteX1" fmla="*/ 733759 w 3493095"/>
                    <a:gd name="connsiteY1" fmla="*/ 467957 h 3001392"/>
                    <a:gd name="connsiteX2" fmla="*/ 206634 w 3493095"/>
                    <a:gd name="connsiteY2" fmla="*/ 1145689 h 3001392"/>
                    <a:gd name="connsiteX3" fmla="*/ 298074 w 3493095"/>
                    <a:gd name="connsiteY3" fmla="*/ 1936376 h 3001392"/>
                    <a:gd name="connsiteX4" fmla="*/ 792926 w 3493095"/>
                    <a:gd name="connsiteY4" fmla="*/ 2630244 h 3001392"/>
                    <a:gd name="connsiteX5" fmla="*/ 1449142 w 3493095"/>
                    <a:gd name="connsiteY5" fmla="*/ 2899186 h 3001392"/>
                    <a:gd name="connsiteX6" fmla="*/ 2175283 w 3493095"/>
                    <a:gd name="connsiteY6" fmla="*/ 2904564 h 3001392"/>
                    <a:gd name="connsiteX7" fmla="*/ 3245670 w 3493095"/>
                    <a:gd name="connsiteY7" fmla="*/ 2775473 h 3001392"/>
                    <a:gd name="connsiteX8" fmla="*/ 3267184 w 3493095"/>
                    <a:gd name="connsiteY8" fmla="*/ 2205318 h 3001392"/>
                    <a:gd name="connsiteX9" fmla="*/ 3493095 w 3493095"/>
                    <a:gd name="connsiteY9" fmla="*/ 1715844 h 3001392"/>
                    <a:gd name="connsiteX10" fmla="*/ 3294079 w 3493095"/>
                    <a:gd name="connsiteY10" fmla="*/ 1226371 h 3001392"/>
                    <a:gd name="connsiteX11" fmla="*/ 3164987 w 3493095"/>
                    <a:gd name="connsiteY11" fmla="*/ 365760 h 3001392"/>
                    <a:gd name="connsiteX12" fmla="*/ 2562559 w 3493095"/>
                    <a:gd name="connsiteY12" fmla="*/ 0 h 3001392"/>
                    <a:gd name="connsiteX13" fmla="*/ 1594370 w 3493095"/>
                    <a:gd name="connsiteY13" fmla="*/ 102197 h 3001392"/>
                    <a:gd name="connsiteX0" fmla="*/ 1594370 w 3493095"/>
                    <a:gd name="connsiteY0" fmla="*/ 102197 h 3001392"/>
                    <a:gd name="connsiteX1" fmla="*/ 733759 w 3493095"/>
                    <a:gd name="connsiteY1" fmla="*/ 467957 h 3001392"/>
                    <a:gd name="connsiteX2" fmla="*/ 206634 w 3493095"/>
                    <a:gd name="connsiteY2" fmla="*/ 1145689 h 3001392"/>
                    <a:gd name="connsiteX3" fmla="*/ 298074 w 3493095"/>
                    <a:gd name="connsiteY3" fmla="*/ 1936376 h 3001392"/>
                    <a:gd name="connsiteX4" fmla="*/ 792926 w 3493095"/>
                    <a:gd name="connsiteY4" fmla="*/ 2630244 h 3001392"/>
                    <a:gd name="connsiteX5" fmla="*/ 1449142 w 3493095"/>
                    <a:gd name="connsiteY5" fmla="*/ 2899186 h 3001392"/>
                    <a:gd name="connsiteX6" fmla="*/ 2175283 w 3493095"/>
                    <a:gd name="connsiteY6" fmla="*/ 2904564 h 3001392"/>
                    <a:gd name="connsiteX7" fmla="*/ 3245670 w 3493095"/>
                    <a:gd name="connsiteY7" fmla="*/ 2775473 h 3001392"/>
                    <a:gd name="connsiteX8" fmla="*/ 3267184 w 3493095"/>
                    <a:gd name="connsiteY8" fmla="*/ 2205318 h 3001392"/>
                    <a:gd name="connsiteX9" fmla="*/ 3493095 w 3493095"/>
                    <a:gd name="connsiteY9" fmla="*/ 1715844 h 3001392"/>
                    <a:gd name="connsiteX10" fmla="*/ 3294079 w 3493095"/>
                    <a:gd name="connsiteY10" fmla="*/ 1226371 h 3001392"/>
                    <a:gd name="connsiteX11" fmla="*/ 3164987 w 3493095"/>
                    <a:gd name="connsiteY11" fmla="*/ 365760 h 3001392"/>
                    <a:gd name="connsiteX12" fmla="*/ 2562559 w 3493095"/>
                    <a:gd name="connsiteY12" fmla="*/ 0 h 3001392"/>
                    <a:gd name="connsiteX13" fmla="*/ 1594370 w 3493095"/>
                    <a:gd name="connsiteY13" fmla="*/ 102197 h 3001392"/>
                    <a:gd name="connsiteX0" fmla="*/ 1594370 w 3493095"/>
                    <a:gd name="connsiteY0" fmla="*/ 102197 h 3001392"/>
                    <a:gd name="connsiteX1" fmla="*/ 733759 w 3493095"/>
                    <a:gd name="connsiteY1" fmla="*/ 467957 h 3001392"/>
                    <a:gd name="connsiteX2" fmla="*/ 206634 w 3493095"/>
                    <a:gd name="connsiteY2" fmla="*/ 1145689 h 3001392"/>
                    <a:gd name="connsiteX3" fmla="*/ 298074 w 3493095"/>
                    <a:gd name="connsiteY3" fmla="*/ 1936376 h 3001392"/>
                    <a:gd name="connsiteX4" fmla="*/ 792926 w 3493095"/>
                    <a:gd name="connsiteY4" fmla="*/ 2630244 h 3001392"/>
                    <a:gd name="connsiteX5" fmla="*/ 1449142 w 3493095"/>
                    <a:gd name="connsiteY5" fmla="*/ 2899186 h 3001392"/>
                    <a:gd name="connsiteX6" fmla="*/ 2175283 w 3493095"/>
                    <a:gd name="connsiteY6" fmla="*/ 2904564 h 3001392"/>
                    <a:gd name="connsiteX7" fmla="*/ 3245670 w 3493095"/>
                    <a:gd name="connsiteY7" fmla="*/ 2775473 h 3001392"/>
                    <a:gd name="connsiteX8" fmla="*/ 3267184 w 3493095"/>
                    <a:gd name="connsiteY8" fmla="*/ 2205318 h 3001392"/>
                    <a:gd name="connsiteX9" fmla="*/ 3493095 w 3493095"/>
                    <a:gd name="connsiteY9" fmla="*/ 1715844 h 3001392"/>
                    <a:gd name="connsiteX10" fmla="*/ 3294079 w 3493095"/>
                    <a:gd name="connsiteY10" fmla="*/ 1226371 h 3001392"/>
                    <a:gd name="connsiteX11" fmla="*/ 3164987 w 3493095"/>
                    <a:gd name="connsiteY11" fmla="*/ 365760 h 3001392"/>
                    <a:gd name="connsiteX12" fmla="*/ 2562559 w 3493095"/>
                    <a:gd name="connsiteY12" fmla="*/ 0 h 3001392"/>
                    <a:gd name="connsiteX13" fmla="*/ 1594370 w 3493095"/>
                    <a:gd name="connsiteY13" fmla="*/ 102197 h 3001392"/>
                    <a:gd name="connsiteX0" fmla="*/ 1594370 w 3493095"/>
                    <a:gd name="connsiteY0" fmla="*/ 102197 h 3001392"/>
                    <a:gd name="connsiteX1" fmla="*/ 733759 w 3493095"/>
                    <a:gd name="connsiteY1" fmla="*/ 467957 h 3001392"/>
                    <a:gd name="connsiteX2" fmla="*/ 206634 w 3493095"/>
                    <a:gd name="connsiteY2" fmla="*/ 1145689 h 3001392"/>
                    <a:gd name="connsiteX3" fmla="*/ 298074 w 3493095"/>
                    <a:gd name="connsiteY3" fmla="*/ 1936376 h 3001392"/>
                    <a:gd name="connsiteX4" fmla="*/ 792926 w 3493095"/>
                    <a:gd name="connsiteY4" fmla="*/ 2630244 h 3001392"/>
                    <a:gd name="connsiteX5" fmla="*/ 1449142 w 3493095"/>
                    <a:gd name="connsiteY5" fmla="*/ 2899186 h 3001392"/>
                    <a:gd name="connsiteX6" fmla="*/ 2175283 w 3493095"/>
                    <a:gd name="connsiteY6" fmla="*/ 2904564 h 3001392"/>
                    <a:gd name="connsiteX7" fmla="*/ 3245670 w 3493095"/>
                    <a:gd name="connsiteY7" fmla="*/ 2775473 h 3001392"/>
                    <a:gd name="connsiteX8" fmla="*/ 3267184 w 3493095"/>
                    <a:gd name="connsiteY8" fmla="*/ 2205318 h 3001392"/>
                    <a:gd name="connsiteX9" fmla="*/ 3493095 w 3493095"/>
                    <a:gd name="connsiteY9" fmla="*/ 1715844 h 3001392"/>
                    <a:gd name="connsiteX10" fmla="*/ 3294079 w 3493095"/>
                    <a:gd name="connsiteY10" fmla="*/ 1226371 h 3001392"/>
                    <a:gd name="connsiteX11" fmla="*/ 3164987 w 3493095"/>
                    <a:gd name="connsiteY11" fmla="*/ 365760 h 3001392"/>
                    <a:gd name="connsiteX12" fmla="*/ 2562559 w 3493095"/>
                    <a:gd name="connsiteY12" fmla="*/ 0 h 3001392"/>
                    <a:gd name="connsiteX13" fmla="*/ 1594370 w 3493095"/>
                    <a:gd name="connsiteY13" fmla="*/ 102197 h 3001392"/>
                    <a:gd name="connsiteX0" fmla="*/ 1594370 w 3493095"/>
                    <a:gd name="connsiteY0" fmla="*/ 102197 h 3001392"/>
                    <a:gd name="connsiteX1" fmla="*/ 733759 w 3493095"/>
                    <a:gd name="connsiteY1" fmla="*/ 467957 h 3001392"/>
                    <a:gd name="connsiteX2" fmla="*/ 206634 w 3493095"/>
                    <a:gd name="connsiteY2" fmla="*/ 1145689 h 3001392"/>
                    <a:gd name="connsiteX3" fmla="*/ 298074 w 3493095"/>
                    <a:gd name="connsiteY3" fmla="*/ 1936376 h 3001392"/>
                    <a:gd name="connsiteX4" fmla="*/ 792926 w 3493095"/>
                    <a:gd name="connsiteY4" fmla="*/ 2630244 h 3001392"/>
                    <a:gd name="connsiteX5" fmla="*/ 1449142 w 3493095"/>
                    <a:gd name="connsiteY5" fmla="*/ 2899186 h 3001392"/>
                    <a:gd name="connsiteX6" fmla="*/ 2175283 w 3493095"/>
                    <a:gd name="connsiteY6" fmla="*/ 2904564 h 3001392"/>
                    <a:gd name="connsiteX7" fmla="*/ 3245670 w 3493095"/>
                    <a:gd name="connsiteY7" fmla="*/ 2775473 h 3001392"/>
                    <a:gd name="connsiteX8" fmla="*/ 3267184 w 3493095"/>
                    <a:gd name="connsiteY8" fmla="*/ 2205318 h 3001392"/>
                    <a:gd name="connsiteX9" fmla="*/ 3493095 w 3493095"/>
                    <a:gd name="connsiteY9" fmla="*/ 1715844 h 3001392"/>
                    <a:gd name="connsiteX10" fmla="*/ 3294079 w 3493095"/>
                    <a:gd name="connsiteY10" fmla="*/ 1226371 h 3001392"/>
                    <a:gd name="connsiteX11" fmla="*/ 3164987 w 3493095"/>
                    <a:gd name="connsiteY11" fmla="*/ 365760 h 3001392"/>
                    <a:gd name="connsiteX12" fmla="*/ 2562559 w 3493095"/>
                    <a:gd name="connsiteY12" fmla="*/ 0 h 3001392"/>
                    <a:gd name="connsiteX13" fmla="*/ 1594370 w 3493095"/>
                    <a:gd name="connsiteY13" fmla="*/ 102197 h 3001392"/>
                    <a:gd name="connsiteX0" fmla="*/ 1594370 w 3493095"/>
                    <a:gd name="connsiteY0" fmla="*/ 102197 h 3001392"/>
                    <a:gd name="connsiteX1" fmla="*/ 733759 w 3493095"/>
                    <a:gd name="connsiteY1" fmla="*/ 467957 h 3001392"/>
                    <a:gd name="connsiteX2" fmla="*/ 206634 w 3493095"/>
                    <a:gd name="connsiteY2" fmla="*/ 1145689 h 3001392"/>
                    <a:gd name="connsiteX3" fmla="*/ 298074 w 3493095"/>
                    <a:gd name="connsiteY3" fmla="*/ 1936376 h 3001392"/>
                    <a:gd name="connsiteX4" fmla="*/ 792926 w 3493095"/>
                    <a:gd name="connsiteY4" fmla="*/ 2630244 h 3001392"/>
                    <a:gd name="connsiteX5" fmla="*/ 1449142 w 3493095"/>
                    <a:gd name="connsiteY5" fmla="*/ 2899186 h 3001392"/>
                    <a:gd name="connsiteX6" fmla="*/ 2175283 w 3493095"/>
                    <a:gd name="connsiteY6" fmla="*/ 2904564 h 3001392"/>
                    <a:gd name="connsiteX7" fmla="*/ 3245670 w 3493095"/>
                    <a:gd name="connsiteY7" fmla="*/ 2775473 h 3001392"/>
                    <a:gd name="connsiteX8" fmla="*/ 3267184 w 3493095"/>
                    <a:gd name="connsiteY8" fmla="*/ 2205318 h 3001392"/>
                    <a:gd name="connsiteX9" fmla="*/ 3493095 w 3493095"/>
                    <a:gd name="connsiteY9" fmla="*/ 1715844 h 3001392"/>
                    <a:gd name="connsiteX10" fmla="*/ 3294079 w 3493095"/>
                    <a:gd name="connsiteY10" fmla="*/ 1226371 h 3001392"/>
                    <a:gd name="connsiteX11" fmla="*/ 3164987 w 3493095"/>
                    <a:gd name="connsiteY11" fmla="*/ 365760 h 3001392"/>
                    <a:gd name="connsiteX12" fmla="*/ 2562559 w 3493095"/>
                    <a:gd name="connsiteY12" fmla="*/ 0 h 3001392"/>
                    <a:gd name="connsiteX13" fmla="*/ 1594370 w 3493095"/>
                    <a:gd name="connsiteY13" fmla="*/ 102197 h 3001392"/>
                    <a:gd name="connsiteX0" fmla="*/ 1594370 w 3493095"/>
                    <a:gd name="connsiteY0" fmla="*/ 102197 h 3001392"/>
                    <a:gd name="connsiteX1" fmla="*/ 733759 w 3493095"/>
                    <a:gd name="connsiteY1" fmla="*/ 467957 h 3001392"/>
                    <a:gd name="connsiteX2" fmla="*/ 206634 w 3493095"/>
                    <a:gd name="connsiteY2" fmla="*/ 1145689 h 3001392"/>
                    <a:gd name="connsiteX3" fmla="*/ 298074 w 3493095"/>
                    <a:gd name="connsiteY3" fmla="*/ 1936376 h 3001392"/>
                    <a:gd name="connsiteX4" fmla="*/ 792926 w 3493095"/>
                    <a:gd name="connsiteY4" fmla="*/ 2630244 h 3001392"/>
                    <a:gd name="connsiteX5" fmla="*/ 1449142 w 3493095"/>
                    <a:gd name="connsiteY5" fmla="*/ 2899186 h 3001392"/>
                    <a:gd name="connsiteX6" fmla="*/ 2175283 w 3493095"/>
                    <a:gd name="connsiteY6" fmla="*/ 2904564 h 3001392"/>
                    <a:gd name="connsiteX7" fmla="*/ 3245670 w 3493095"/>
                    <a:gd name="connsiteY7" fmla="*/ 2775473 h 3001392"/>
                    <a:gd name="connsiteX8" fmla="*/ 3267184 w 3493095"/>
                    <a:gd name="connsiteY8" fmla="*/ 2205318 h 3001392"/>
                    <a:gd name="connsiteX9" fmla="*/ 3493095 w 3493095"/>
                    <a:gd name="connsiteY9" fmla="*/ 1715844 h 3001392"/>
                    <a:gd name="connsiteX10" fmla="*/ 3294079 w 3493095"/>
                    <a:gd name="connsiteY10" fmla="*/ 1226371 h 3001392"/>
                    <a:gd name="connsiteX11" fmla="*/ 3164987 w 3493095"/>
                    <a:gd name="connsiteY11" fmla="*/ 365760 h 3001392"/>
                    <a:gd name="connsiteX12" fmla="*/ 2562559 w 3493095"/>
                    <a:gd name="connsiteY12" fmla="*/ 0 h 3001392"/>
                    <a:gd name="connsiteX13" fmla="*/ 1594370 w 3493095"/>
                    <a:gd name="connsiteY13" fmla="*/ 102197 h 3001392"/>
                    <a:gd name="connsiteX0" fmla="*/ 1594370 w 3493095"/>
                    <a:gd name="connsiteY0" fmla="*/ 135724 h 3034919"/>
                    <a:gd name="connsiteX1" fmla="*/ 733759 w 3493095"/>
                    <a:gd name="connsiteY1" fmla="*/ 501484 h 3034919"/>
                    <a:gd name="connsiteX2" fmla="*/ 206634 w 3493095"/>
                    <a:gd name="connsiteY2" fmla="*/ 1179216 h 3034919"/>
                    <a:gd name="connsiteX3" fmla="*/ 298074 w 3493095"/>
                    <a:gd name="connsiteY3" fmla="*/ 1969903 h 3034919"/>
                    <a:gd name="connsiteX4" fmla="*/ 792926 w 3493095"/>
                    <a:gd name="connsiteY4" fmla="*/ 2663771 h 3034919"/>
                    <a:gd name="connsiteX5" fmla="*/ 1449142 w 3493095"/>
                    <a:gd name="connsiteY5" fmla="*/ 2932713 h 3034919"/>
                    <a:gd name="connsiteX6" fmla="*/ 2175283 w 3493095"/>
                    <a:gd name="connsiteY6" fmla="*/ 2938091 h 3034919"/>
                    <a:gd name="connsiteX7" fmla="*/ 3245670 w 3493095"/>
                    <a:gd name="connsiteY7" fmla="*/ 2809000 h 3034919"/>
                    <a:gd name="connsiteX8" fmla="*/ 3267184 w 3493095"/>
                    <a:gd name="connsiteY8" fmla="*/ 2238845 h 3034919"/>
                    <a:gd name="connsiteX9" fmla="*/ 3493095 w 3493095"/>
                    <a:gd name="connsiteY9" fmla="*/ 1749371 h 3034919"/>
                    <a:gd name="connsiteX10" fmla="*/ 3294079 w 3493095"/>
                    <a:gd name="connsiteY10" fmla="*/ 1259898 h 3034919"/>
                    <a:gd name="connsiteX11" fmla="*/ 3164987 w 3493095"/>
                    <a:gd name="connsiteY11" fmla="*/ 399287 h 3034919"/>
                    <a:gd name="connsiteX12" fmla="*/ 2562559 w 3493095"/>
                    <a:gd name="connsiteY12" fmla="*/ 33527 h 3034919"/>
                    <a:gd name="connsiteX13" fmla="*/ 1594370 w 3493095"/>
                    <a:gd name="connsiteY13" fmla="*/ 135724 h 3034919"/>
                    <a:gd name="connsiteX0" fmla="*/ 1594370 w 3493095"/>
                    <a:gd name="connsiteY0" fmla="*/ 135724 h 3034919"/>
                    <a:gd name="connsiteX1" fmla="*/ 733759 w 3493095"/>
                    <a:gd name="connsiteY1" fmla="*/ 501484 h 3034919"/>
                    <a:gd name="connsiteX2" fmla="*/ 206634 w 3493095"/>
                    <a:gd name="connsiteY2" fmla="*/ 1179216 h 3034919"/>
                    <a:gd name="connsiteX3" fmla="*/ 298074 w 3493095"/>
                    <a:gd name="connsiteY3" fmla="*/ 1969903 h 3034919"/>
                    <a:gd name="connsiteX4" fmla="*/ 792926 w 3493095"/>
                    <a:gd name="connsiteY4" fmla="*/ 2663771 h 3034919"/>
                    <a:gd name="connsiteX5" fmla="*/ 1449142 w 3493095"/>
                    <a:gd name="connsiteY5" fmla="*/ 2932713 h 3034919"/>
                    <a:gd name="connsiteX6" fmla="*/ 2175283 w 3493095"/>
                    <a:gd name="connsiteY6" fmla="*/ 2938091 h 3034919"/>
                    <a:gd name="connsiteX7" fmla="*/ 3245670 w 3493095"/>
                    <a:gd name="connsiteY7" fmla="*/ 2809000 h 3034919"/>
                    <a:gd name="connsiteX8" fmla="*/ 3267184 w 3493095"/>
                    <a:gd name="connsiteY8" fmla="*/ 2238845 h 3034919"/>
                    <a:gd name="connsiteX9" fmla="*/ 3493095 w 3493095"/>
                    <a:gd name="connsiteY9" fmla="*/ 1749371 h 3034919"/>
                    <a:gd name="connsiteX10" fmla="*/ 3294079 w 3493095"/>
                    <a:gd name="connsiteY10" fmla="*/ 1259898 h 3034919"/>
                    <a:gd name="connsiteX11" fmla="*/ 3164987 w 3493095"/>
                    <a:gd name="connsiteY11" fmla="*/ 399287 h 3034919"/>
                    <a:gd name="connsiteX12" fmla="*/ 2562559 w 3493095"/>
                    <a:gd name="connsiteY12" fmla="*/ 33527 h 3034919"/>
                    <a:gd name="connsiteX13" fmla="*/ 1594370 w 3493095"/>
                    <a:gd name="connsiteY13" fmla="*/ 135724 h 3034919"/>
                    <a:gd name="connsiteX0" fmla="*/ 1594370 w 3493095"/>
                    <a:gd name="connsiteY0" fmla="*/ 135724 h 3034919"/>
                    <a:gd name="connsiteX1" fmla="*/ 733759 w 3493095"/>
                    <a:gd name="connsiteY1" fmla="*/ 501484 h 3034919"/>
                    <a:gd name="connsiteX2" fmla="*/ 206634 w 3493095"/>
                    <a:gd name="connsiteY2" fmla="*/ 1179216 h 3034919"/>
                    <a:gd name="connsiteX3" fmla="*/ 298074 w 3493095"/>
                    <a:gd name="connsiteY3" fmla="*/ 1969903 h 3034919"/>
                    <a:gd name="connsiteX4" fmla="*/ 792926 w 3493095"/>
                    <a:gd name="connsiteY4" fmla="*/ 2663771 h 3034919"/>
                    <a:gd name="connsiteX5" fmla="*/ 1449142 w 3493095"/>
                    <a:gd name="connsiteY5" fmla="*/ 2932713 h 3034919"/>
                    <a:gd name="connsiteX6" fmla="*/ 2175283 w 3493095"/>
                    <a:gd name="connsiteY6" fmla="*/ 2938091 h 3034919"/>
                    <a:gd name="connsiteX7" fmla="*/ 3245670 w 3493095"/>
                    <a:gd name="connsiteY7" fmla="*/ 2809000 h 3034919"/>
                    <a:gd name="connsiteX8" fmla="*/ 3267184 w 3493095"/>
                    <a:gd name="connsiteY8" fmla="*/ 2238845 h 3034919"/>
                    <a:gd name="connsiteX9" fmla="*/ 3493095 w 3493095"/>
                    <a:gd name="connsiteY9" fmla="*/ 1749371 h 3034919"/>
                    <a:gd name="connsiteX10" fmla="*/ 3294079 w 3493095"/>
                    <a:gd name="connsiteY10" fmla="*/ 1259898 h 3034919"/>
                    <a:gd name="connsiteX11" fmla="*/ 3164987 w 3493095"/>
                    <a:gd name="connsiteY11" fmla="*/ 399287 h 3034919"/>
                    <a:gd name="connsiteX12" fmla="*/ 2562559 w 3493095"/>
                    <a:gd name="connsiteY12" fmla="*/ 33527 h 3034919"/>
                    <a:gd name="connsiteX13" fmla="*/ 1594370 w 3493095"/>
                    <a:gd name="connsiteY13" fmla="*/ 135724 h 3034919"/>
                    <a:gd name="connsiteX0" fmla="*/ 1594370 w 3493095"/>
                    <a:gd name="connsiteY0" fmla="*/ 135724 h 3034919"/>
                    <a:gd name="connsiteX1" fmla="*/ 733759 w 3493095"/>
                    <a:gd name="connsiteY1" fmla="*/ 501484 h 3034919"/>
                    <a:gd name="connsiteX2" fmla="*/ 206634 w 3493095"/>
                    <a:gd name="connsiteY2" fmla="*/ 1179216 h 3034919"/>
                    <a:gd name="connsiteX3" fmla="*/ 298074 w 3493095"/>
                    <a:gd name="connsiteY3" fmla="*/ 1969903 h 3034919"/>
                    <a:gd name="connsiteX4" fmla="*/ 792926 w 3493095"/>
                    <a:gd name="connsiteY4" fmla="*/ 2663771 h 3034919"/>
                    <a:gd name="connsiteX5" fmla="*/ 1449142 w 3493095"/>
                    <a:gd name="connsiteY5" fmla="*/ 2932713 h 3034919"/>
                    <a:gd name="connsiteX6" fmla="*/ 2175283 w 3493095"/>
                    <a:gd name="connsiteY6" fmla="*/ 2938091 h 3034919"/>
                    <a:gd name="connsiteX7" fmla="*/ 3245670 w 3493095"/>
                    <a:gd name="connsiteY7" fmla="*/ 2809000 h 3034919"/>
                    <a:gd name="connsiteX8" fmla="*/ 3267184 w 3493095"/>
                    <a:gd name="connsiteY8" fmla="*/ 2238845 h 3034919"/>
                    <a:gd name="connsiteX9" fmla="*/ 3493095 w 3493095"/>
                    <a:gd name="connsiteY9" fmla="*/ 1749371 h 3034919"/>
                    <a:gd name="connsiteX10" fmla="*/ 3294079 w 3493095"/>
                    <a:gd name="connsiteY10" fmla="*/ 1259898 h 3034919"/>
                    <a:gd name="connsiteX11" fmla="*/ 3164987 w 3493095"/>
                    <a:gd name="connsiteY11" fmla="*/ 399287 h 3034919"/>
                    <a:gd name="connsiteX12" fmla="*/ 2562559 w 3493095"/>
                    <a:gd name="connsiteY12" fmla="*/ 33527 h 3034919"/>
                    <a:gd name="connsiteX13" fmla="*/ 1594370 w 3493095"/>
                    <a:gd name="connsiteY13" fmla="*/ 135724 h 3034919"/>
                    <a:gd name="connsiteX0" fmla="*/ 1594370 w 3498177"/>
                    <a:gd name="connsiteY0" fmla="*/ 135724 h 3034919"/>
                    <a:gd name="connsiteX1" fmla="*/ 733759 w 3498177"/>
                    <a:gd name="connsiteY1" fmla="*/ 501484 h 3034919"/>
                    <a:gd name="connsiteX2" fmla="*/ 206634 w 3498177"/>
                    <a:gd name="connsiteY2" fmla="*/ 1179216 h 3034919"/>
                    <a:gd name="connsiteX3" fmla="*/ 298074 w 3498177"/>
                    <a:gd name="connsiteY3" fmla="*/ 1969903 h 3034919"/>
                    <a:gd name="connsiteX4" fmla="*/ 792926 w 3498177"/>
                    <a:gd name="connsiteY4" fmla="*/ 2663771 h 3034919"/>
                    <a:gd name="connsiteX5" fmla="*/ 1449142 w 3498177"/>
                    <a:gd name="connsiteY5" fmla="*/ 2932713 h 3034919"/>
                    <a:gd name="connsiteX6" fmla="*/ 2175283 w 3498177"/>
                    <a:gd name="connsiteY6" fmla="*/ 2938091 h 3034919"/>
                    <a:gd name="connsiteX7" fmla="*/ 3245670 w 3498177"/>
                    <a:gd name="connsiteY7" fmla="*/ 2809000 h 3034919"/>
                    <a:gd name="connsiteX8" fmla="*/ 3267184 w 3498177"/>
                    <a:gd name="connsiteY8" fmla="*/ 2238845 h 3034919"/>
                    <a:gd name="connsiteX9" fmla="*/ 3493095 w 3498177"/>
                    <a:gd name="connsiteY9" fmla="*/ 1749371 h 3034919"/>
                    <a:gd name="connsiteX10" fmla="*/ 3294079 w 3498177"/>
                    <a:gd name="connsiteY10" fmla="*/ 1259898 h 3034919"/>
                    <a:gd name="connsiteX11" fmla="*/ 3164987 w 3498177"/>
                    <a:gd name="connsiteY11" fmla="*/ 399287 h 3034919"/>
                    <a:gd name="connsiteX12" fmla="*/ 2562559 w 3498177"/>
                    <a:gd name="connsiteY12" fmla="*/ 33527 h 3034919"/>
                    <a:gd name="connsiteX13" fmla="*/ 1594370 w 3498177"/>
                    <a:gd name="connsiteY13" fmla="*/ 135724 h 3034919"/>
                    <a:gd name="connsiteX0" fmla="*/ 1594370 w 3505579"/>
                    <a:gd name="connsiteY0" fmla="*/ 135724 h 3034919"/>
                    <a:gd name="connsiteX1" fmla="*/ 733759 w 3505579"/>
                    <a:gd name="connsiteY1" fmla="*/ 501484 h 3034919"/>
                    <a:gd name="connsiteX2" fmla="*/ 206634 w 3505579"/>
                    <a:gd name="connsiteY2" fmla="*/ 1179216 h 3034919"/>
                    <a:gd name="connsiteX3" fmla="*/ 298074 w 3505579"/>
                    <a:gd name="connsiteY3" fmla="*/ 1969903 h 3034919"/>
                    <a:gd name="connsiteX4" fmla="*/ 792926 w 3505579"/>
                    <a:gd name="connsiteY4" fmla="*/ 2663771 h 3034919"/>
                    <a:gd name="connsiteX5" fmla="*/ 1449142 w 3505579"/>
                    <a:gd name="connsiteY5" fmla="*/ 2932713 h 3034919"/>
                    <a:gd name="connsiteX6" fmla="*/ 2175283 w 3505579"/>
                    <a:gd name="connsiteY6" fmla="*/ 2938091 h 3034919"/>
                    <a:gd name="connsiteX7" fmla="*/ 3245670 w 3505579"/>
                    <a:gd name="connsiteY7" fmla="*/ 2809000 h 3034919"/>
                    <a:gd name="connsiteX8" fmla="*/ 3267184 w 3505579"/>
                    <a:gd name="connsiteY8" fmla="*/ 2238845 h 3034919"/>
                    <a:gd name="connsiteX9" fmla="*/ 3493095 w 3505579"/>
                    <a:gd name="connsiteY9" fmla="*/ 1749371 h 3034919"/>
                    <a:gd name="connsiteX10" fmla="*/ 3294079 w 3505579"/>
                    <a:gd name="connsiteY10" fmla="*/ 1259898 h 3034919"/>
                    <a:gd name="connsiteX11" fmla="*/ 3164987 w 3505579"/>
                    <a:gd name="connsiteY11" fmla="*/ 399287 h 3034919"/>
                    <a:gd name="connsiteX12" fmla="*/ 2562559 w 3505579"/>
                    <a:gd name="connsiteY12" fmla="*/ 33527 h 3034919"/>
                    <a:gd name="connsiteX13" fmla="*/ 1594370 w 3505579"/>
                    <a:gd name="connsiteY13" fmla="*/ 135724 h 3034919"/>
                    <a:gd name="connsiteX0" fmla="*/ 1594370 w 3505579"/>
                    <a:gd name="connsiteY0" fmla="*/ 135724 h 3034919"/>
                    <a:gd name="connsiteX1" fmla="*/ 733759 w 3505579"/>
                    <a:gd name="connsiteY1" fmla="*/ 501484 h 3034919"/>
                    <a:gd name="connsiteX2" fmla="*/ 206634 w 3505579"/>
                    <a:gd name="connsiteY2" fmla="*/ 1179216 h 3034919"/>
                    <a:gd name="connsiteX3" fmla="*/ 298074 w 3505579"/>
                    <a:gd name="connsiteY3" fmla="*/ 1969903 h 3034919"/>
                    <a:gd name="connsiteX4" fmla="*/ 792926 w 3505579"/>
                    <a:gd name="connsiteY4" fmla="*/ 2663771 h 3034919"/>
                    <a:gd name="connsiteX5" fmla="*/ 1449142 w 3505579"/>
                    <a:gd name="connsiteY5" fmla="*/ 2932713 h 3034919"/>
                    <a:gd name="connsiteX6" fmla="*/ 2175283 w 3505579"/>
                    <a:gd name="connsiteY6" fmla="*/ 2938091 h 3034919"/>
                    <a:gd name="connsiteX7" fmla="*/ 3245670 w 3505579"/>
                    <a:gd name="connsiteY7" fmla="*/ 2809000 h 3034919"/>
                    <a:gd name="connsiteX8" fmla="*/ 3267184 w 3505579"/>
                    <a:gd name="connsiteY8" fmla="*/ 2238845 h 3034919"/>
                    <a:gd name="connsiteX9" fmla="*/ 3493095 w 3505579"/>
                    <a:gd name="connsiteY9" fmla="*/ 1749371 h 3034919"/>
                    <a:gd name="connsiteX10" fmla="*/ 3294079 w 3505579"/>
                    <a:gd name="connsiteY10" fmla="*/ 1259898 h 3034919"/>
                    <a:gd name="connsiteX11" fmla="*/ 3164987 w 3505579"/>
                    <a:gd name="connsiteY11" fmla="*/ 399287 h 3034919"/>
                    <a:gd name="connsiteX12" fmla="*/ 2562559 w 3505579"/>
                    <a:gd name="connsiteY12" fmla="*/ 33527 h 3034919"/>
                    <a:gd name="connsiteX13" fmla="*/ 1594370 w 3505579"/>
                    <a:gd name="connsiteY13" fmla="*/ 135724 h 3034919"/>
                    <a:gd name="connsiteX0" fmla="*/ 1594370 w 3505579"/>
                    <a:gd name="connsiteY0" fmla="*/ 135724 h 3034919"/>
                    <a:gd name="connsiteX1" fmla="*/ 733759 w 3505579"/>
                    <a:gd name="connsiteY1" fmla="*/ 501484 h 3034919"/>
                    <a:gd name="connsiteX2" fmla="*/ 206634 w 3505579"/>
                    <a:gd name="connsiteY2" fmla="*/ 1179216 h 3034919"/>
                    <a:gd name="connsiteX3" fmla="*/ 298074 w 3505579"/>
                    <a:gd name="connsiteY3" fmla="*/ 1969903 h 3034919"/>
                    <a:gd name="connsiteX4" fmla="*/ 792926 w 3505579"/>
                    <a:gd name="connsiteY4" fmla="*/ 2663771 h 3034919"/>
                    <a:gd name="connsiteX5" fmla="*/ 1449142 w 3505579"/>
                    <a:gd name="connsiteY5" fmla="*/ 2932713 h 3034919"/>
                    <a:gd name="connsiteX6" fmla="*/ 2175283 w 3505579"/>
                    <a:gd name="connsiteY6" fmla="*/ 2938091 h 3034919"/>
                    <a:gd name="connsiteX7" fmla="*/ 3245670 w 3505579"/>
                    <a:gd name="connsiteY7" fmla="*/ 2809000 h 3034919"/>
                    <a:gd name="connsiteX8" fmla="*/ 3267184 w 3505579"/>
                    <a:gd name="connsiteY8" fmla="*/ 2238845 h 3034919"/>
                    <a:gd name="connsiteX9" fmla="*/ 3493095 w 3505579"/>
                    <a:gd name="connsiteY9" fmla="*/ 1749371 h 3034919"/>
                    <a:gd name="connsiteX10" fmla="*/ 3294079 w 3505579"/>
                    <a:gd name="connsiteY10" fmla="*/ 1259898 h 3034919"/>
                    <a:gd name="connsiteX11" fmla="*/ 3164987 w 3505579"/>
                    <a:gd name="connsiteY11" fmla="*/ 399287 h 3034919"/>
                    <a:gd name="connsiteX12" fmla="*/ 2562559 w 3505579"/>
                    <a:gd name="connsiteY12" fmla="*/ 33527 h 3034919"/>
                    <a:gd name="connsiteX13" fmla="*/ 1594370 w 3505579"/>
                    <a:gd name="connsiteY13" fmla="*/ 135724 h 3034919"/>
                    <a:gd name="connsiteX0" fmla="*/ 1594370 w 3549654"/>
                    <a:gd name="connsiteY0" fmla="*/ 135724 h 3034919"/>
                    <a:gd name="connsiteX1" fmla="*/ 733759 w 3549654"/>
                    <a:gd name="connsiteY1" fmla="*/ 501484 h 3034919"/>
                    <a:gd name="connsiteX2" fmla="*/ 206634 w 3549654"/>
                    <a:gd name="connsiteY2" fmla="*/ 1179216 h 3034919"/>
                    <a:gd name="connsiteX3" fmla="*/ 298074 w 3549654"/>
                    <a:gd name="connsiteY3" fmla="*/ 1969903 h 3034919"/>
                    <a:gd name="connsiteX4" fmla="*/ 792926 w 3549654"/>
                    <a:gd name="connsiteY4" fmla="*/ 2663771 h 3034919"/>
                    <a:gd name="connsiteX5" fmla="*/ 1449142 w 3549654"/>
                    <a:gd name="connsiteY5" fmla="*/ 2932713 h 3034919"/>
                    <a:gd name="connsiteX6" fmla="*/ 2175283 w 3549654"/>
                    <a:gd name="connsiteY6" fmla="*/ 2938091 h 3034919"/>
                    <a:gd name="connsiteX7" fmla="*/ 3245670 w 3549654"/>
                    <a:gd name="connsiteY7" fmla="*/ 2809000 h 3034919"/>
                    <a:gd name="connsiteX8" fmla="*/ 3267184 w 3549654"/>
                    <a:gd name="connsiteY8" fmla="*/ 2238845 h 3034919"/>
                    <a:gd name="connsiteX9" fmla="*/ 3541505 w 3549654"/>
                    <a:gd name="connsiteY9" fmla="*/ 1738614 h 3034919"/>
                    <a:gd name="connsiteX10" fmla="*/ 3294079 w 3549654"/>
                    <a:gd name="connsiteY10" fmla="*/ 1259898 h 3034919"/>
                    <a:gd name="connsiteX11" fmla="*/ 3164987 w 3549654"/>
                    <a:gd name="connsiteY11" fmla="*/ 399287 h 3034919"/>
                    <a:gd name="connsiteX12" fmla="*/ 2562559 w 3549654"/>
                    <a:gd name="connsiteY12" fmla="*/ 33527 h 3034919"/>
                    <a:gd name="connsiteX13" fmla="*/ 1594370 w 3549654"/>
                    <a:gd name="connsiteY13" fmla="*/ 135724 h 3034919"/>
                    <a:gd name="connsiteX0" fmla="*/ 1594370 w 3547136"/>
                    <a:gd name="connsiteY0" fmla="*/ 135724 h 3034919"/>
                    <a:gd name="connsiteX1" fmla="*/ 733759 w 3547136"/>
                    <a:gd name="connsiteY1" fmla="*/ 501484 h 3034919"/>
                    <a:gd name="connsiteX2" fmla="*/ 206634 w 3547136"/>
                    <a:gd name="connsiteY2" fmla="*/ 1179216 h 3034919"/>
                    <a:gd name="connsiteX3" fmla="*/ 298074 w 3547136"/>
                    <a:gd name="connsiteY3" fmla="*/ 1969903 h 3034919"/>
                    <a:gd name="connsiteX4" fmla="*/ 792926 w 3547136"/>
                    <a:gd name="connsiteY4" fmla="*/ 2663771 h 3034919"/>
                    <a:gd name="connsiteX5" fmla="*/ 1449142 w 3547136"/>
                    <a:gd name="connsiteY5" fmla="*/ 2932713 h 3034919"/>
                    <a:gd name="connsiteX6" fmla="*/ 2175283 w 3547136"/>
                    <a:gd name="connsiteY6" fmla="*/ 2938091 h 3034919"/>
                    <a:gd name="connsiteX7" fmla="*/ 3245670 w 3547136"/>
                    <a:gd name="connsiteY7" fmla="*/ 2809000 h 3034919"/>
                    <a:gd name="connsiteX8" fmla="*/ 3267184 w 3547136"/>
                    <a:gd name="connsiteY8" fmla="*/ 2238845 h 3034919"/>
                    <a:gd name="connsiteX9" fmla="*/ 3541505 w 3547136"/>
                    <a:gd name="connsiteY9" fmla="*/ 1738614 h 3034919"/>
                    <a:gd name="connsiteX10" fmla="*/ 3294079 w 3547136"/>
                    <a:gd name="connsiteY10" fmla="*/ 1259898 h 3034919"/>
                    <a:gd name="connsiteX11" fmla="*/ 3164987 w 3547136"/>
                    <a:gd name="connsiteY11" fmla="*/ 399287 h 3034919"/>
                    <a:gd name="connsiteX12" fmla="*/ 2562559 w 3547136"/>
                    <a:gd name="connsiteY12" fmla="*/ 33527 h 3034919"/>
                    <a:gd name="connsiteX13" fmla="*/ 1594370 w 3547136"/>
                    <a:gd name="connsiteY13" fmla="*/ 135724 h 3034919"/>
                    <a:gd name="connsiteX0" fmla="*/ 1594370 w 3547136"/>
                    <a:gd name="connsiteY0" fmla="*/ 135724 h 3034919"/>
                    <a:gd name="connsiteX1" fmla="*/ 733759 w 3547136"/>
                    <a:gd name="connsiteY1" fmla="*/ 501484 h 3034919"/>
                    <a:gd name="connsiteX2" fmla="*/ 206634 w 3547136"/>
                    <a:gd name="connsiteY2" fmla="*/ 1179216 h 3034919"/>
                    <a:gd name="connsiteX3" fmla="*/ 298074 w 3547136"/>
                    <a:gd name="connsiteY3" fmla="*/ 1969903 h 3034919"/>
                    <a:gd name="connsiteX4" fmla="*/ 792926 w 3547136"/>
                    <a:gd name="connsiteY4" fmla="*/ 2663771 h 3034919"/>
                    <a:gd name="connsiteX5" fmla="*/ 1449142 w 3547136"/>
                    <a:gd name="connsiteY5" fmla="*/ 2932713 h 3034919"/>
                    <a:gd name="connsiteX6" fmla="*/ 2175283 w 3547136"/>
                    <a:gd name="connsiteY6" fmla="*/ 2938091 h 3034919"/>
                    <a:gd name="connsiteX7" fmla="*/ 3245670 w 3547136"/>
                    <a:gd name="connsiteY7" fmla="*/ 2809000 h 3034919"/>
                    <a:gd name="connsiteX8" fmla="*/ 3267184 w 3547136"/>
                    <a:gd name="connsiteY8" fmla="*/ 2238845 h 3034919"/>
                    <a:gd name="connsiteX9" fmla="*/ 3541505 w 3547136"/>
                    <a:gd name="connsiteY9" fmla="*/ 1738614 h 3034919"/>
                    <a:gd name="connsiteX10" fmla="*/ 3294079 w 3547136"/>
                    <a:gd name="connsiteY10" fmla="*/ 1259898 h 3034919"/>
                    <a:gd name="connsiteX11" fmla="*/ 3164987 w 3547136"/>
                    <a:gd name="connsiteY11" fmla="*/ 399287 h 3034919"/>
                    <a:gd name="connsiteX12" fmla="*/ 2562559 w 3547136"/>
                    <a:gd name="connsiteY12" fmla="*/ 33527 h 3034919"/>
                    <a:gd name="connsiteX13" fmla="*/ 1594370 w 3547136"/>
                    <a:gd name="connsiteY13" fmla="*/ 135724 h 3034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547136" h="3034919">
                      <a:moveTo>
                        <a:pt x="1594370" y="135724"/>
                      </a:moveTo>
                      <a:cubicBezTo>
                        <a:pt x="1043938" y="4840"/>
                        <a:pt x="832370" y="261230"/>
                        <a:pt x="733759" y="501484"/>
                      </a:cubicBezTo>
                      <a:cubicBezTo>
                        <a:pt x="611839" y="872624"/>
                        <a:pt x="409236" y="953305"/>
                        <a:pt x="206634" y="1179216"/>
                      </a:cubicBezTo>
                      <a:cubicBezTo>
                        <a:pt x="-160919" y="1523460"/>
                        <a:pt x="20168" y="1792402"/>
                        <a:pt x="298074" y="1969903"/>
                      </a:cubicBezTo>
                      <a:cubicBezTo>
                        <a:pt x="791133" y="2190435"/>
                        <a:pt x="762446" y="2362557"/>
                        <a:pt x="792926" y="2663771"/>
                      </a:cubicBezTo>
                      <a:cubicBezTo>
                        <a:pt x="868230" y="3038495"/>
                        <a:pt x="1147928" y="3004430"/>
                        <a:pt x="1449142" y="2932713"/>
                      </a:cubicBezTo>
                      <a:cubicBezTo>
                        <a:pt x="1879448" y="2762383"/>
                        <a:pt x="2003160" y="2909404"/>
                        <a:pt x="2175283" y="2938091"/>
                      </a:cubicBezTo>
                      <a:cubicBezTo>
                        <a:pt x="3035895" y="3147866"/>
                        <a:pt x="3164988" y="2975743"/>
                        <a:pt x="3245670" y="2809000"/>
                      </a:cubicBezTo>
                      <a:cubicBezTo>
                        <a:pt x="3319180" y="2575917"/>
                        <a:pt x="3258220" y="2418139"/>
                        <a:pt x="3267184" y="2238845"/>
                      </a:cubicBezTo>
                      <a:cubicBezTo>
                        <a:pt x="3320973" y="2043415"/>
                        <a:pt x="3482338" y="1934045"/>
                        <a:pt x="3541505" y="1738614"/>
                      </a:cubicBezTo>
                      <a:cubicBezTo>
                        <a:pt x="3577364" y="1500152"/>
                        <a:pt x="3435721" y="1385403"/>
                        <a:pt x="3294079" y="1259898"/>
                      </a:cubicBezTo>
                      <a:cubicBezTo>
                        <a:pt x="3089683" y="1032195"/>
                        <a:pt x="3208018" y="686157"/>
                        <a:pt x="3164987" y="399287"/>
                      </a:cubicBezTo>
                      <a:cubicBezTo>
                        <a:pt x="3028723" y="-99150"/>
                        <a:pt x="2693443" y="-5918"/>
                        <a:pt x="2562559" y="33527"/>
                      </a:cubicBezTo>
                      <a:cubicBezTo>
                        <a:pt x="2046191" y="271989"/>
                        <a:pt x="1857933" y="203856"/>
                        <a:pt x="1594370" y="135724"/>
                      </a:cubicBezTo>
                      <a:close/>
                    </a:path>
                  </a:pathLst>
                </a:custGeom>
                <a:noFill/>
                <a:ln w="12700" cap="flat" cmpd="sng" algn="ctr">
                  <a:solidFill>
                    <a:srgbClr val="1E5AA4"/>
                  </a:solidFill>
                  <a:prstDash val="lgDashDot"/>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dirty="0">
                    <a:ln>
                      <a:noFill/>
                    </a:ln>
                    <a:solidFill>
                      <a:prstClr val="white"/>
                    </a:solidFill>
                    <a:effectLst/>
                    <a:uLnTx/>
                    <a:uFillTx/>
                    <a:latin typeface="Calibri" panose="020F0502020204030204"/>
                    <a:ea typeface="宋体" panose="02010600030101010101" pitchFamily="2" charset="-122"/>
                    <a:cs typeface="+mn-cs"/>
                  </a:endParaRPr>
                </a:p>
              </p:txBody>
            </p:sp>
          </p:grpSp>
          <p:pic>
            <p:nvPicPr>
              <p:cNvPr id="44" name="图片 2">
                <a:extLst>
                  <a:ext uri="{FF2B5EF4-FFF2-40B4-BE49-F238E27FC236}">
                    <a16:creationId xmlns:a16="http://schemas.microsoft.com/office/drawing/2014/main" id="{AC0644DF-58B5-43F4-A303-5CE444AF82A2}"/>
                  </a:ext>
                </a:extLst>
              </p:cNvPr>
              <p:cNvPicPr>
                <a:picLocks noChangeAspect="1"/>
              </p:cNvPicPr>
              <p:nvPr/>
            </p:nvPicPr>
            <p:blipFill>
              <a:blip r:embed="rId18" cstate="print">
                <a:extLst>
                  <a:ext uri="{28A0092B-C50C-407E-A947-70E740481C1C}">
                    <a14:useLocalDpi xmlns:a14="http://schemas.microsoft.com/office/drawing/2010/main" val="0"/>
                  </a:ext>
                </a:extLst>
              </a:blip>
              <a:stretch>
                <a:fillRect/>
              </a:stretch>
            </p:blipFill>
            <p:spPr>
              <a:xfrm>
                <a:off x="9308611" y="1497546"/>
                <a:ext cx="985693" cy="1513743"/>
              </a:xfrm>
              <a:prstGeom prst="rect">
                <a:avLst/>
              </a:prstGeom>
            </p:spPr>
          </p:pic>
        </p:grpSp>
      </p:grpSp>
    </p:spTree>
    <p:extLst>
      <p:ext uri="{BB962C8B-B14F-4D97-AF65-F5344CB8AC3E}">
        <p14:creationId xmlns:p14="http://schemas.microsoft.com/office/powerpoint/2010/main" val="167793574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fade">
                                      <p:cBhvr>
                                        <p:cTn id="7" dur="1000"/>
                                        <p:tgtEl>
                                          <p:spTgt spid="23"/>
                                        </p:tgtEl>
                                      </p:cBhvr>
                                    </p:animEffect>
                                    <p:anim calcmode="lin" valueType="num">
                                      <p:cBhvr>
                                        <p:cTn id="8" dur="1000" fill="hold"/>
                                        <p:tgtEl>
                                          <p:spTgt spid="23"/>
                                        </p:tgtEl>
                                        <p:attrNameLst>
                                          <p:attrName>ppt_x</p:attrName>
                                        </p:attrNameLst>
                                      </p:cBhvr>
                                      <p:tavLst>
                                        <p:tav tm="0">
                                          <p:val>
                                            <p:strVal val="#ppt_x"/>
                                          </p:val>
                                        </p:tav>
                                        <p:tav tm="100000">
                                          <p:val>
                                            <p:strVal val="#ppt_x"/>
                                          </p:val>
                                        </p:tav>
                                      </p:tavLst>
                                    </p:anim>
                                    <p:anim calcmode="lin" valueType="num">
                                      <p:cBhvr>
                                        <p:cTn id="9" dur="1000" fill="hold"/>
                                        <p:tgtEl>
                                          <p:spTgt spid="2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27"/>
                                        </p:tgtEl>
                                        <p:attrNameLst>
                                          <p:attrName>style.visibility</p:attrName>
                                        </p:attrNameLst>
                                      </p:cBhvr>
                                      <p:to>
                                        <p:strVal val="visible"/>
                                      </p:to>
                                    </p:set>
                                    <p:animEffect transition="in" filter="fade">
                                      <p:cBhvr>
                                        <p:cTn id="14" dur="1000"/>
                                        <p:tgtEl>
                                          <p:spTgt spid="27"/>
                                        </p:tgtEl>
                                      </p:cBhvr>
                                    </p:animEffect>
                                    <p:anim calcmode="lin" valueType="num">
                                      <p:cBhvr>
                                        <p:cTn id="15" dur="1000" fill="hold"/>
                                        <p:tgtEl>
                                          <p:spTgt spid="27"/>
                                        </p:tgtEl>
                                        <p:attrNameLst>
                                          <p:attrName>ppt_x</p:attrName>
                                        </p:attrNameLst>
                                      </p:cBhvr>
                                      <p:tavLst>
                                        <p:tav tm="0">
                                          <p:val>
                                            <p:strVal val="#ppt_x"/>
                                          </p:val>
                                        </p:tav>
                                        <p:tav tm="100000">
                                          <p:val>
                                            <p:strVal val="#ppt_x"/>
                                          </p:val>
                                        </p:tav>
                                      </p:tavLst>
                                    </p:anim>
                                    <p:anim calcmode="lin" valueType="num">
                                      <p:cBhvr>
                                        <p:cTn id="16" dur="1000" fill="hold"/>
                                        <p:tgtEl>
                                          <p:spTgt spid="2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a:extLst>
              <a:ext uri="{FF2B5EF4-FFF2-40B4-BE49-F238E27FC236}">
                <a16:creationId xmlns:a16="http://schemas.microsoft.com/office/drawing/2014/main" id="{AF46E9B7-16A5-4AE7-92BA-287BC75B973E}"/>
              </a:ext>
            </a:extLst>
          </p:cNvPr>
          <p:cNvPicPr>
            <a:picLocks noChangeAspect="1"/>
          </p:cNvPicPr>
          <p:nvPr/>
        </p:nvPicPr>
        <p:blipFill rotWithShape="1">
          <a:blip r:embed="rId3">
            <a:extLst>
              <a:ext uri="{28A0092B-C50C-407E-A947-70E740481C1C}">
                <a14:useLocalDpi xmlns:a14="http://schemas.microsoft.com/office/drawing/2010/main" val="0"/>
              </a:ext>
            </a:extLst>
          </a:blip>
          <a:srcRect l="7143" r="7143" b="2798"/>
          <a:stretch/>
        </p:blipFill>
        <p:spPr>
          <a:xfrm>
            <a:off x="0" y="0"/>
            <a:ext cx="12192000" cy="6858000"/>
          </a:xfrm>
          <a:prstGeom prst="rect">
            <a:avLst/>
          </a:prstGeom>
        </p:spPr>
      </p:pic>
      <p:sp>
        <p:nvSpPr>
          <p:cNvPr id="41" name="矩形 40">
            <a:extLst>
              <a:ext uri="{FF2B5EF4-FFF2-40B4-BE49-F238E27FC236}">
                <a16:creationId xmlns:a16="http://schemas.microsoft.com/office/drawing/2014/main" id="{C154E082-B022-4479-A8F9-424D06B8EBE3}"/>
              </a:ext>
            </a:extLst>
          </p:cNvPr>
          <p:cNvSpPr/>
          <p:nvPr/>
        </p:nvSpPr>
        <p:spPr>
          <a:xfrm>
            <a:off x="0" y="0"/>
            <a:ext cx="12192000" cy="6858000"/>
          </a:xfrm>
          <a:prstGeom prst="rect">
            <a:avLst/>
          </a:pr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Arial"/>
              <a:ea typeface="微软雅黑"/>
              <a:cs typeface="+mn-cs"/>
            </a:endParaRPr>
          </a:p>
        </p:txBody>
      </p:sp>
      <p:pic>
        <p:nvPicPr>
          <p:cNvPr id="13" name="图片 12">
            <a:extLst>
              <a:ext uri="{FF2B5EF4-FFF2-40B4-BE49-F238E27FC236}">
                <a16:creationId xmlns:a16="http://schemas.microsoft.com/office/drawing/2014/main" id="{4408F8A6-AA9F-42DA-A819-D12F9142C640}"/>
              </a:ext>
            </a:extLst>
          </p:cNvPr>
          <p:cNvPicPr>
            <a:picLocks noChangeAspect="1"/>
          </p:cNvPicPr>
          <p:nvPr/>
        </p:nvPicPr>
        <p:blipFill rotWithShape="1">
          <a:blip r:embed="rId4">
            <a:extLst>
              <a:ext uri="{28A0092B-C50C-407E-A947-70E740481C1C}">
                <a14:useLocalDpi xmlns:a14="http://schemas.microsoft.com/office/drawing/2010/main" val="0"/>
              </a:ext>
            </a:extLst>
          </a:blip>
          <a:srcRect b="17294"/>
          <a:stretch/>
        </p:blipFill>
        <p:spPr>
          <a:xfrm>
            <a:off x="0" y="4254243"/>
            <a:ext cx="2322286" cy="2318044"/>
          </a:xfrm>
          <a:prstGeom prst="rect">
            <a:avLst/>
          </a:prstGeom>
        </p:spPr>
      </p:pic>
      <p:pic>
        <p:nvPicPr>
          <p:cNvPr id="7" name="图片 6">
            <a:extLst>
              <a:ext uri="{FF2B5EF4-FFF2-40B4-BE49-F238E27FC236}">
                <a16:creationId xmlns:a16="http://schemas.microsoft.com/office/drawing/2014/main" id="{1FD4A67A-FF59-4105-B468-C3B4C1831E47}"/>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0" y="5961657"/>
            <a:ext cx="12192000" cy="897331"/>
          </a:xfrm>
          <a:prstGeom prst="rect">
            <a:avLst/>
          </a:prstGeom>
        </p:spPr>
      </p:pic>
      <p:pic>
        <p:nvPicPr>
          <p:cNvPr id="9" name="图片 8">
            <a:extLst>
              <a:ext uri="{FF2B5EF4-FFF2-40B4-BE49-F238E27FC236}">
                <a16:creationId xmlns:a16="http://schemas.microsoft.com/office/drawing/2014/main" id="{5027E655-B325-42AD-82B9-A85796D39978}"/>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226288" y="2368315"/>
            <a:ext cx="4729918" cy="4089861"/>
          </a:xfrm>
          <a:prstGeom prst="rect">
            <a:avLst/>
          </a:prstGeom>
        </p:spPr>
      </p:pic>
      <p:pic>
        <p:nvPicPr>
          <p:cNvPr id="5" name="图片 4">
            <a:extLst>
              <a:ext uri="{FF2B5EF4-FFF2-40B4-BE49-F238E27FC236}">
                <a16:creationId xmlns:a16="http://schemas.microsoft.com/office/drawing/2014/main" id="{92185730-5AFE-4724-A59F-AA7BC0019D8F}"/>
              </a:ext>
            </a:extLst>
          </p:cNvPr>
          <p:cNvPicPr>
            <a:picLocks noChangeAspect="1"/>
          </p:cNvPicPr>
          <p:nvPr/>
        </p:nvPicPr>
        <p:blipFill rotWithShape="1">
          <a:blip r:embed="rId7">
            <a:extLst>
              <a:ext uri="{28A0092B-C50C-407E-A947-70E740481C1C}">
                <a14:useLocalDpi xmlns:a14="http://schemas.microsoft.com/office/drawing/2010/main" val="0"/>
              </a:ext>
            </a:extLst>
          </a:blip>
          <a:srcRect l="937"/>
          <a:stretch/>
        </p:blipFill>
        <p:spPr>
          <a:xfrm>
            <a:off x="0" y="6272169"/>
            <a:ext cx="12192000" cy="585831"/>
          </a:xfrm>
          <a:prstGeom prst="rect">
            <a:avLst/>
          </a:prstGeom>
        </p:spPr>
      </p:pic>
      <p:pic>
        <p:nvPicPr>
          <p:cNvPr id="11" name="图片 10">
            <a:extLst>
              <a:ext uri="{FF2B5EF4-FFF2-40B4-BE49-F238E27FC236}">
                <a16:creationId xmlns:a16="http://schemas.microsoft.com/office/drawing/2014/main" id="{75350D85-3830-491E-A0F9-A2C3526A2C42}"/>
              </a:ext>
            </a:extLst>
          </p:cNvPr>
          <p:cNvPicPr>
            <a:picLocks noChangeAspect="1"/>
          </p:cNvPicPr>
          <p:nvPr/>
        </p:nvPicPr>
        <p:blipFill rotWithShape="1">
          <a:blip r:embed="rId8">
            <a:extLst>
              <a:ext uri="{28A0092B-C50C-407E-A947-70E740481C1C}">
                <a14:useLocalDpi xmlns:a14="http://schemas.microsoft.com/office/drawing/2010/main" val="0"/>
              </a:ext>
            </a:extLst>
          </a:blip>
          <a:srcRect b="7286"/>
          <a:stretch/>
        </p:blipFill>
        <p:spPr>
          <a:xfrm>
            <a:off x="1" y="4959573"/>
            <a:ext cx="2902856" cy="1898427"/>
          </a:xfrm>
          <a:prstGeom prst="rect">
            <a:avLst/>
          </a:prstGeom>
        </p:spPr>
      </p:pic>
      <p:pic>
        <p:nvPicPr>
          <p:cNvPr id="15" name="图片 14">
            <a:extLst>
              <a:ext uri="{FF2B5EF4-FFF2-40B4-BE49-F238E27FC236}">
                <a16:creationId xmlns:a16="http://schemas.microsoft.com/office/drawing/2014/main" id="{7E10F698-A635-4763-8440-7F27D65A5E6A}"/>
              </a:ext>
            </a:extLst>
          </p:cNvPr>
          <p:cNvPicPr>
            <a:picLocks noChangeAspect="1"/>
          </p:cNvPicPr>
          <p:nvPr/>
        </p:nvPicPr>
        <p:blipFill rotWithShape="1">
          <a:blip r:embed="rId9">
            <a:extLst>
              <a:ext uri="{28A0092B-C50C-407E-A947-70E740481C1C}">
                <a14:useLocalDpi xmlns:a14="http://schemas.microsoft.com/office/drawing/2010/main" val="0"/>
              </a:ext>
            </a:extLst>
          </a:blip>
          <a:srcRect b="20536"/>
          <a:stretch/>
        </p:blipFill>
        <p:spPr>
          <a:xfrm>
            <a:off x="0" y="6512425"/>
            <a:ext cx="12192000" cy="345575"/>
          </a:xfrm>
          <a:prstGeom prst="rect">
            <a:avLst/>
          </a:prstGeom>
        </p:spPr>
      </p:pic>
      <p:grpSp>
        <p:nvGrpSpPr>
          <p:cNvPr id="22" name="组合 21">
            <a:extLst>
              <a:ext uri="{FF2B5EF4-FFF2-40B4-BE49-F238E27FC236}">
                <a16:creationId xmlns:a16="http://schemas.microsoft.com/office/drawing/2014/main" id="{15C619C1-02B1-49B1-B7A5-32BF9A3E369B}"/>
              </a:ext>
            </a:extLst>
          </p:cNvPr>
          <p:cNvGrpSpPr/>
          <p:nvPr/>
        </p:nvGrpSpPr>
        <p:grpSpPr>
          <a:xfrm>
            <a:off x="10147313" y="371533"/>
            <a:ext cx="1377938" cy="1015337"/>
            <a:chOff x="5253037" y="2590800"/>
            <a:chExt cx="2322286" cy="1711183"/>
          </a:xfrm>
        </p:grpSpPr>
        <p:pic>
          <p:nvPicPr>
            <p:cNvPr id="19" name="图片 18">
              <a:extLst>
                <a:ext uri="{FF2B5EF4-FFF2-40B4-BE49-F238E27FC236}">
                  <a16:creationId xmlns:a16="http://schemas.microsoft.com/office/drawing/2014/main" id="{A3E2D120-3468-4D4B-B4B9-C14444295DB6}"/>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5253037" y="2590800"/>
              <a:ext cx="1685925" cy="1676400"/>
            </a:xfrm>
            <a:prstGeom prst="rect">
              <a:avLst/>
            </a:prstGeom>
          </p:spPr>
        </p:pic>
        <p:pic>
          <p:nvPicPr>
            <p:cNvPr id="21" name="图片 20">
              <a:extLst>
                <a:ext uri="{FF2B5EF4-FFF2-40B4-BE49-F238E27FC236}">
                  <a16:creationId xmlns:a16="http://schemas.microsoft.com/office/drawing/2014/main" id="{3A4EF704-B512-4B36-A236-7907CFE3757B}"/>
                </a:ext>
              </a:extLst>
            </p:cNvPr>
            <p:cNvPicPr>
              <a:picLocks noChangeAspect="1"/>
            </p:cNvPicPr>
            <p:nvPr/>
          </p:nvPicPr>
          <p:blipFill>
            <a:blip r:embed="rId11">
              <a:extLst>
                <a:ext uri="{BEBA8EAE-BF5A-486C-A8C5-ECC9F3942E4B}">
                  <a14:imgProps xmlns:a14="http://schemas.microsoft.com/office/drawing/2010/main">
                    <a14:imgLayer r:embed="rId12">
                      <a14:imgEffect>
                        <a14:colorTemperature colorTemp="11200"/>
                      </a14:imgEffect>
                    </a14:imgLayer>
                  </a14:imgProps>
                </a:ext>
                <a:ext uri="{28A0092B-C50C-407E-A947-70E740481C1C}">
                  <a14:useLocalDpi xmlns:a14="http://schemas.microsoft.com/office/drawing/2010/main" val="0"/>
                </a:ext>
              </a:extLst>
            </a:blip>
            <a:stretch>
              <a:fillRect/>
            </a:stretch>
          </p:blipFill>
          <p:spPr>
            <a:xfrm>
              <a:off x="5584598" y="3378058"/>
              <a:ext cx="1990725" cy="923925"/>
            </a:xfrm>
            <a:prstGeom prst="rect">
              <a:avLst/>
            </a:prstGeom>
          </p:spPr>
        </p:pic>
      </p:grpSp>
      <p:pic>
        <p:nvPicPr>
          <p:cNvPr id="28" name="图片 27">
            <a:extLst>
              <a:ext uri="{FF2B5EF4-FFF2-40B4-BE49-F238E27FC236}">
                <a16:creationId xmlns:a16="http://schemas.microsoft.com/office/drawing/2014/main" id="{8F5319F2-4D02-40B1-8520-15B11B51A870}"/>
              </a:ext>
            </a:extLst>
          </p:cNvPr>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345395" y="2094984"/>
            <a:ext cx="1158195" cy="1630532"/>
          </a:xfrm>
          <a:prstGeom prst="rect">
            <a:avLst/>
          </a:prstGeom>
        </p:spPr>
      </p:pic>
      <p:sp>
        <p:nvSpPr>
          <p:cNvPr id="40" name="椭圆 39">
            <a:extLst>
              <a:ext uri="{FF2B5EF4-FFF2-40B4-BE49-F238E27FC236}">
                <a16:creationId xmlns:a16="http://schemas.microsoft.com/office/drawing/2014/main" id="{86FD8E76-3C0E-475B-BF1E-2845ACCA6B48}"/>
              </a:ext>
            </a:extLst>
          </p:cNvPr>
          <p:cNvSpPr/>
          <p:nvPr/>
        </p:nvSpPr>
        <p:spPr>
          <a:xfrm>
            <a:off x="2798187" y="1205891"/>
            <a:ext cx="4033722" cy="4033722"/>
          </a:xfrm>
          <a:prstGeom prst="ellipse">
            <a:avLst/>
          </a:prstGeom>
          <a:blipFill dpi="0" rotWithShape="1">
            <a:blip r:embed="rId14">
              <a:alphaModFix amt="26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srgbClr val="FFFFFF"/>
              </a:solidFill>
              <a:effectLst/>
              <a:uLnTx/>
              <a:uFillTx/>
              <a:latin typeface="Arial"/>
              <a:ea typeface="微软雅黑"/>
              <a:cs typeface="+mn-cs"/>
            </a:endParaRPr>
          </a:p>
        </p:txBody>
      </p:sp>
      <p:sp>
        <p:nvSpPr>
          <p:cNvPr id="2" name="Rectangle 1"/>
          <p:cNvSpPr/>
          <p:nvPr/>
        </p:nvSpPr>
        <p:spPr>
          <a:xfrm>
            <a:off x="1432319" y="1825663"/>
            <a:ext cx="8327472" cy="1107996"/>
          </a:xfrm>
          <a:prstGeom prst="rect">
            <a:avLst/>
          </a:prstGeom>
        </p:spPr>
        <p:txBody>
          <a:bodyPr wrap="square">
            <a:spAutoFit/>
          </a:bodyPr>
          <a:lstStyle/>
          <a:p>
            <a:pPr marL="0" marR="0" lvl="0" indent="0" algn="ctr" defTabSz="914400" rtl="0" eaLnBrk="1" fontAlgn="auto" latinLnBrk="0" hangingPunct="1">
              <a:lnSpc>
                <a:spcPct val="150000"/>
              </a:lnSpc>
              <a:spcBef>
                <a:spcPts val="0"/>
              </a:spcBef>
              <a:spcAft>
                <a:spcPts val="600"/>
              </a:spcAft>
              <a:buClrTx/>
              <a:buSzTx/>
              <a:buFontTx/>
              <a:buNone/>
              <a:tabLst/>
              <a:defRPr/>
            </a:pPr>
            <a:r>
              <a:rPr kumimoji="0" lang="en-US" sz="4800" b="0" i="0" u="none" strike="noStrike" kern="1200" cap="none" spc="0" normalizeH="0" baseline="0" noProof="0" dirty="0" err="1">
                <a:ln>
                  <a:noFill/>
                </a:ln>
                <a:solidFill>
                  <a:srgbClr val="229CA6"/>
                </a:solidFill>
                <a:effectLst/>
                <a:uLnTx/>
                <a:uFillTx/>
                <a:latin typeface="Coiny" panose="02000903060500060000" pitchFamily="2" charset="0"/>
                <a:ea typeface="微软雅黑"/>
                <a:cs typeface="+mn-cs"/>
              </a:rPr>
              <a:t>Làm</a:t>
            </a:r>
            <a:r>
              <a:rPr kumimoji="0" lang="en-US" sz="4800" b="0" i="0" u="none" strike="noStrike" kern="1200" cap="none" spc="0" normalizeH="0" baseline="0" noProof="0" dirty="0">
                <a:ln>
                  <a:noFill/>
                </a:ln>
                <a:solidFill>
                  <a:srgbClr val="229CA6"/>
                </a:solidFill>
                <a:effectLst/>
                <a:uLnTx/>
                <a:uFillTx/>
                <a:latin typeface="Coiny" panose="02000903060500060000" pitchFamily="2" charset="0"/>
                <a:ea typeface="微软雅黑"/>
                <a:cs typeface="+mn-cs"/>
              </a:rPr>
              <a:t> </a:t>
            </a:r>
            <a:r>
              <a:rPr kumimoji="0" lang="en-US" sz="4800" b="0" i="0" u="none" strike="noStrike" kern="1200" cap="none" spc="0" normalizeH="0" baseline="0" noProof="0" dirty="0" err="1">
                <a:ln>
                  <a:noFill/>
                </a:ln>
                <a:solidFill>
                  <a:srgbClr val="229CA6"/>
                </a:solidFill>
                <a:effectLst/>
                <a:uLnTx/>
                <a:uFillTx/>
                <a:latin typeface="Coiny" panose="02000903060500060000" pitchFamily="2" charset="0"/>
                <a:ea typeface="微软雅黑"/>
                <a:cs typeface="+mn-cs"/>
              </a:rPr>
              <a:t>bài</a:t>
            </a:r>
            <a:r>
              <a:rPr kumimoji="0" lang="en-US" sz="4800" b="0" i="0" u="none" strike="noStrike" kern="1200" cap="none" spc="0" normalizeH="0" baseline="0" noProof="0" dirty="0">
                <a:ln>
                  <a:noFill/>
                </a:ln>
                <a:solidFill>
                  <a:srgbClr val="229CA6"/>
                </a:solidFill>
                <a:effectLst/>
                <a:uLnTx/>
                <a:uFillTx/>
                <a:latin typeface="Coiny" panose="02000903060500060000" pitchFamily="2" charset="0"/>
                <a:ea typeface="微软雅黑"/>
                <a:cs typeface="+mn-cs"/>
              </a:rPr>
              <a:t> </a:t>
            </a:r>
            <a:r>
              <a:rPr kumimoji="0" lang="en-US" sz="4800" b="0" i="0" u="none" strike="noStrike" kern="1200" cap="none" spc="0" normalizeH="0" baseline="0" noProof="0" dirty="0" err="1">
                <a:ln>
                  <a:noFill/>
                </a:ln>
                <a:solidFill>
                  <a:srgbClr val="229CA6"/>
                </a:solidFill>
                <a:effectLst/>
                <a:uLnTx/>
                <a:uFillTx/>
                <a:latin typeface="Coiny" panose="02000903060500060000" pitchFamily="2" charset="0"/>
                <a:ea typeface="微软雅黑"/>
                <a:cs typeface="+mn-cs"/>
              </a:rPr>
              <a:t>tập</a:t>
            </a:r>
            <a:r>
              <a:rPr kumimoji="0" lang="en-US" sz="4800" b="0" i="0" u="none" strike="noStrike" kern="1200" cap="none" spc="0" normalizeH="0" baseline="0" noProof="0" dirty="0">
                <a:ln>
                  <a:noFill/>
                </a:ln>
                <a:solidFill>
                  <a:srgbClr val="229CA6"/>
                </a:solidFill>
                <a:effectLst/>
                <a:uLnTx/>
                <a:uFillTx/>
                <a:latin typeface="Coiny" panose="02000903060500060000" pitchFamily="2" charset="0"/>
                <a:ea typeface="微软雅黑"/>
                <a:cs typeface="+mn-cs"/>
              </a:rPr>
              <a:t> a </a:t>
            </a:r>
            <a:r>
              <a:rPr kumimoji="0" lang="en-US" sz="4800" b="0" i="0" u="none" strike="noStrike" kern="1200" cap="none" spc="0" normalizeH="0" baseline="0" noProof="0" dirty="0" err="1">
                <a:ln>
                  <a:noFill/>
                </a:ln>
                <a:solidFill>
                  <a:srgbClr val="229CA6"/>
                </a:solidFill>
                <a:effectLst/>
                <a:uLnTx/>
                <a:uFillTx/>
                <a:latin typeface="Coiny" panose="02000903060500060000" pitchFamily="2" charset="0"/>
                <a:ea typeface="微软雅黑"/>
                <a:cs typeface="+mn-cs"/>
              </a:rPr>
              <a:t>hoặc</a:t>
            </a:r>
            <a:r>
              <a:rPr kumimoji="0" lang="en-US" sz="4800" b="0" i="0" u="none" strike="noStrike" kern="1200" cap="none" spc="0" normalizeH="0" baseline="0" noProof="0" dirty="0">
                <a:ln>
                  <a:noFill/>
                </a:ln>
                <a:solidFill>
                  <a:srgbClr val="229CA6"/>
                </a:solidFill>
                <a:effectLst/>
                <a:uLnTx/>
                <a:uFillTx/>
                <a:latin typeface="Coiny" panose="02000903060500060000" pitchFamily="2" charset="0"/>
                <a:ea typeface="微软雅黑"/>
                <a:cs typeface="+mn-cs"/>
              </a:rPr>
              <a:t> b</a:t>
            </a:r>
            <a:endParaRPr kumimoji="0" lang="en-US" sz="6600" b="1" i="0" u="none" strike="noStrike" kern="1200" cap="none" spc="0" normalizeH="0" baseline="0" noProof="0" dirty="0">
              <a:ln>
                <a:noFill/>
              </a:ln>
              <a:solidFill>
                <a:srgbClr val="F95858"/>
              </a:solidFill>
              <a:effectLst/>
              <a:uLnTx/>
              <a:uFillTx/>
              <a:latin typeface="HP001 4 hàng" panose="020B0603050302020204" pitchFamily="34" charset="0"/>
              <a:ea typeface="微软雅黑"/>
              <a:cs typeface="+mn-cs"/>
            </a:endParaRPr>
          </a:p>
        </p:txBody>
      </p:sp>
      <p:grpSp>
        <p:nvGrpSpPr>
          <p:cNvPr id="6" name="Group 5"/>
          <p:cNvGrpSpPr/>
          <p:nvPr/>
        </p:nvGrpSpPr>
        <p:grpSpPr>
          <a:xfrm>
            <a:off x="940874" y="294133"/>
            <a:ext cx="1684615" cy="1684612"/>
            <a:chOff x="2037630" y="92799"/>
            <a:chExt cx="1684615" cy="1684612"/>
          </a:xfrm>
        </p:grpSpPr>
        <p:grpSp>
          <p:nvGrpSpPr>
            <p:cNvPr id="26" name="组合 30">
              <a:extLst>
                <a:ext uri="{FF2B5EF4-FFF2-40B4-BE49-F238E27FC236}">
                  <a16:creationId xmlns:a16="http://schemas.microsoft.com/office/drawing/2014/main" id="{C5E41FA1-BB5B-4426-9F6F-7A03B59EB49A}"/>
                </a:ext>
              </a:extLst>
            </p:cNvPr>
            <p:cNvGrpSpPr/>
            <p:nvPr/>
          </p:nvGrpSpPr>
          <p:grpSpPr>
            <a:xfrm>
              <a:off x="2037630" y="92799"/>
              <a:ext cx="1684615" cy="1684612"/>
              <a:chOff x="4983602" y="1581300"/>
              <a:chExt cx="2250197" cy="2250197"/>
            </a:xfrm>
          </p:grpSpPr>
          <p:sp>
            <p:nvSpPr>
              <p:cNvPr id="27" name="ValueBack2">
                <a:extLst>
                  <a:ext uri="{FF2B5EF4-FFF2-40B4-BE49-F238E27FC236}">
                    <a16:creationId xmlns:a16="http://schemas.microsoft.com/office/drawing/2014/main" id="{45D2BB7C-DDDA-45A8-A1C6-706DE48E6358}"/>
                  </a:ext>
                </a:extLst>
              </p:cNvPr>
              <p:cNvSpPr/>
              <p:nvPr/>
            </p:nvSpPr>
            <p:spPr>
              <a:xfrm>
                <a:off x="5156071" y="1753770"/>
                <a:ext cx="1905256" cy="1905256"/>
              </a:xfrm>
              <a:prstGeom prst="ellipse">
                <a:avLst/>
              </a:prstGeom>
              <a:solidFill>
                <a:srgbClr val="229CA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Arial"/>
                  <a:ea typeface="微软雅黑"/>
                  <a:cs typeface="+mn-cs"/>
                </a:endParaRPr>
              </a:p>
            </p:txBody>
          </p:sp>
          <p:sp>
            <p:nvSpPr>
              <p:cNvPr id="29" name="ExtraShape">
                <a:extLst>
                  <a:ext uri="{FF2B5EF4-FFF2-40B4-BE49-F238E27FC236}">
                    <a16:creationId xmlns:a16="http://schemas.microsoft.com/office/drawing/2014/main" id="{E5AF3EB7-D836-41BD-BE6F-67414943451E}"/>
                  </a:ext>
                </a:extLst>
              </p:cNvPr>
              <p:cNvSpPr/>
              <p:nvPr/>
            </p:nvSpPr>
            <p:spPr>
              <a:xfrm>
                <a:off x="5303153" y="1900851"/>
                <a:ext cx="1611095" cy="1611095"/>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Arial"/>
                  <a:ea typeface="微软雅黑"/>
                  <a:cs typeface="+mn-cs"/>
                </a:endParaRPr>
              </a:p>
            </p:txBody>
          </p:sp>
          <p:sp>
            <p:nvSpPr>
              <p:cNvPr id="30" name="ValueShape2">
                <a:extLst>
                  <a:ext uri="{FF2B5EF4-FFF2-40B4-BE49-F238E27FC236}">
                    <a16:creationId xmlns:a16="http://schemas.microsoft.com/office/drawing/2014/main" id="{B613AC4D-E371-498C-BF8E-AD420153E8F6}"/>
                  </a:ext>
                </a:extLst>
              </p:cNvPr>
              <p:cNvSpPr/>
              <p:nvPr/>
            </p:nvSpPr>
            <p:spPr>
              <a:xfrm flipH="1">
                <a:off x="4983602" y="1581300"/>
                <a:ext cx="2250197" cy="2250197"/>
              </a:xfrm>
              <a:prstGeom prst="arc">
                <a:avLst>
                  <a:gd name="adj1" fmla="val 16200000"/>
                  <a:gd name="adj2" fmla="val 11664000"/>
                </a:avLst>
              </a:prstGeom>
              <a:noFill/>
              <a:ln w="53975" cap="rnd" cmpd="thickThin">
                <a:solidFill>
                  <a:srgbClr val="229CA6"/>
                </a:solidFill>
                <a:prstDash val="sysDash"/>
                <a:round/>
                <a:headEnd/>
                <a:tailEnd/>
              </a:ln>
            </p:spPr>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000000"/>
                  </a:solidFill>
                  <a:effectLst/>
                  <a:uLnTx/>
                  <a:uFillTx/>
                  <a:latin typeface="Arial"/>
                  <a:ea typeface="微软雅黑"/>
                  <a:cs typeface="+mn-cs"/>
                </a:endParaRPr>
              </a:p>
            </p:txBody>
          </p:sp>
        </p:grpSp>
        <p:sp>
          <p:nvSpPr>
            <p:cNvPr id="32" name="Rectangle 31"/>
            <p:cNvSpPr/>
            <p:nvPr/>
          </p:nvSpPr>
          <p:spPr>
            <a:xfrm>
              <a:off x="2548467" y="364009"/>
              <a:ext cx="676788" cy="1107996"/>
            </a:xfrm>
            <a:prstGeom prst="rect">
              <a:avLst/>
            </a:prstGeom>
          </p:spPr>
          <p:txBody>
            <a:bodyPr wrap="non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6600" b="0" i="0" u="none" strike="noStrike" kern="1200" cap="none" spc="0" normalizeH="0" baseline="0" noProof="0" dirty="0">
                  <a:ln>
                    <a:noFill/>
                  </a:ln>
                  <a:solidFill>
                    <a:srgbClr val="229CA6"/>
                  </a:solidFill>
                  <a:effectLst/>
                  <a:uLnTx/>
                  <a:uFillTx/>
                  <a:latin typeface="Coiny" panose="02000903060500060000" pitchFamily="2" charset="0"/>
                  <a:ea typeface="微软雅黑"/>
                  <a:cs typeface="+mn-cs"/>
                </a:rPr>
                <a:t>3</a:t>
              </a:r>
              <a:endParaRPr kumimoji="0" lang="en-US" sz="2800" b="0" i="0" u="none" strike="noStrike" kern="1200" cap="none" spc="0" normalizeH="0" baseline="0" noProof="0" dirty="0">
                <a:ln>
                  <a:noFill/>
                </a:ln>
                <a:solidFill>
                  <a:srgbClr val="229CA6"/>
                </a:solidFill>
                <a:effectLst/>
                <a:uLnTx/>
                <a:uFillTx/>
                <a:latin typeface="Arial"/>
                <a:ea typeface="微软雅黑"/>
                <a:cs typeface="+mn-cs"/>
              </a:endParaRPr>
            </a:p>
          </p:txBody>
        </p:sp>
      </p:grpSp>
    </p:spTree>
    <p:extLst>
      <p:ext uri="{BB962C8B-B14F-4D97-AF65-F5344CB8AC3E}">
        <p14:creationId xmlns:p14="http://schemas.microsoft.com/office/powerpoint/2010/main" val="332740260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îṥḷíďê">
            <a:extLst>
              <a:ext uri="{FF2B5EF4-FFF2-40B4-BE49-F238E27FC236}">
                <a16:creationId xmlns:a16="http://schemas.microsoft.com/office/drawing/2014/main" id="{E8DA5367-204F-47DA-A9A4-BE51F8947700}"/>
              </a:ext>
            </a:extLst>
          </p:cNvPr>
          <p:cNvSpPr/>
          <p:nvPr/>
        </p:nvSpPr>
        <p:spPr bwMode="auto">
          <a:xfrm>
            <a:off x="1866899" y="278793"/>
            <a:ext cx="8362951" cy="711808"/>
          </a:xfrm>
          <a:prstGeom prst="roundRect">
            <a:avLst>
              <a:gd name="adj" fmla="val 12595"/>
            </a:avLst>
          </a:prstGeom>
          <a:solidFill>
            <a:schemeClr val="bg1"/>
          </a:solidFill>
          <a:ln w="28575" cap="rnd" cmpd="thickThin">
            <a:solidFill>
              <a:srgbClr val="7A4E48"/>
            </a:solidFill>
            <a:prstDash val="sysDash"/>
            <a:round/>
            <a:headEnd/>
            <a:tailEnd/>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altLang="zh-CN" sz="1400" b="0" i="0" u="none" strike="noStrike" kern="1200" cap="none" spc="0" normalizeH="0" baseline="0" noProof="0" dirty="0">
              <a:ln>
                <a:noFill/>
              </a:ln>
              <a:solidFill>
                <a:srgbClr val="000000"/>
              </a:solidFill>
              <a:effectLst/>
              <a:uLnTx/>
              <a:uFillTx/>
              <a:latin typeface="Arial"/>
              <a:ea typeface="微软雅黑"/>
              <a:cs typeface="+mn-cs"/>
            </a:endParaRPr>
          </a:p>
        </p:txBody>
      </p:sp>
      <p:sp>
        <p:nvSpPr>
          <p:cNvPr id="16" name="Google Shape;5317;p41">
            <a:extLst>
              <a:ext uri="{FF2B5EF4-FFF2-40B4-BE49-F238E27FC236}">
                <a16:creationId xmlns:a16="http://schemas.microsoft.com/office/drawing/2014/main" id="{27A5D76F-6D4C-4B42-B77F-3E74DB2DE4BA}"/>
              </a:ext>
            </a:extLst>
          </p:cNvPr>
          <p:cNvSpPr txBox="1">
            <a:spLocks/>
          </p:cNvSpPr>
          <p:nvPr/>
        </p:nvSpPr>
        <p:spPr>
          <a:xfrm>
            <a:off x="365640" y="330760"/>
            <a:ext cx="11098769" cy="783607"/>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2800"/>
              <a:buFont typeface="Gloria Hallelujah"/>
              <a:buNone/>
              <a:defRPr sz="2800" b="1" i="0" u="none" strike="noStrike" cap="none">
                <a:solidFill>
                  <a:schemeClr val="dk1"/>
                </a:solidFill>
                <a:latin typeface="Gloria Hallelujah"/>
                <a:ea typeface="Gloria Hallelujah"/>
                <a:cs typeface="Gloria Hallelujah"/>
                <a:sym typeface="Gloria Hallelujah"/>
              </a:defRPr>
            </a:lvl1pPr>
            <a:lvl2pPr marR="0" lvl="1" algn="ctr" rtl="0">
              <a:lnSpc>
                <a:spcPct val="100000"/>
              </a:lnSpc>
              <a:spcBef>
                <a:spcPts val="0"/>
              </a:spcBef>
              <a:spcAft>
                <a:spcPts val="0"/>
              </a:spcAft>
              <a:buClr>
                <a:schemeClr val="dk1"/>
              </a:buClr>
              <a:buSzPts val="2800"/>
              <a:buFont typeface="Gloria Hallelujah"/>
              <a:buNone/>
              <a:defRPr sz="2800" b="1" i="0" u="none" strike="noStrike" cap="none">
                <a:solidFill>
                  <a:schemeClr val="dk1"/>
                </a:solidFill>
                <a:latin typeface="Gloria Hallelujah"/>
                <a:ea typeface="Gloria Hallelujah"/>
                <a:cs typeface="Gloria Hallelujah"/>
                <a:sym typeface="Gloria Hallelujah"/>
              </a:defRPr>
            </a:lvl2pPr>
            <a:lvl3pPr marR="0" lvl="2" algn="ctr" rtl="0">
              <a:lnSpc>
                <a:spcPct val="100000"/>
              </a:lnSpc>
              <a:spcBef>
                <a:spcPts val="0"/>
              </a:spcBef>
              <a:spcAft>
                <a:spcPts val="0"/>
              </a:spcAft>
              <a:buClr>
                <a:schemeClr val="dk1"/>
              </a:buClr>
              <a:buSzPts val="2800"/>
              <a:buFont typeface="Gloria Hallelujah"/>
              <a:buNone/>
              <a:defRPr sz="2800" b="1" i="0" u="none" strike="noStrike" cap="none">
                <a:solidFill>
                  <a:schemeClr val="dk1"/>
                </a:solidFill>
                <a:latin typeface="Gloria Hallelujah"/>
                <a:ea typeface="Gloria Hallelujah"/>
                <a:cs typeface="Gloria Hallelujah"/>
                <a:sym typeface="Gloria Hallelujah"/>
              </a:defRPr>
            </a:lvl3pPr>
            <a:lvl4pPr marR="0" lvl="3" algn="ctr" rtl="0">
              <a:lnSpc>
                <a:spcPct val="100000"/>
              </a:lnSpc>
              <a:spcBef>
                <a:spcPts val="0"/>
              </a:spcBef>
              <a:spcAft>
                <a:spcPts val="0"/>
              </a:spcAft>
              <a:buClr>
                <a:schemeClr val="dk1"/>
              </a:buClr>
              <a:buSzPts val="2800"/>
              <a:buFont typeface="Gloria Hallelujah"/>
              <a:buNone/>
              <a:defRPr sz="2800" b="1" i="0" u="none" strike="noStrike" cap="none">
                <a:solidFill>
                  <a:schemeClr val="dk1"/>
                </a:solidFill>
                <a:latin typeface="Gloria Hallelujah"/>
                <a:ea typeface="Gloria Hallelujah"/>
                <a:cs typeface="Gloria Hallelujah"/>
                <a:sym typeface="Gloria Hallelujah"/>
              </a:defRPr>
            </a:lvl4pPr>
            <a:lvl5pPr marR="0" lvl="4" algn="ctr" rtl="0">
              <a:lnSpc>
                <a:spcPct val="100000"/>
              </a:lnSpc>
              <a:spcBef>
                <a:spcPts val="0"/>
              </a:spcBef>
              <a:spcAft>
                <a:spcPts val="0"/>
              </a:spcAft>
              <a:buClr>
                <a:schemeClr val="dk1"/>
              </a:buClr>
              <a:buSzPts val="2800"/>
              <a:buFont typeface="Gloria Hallelujah"/>
              <a:buNone/>
              <a:defRPr sz="2800" b="1" i="0" u="none" strike="noStrike" cap="none">
                <a:solidFill>
                  <a:schemeClr val="dk1"/>
                </a:solidFill>
                <a:latin typeface="Gloria Hallelujah"/>
                <a:ea typeface="Gloria Hallelujah"/>
                <a:cs typeface="Gloria Hallelujah"/>
                <a:sym typeface="Gloria Hallelujah"/>
              </a:defRPr>
            </a:lvl5pPr>
            <a:lvl6pPr marR="0" lvl="5" algn="ctr" rtl="0">
              <a:lnSpc>
                <a:spcPct val="100000"/>
              </a:lnSpc>
              <a:spcBef>
                <a:spcPts val="0"/>
              </a:spcBef>
              <a:spcAft>
                <a:spcPts val="0"/>
              </a:spcAft>
              <a:buClr>
                <a:schemeClr val="dk1"/>
              </a:buClr>
              <a:buSzPts val="2800"/>
              <a:buFont typeface="Gloria Hallelujah"/>
              <a:buNone/>
              <a:defRPr sz="2800" b="1" i="0" u="none" strike="noStrike" cap="none">
                <a:solidFill>
                  <a:schemeClr val="dk1"/>
                </a:solidFill>
                <a:latin typeface="Gloria Hallelujah"/>
                <a:ea typeface="Gloria Hallelujah"/>
                <a:cs typeface="Gloria Hallelujah"/>
                <a:sym typeface="Gloria Hallelujah"/>
              </a:defRPr>
            </a:lvl6pPr>
            <a:lvl7pPr marR="0" lvl="6" algn="ctr" rtl="0">
              <a:lnSpc>
                <a:spcPct val="100000"/>
              </a:lnSpc>
              <a:spcBef>
                <a:spcPts val="0"/>
              </a:spcBef>
              <a:spcAft>
                <a:spcPts val="0"/>
              </a:spcAft>
              <a:buClr>
                <a:schemeClr val="dk1"/>
              </a:buClr>
              <a:buSzPts val="2800"/>
              <a:buFont typeface="Gloria Hallelujah"/>
              <a:buNone/>
              <a:defRPr sz="2800" b="1" i="0" u="none" strike="noStrike" cap="none">
                <a:solidFill>
                  <a:schemeClr val="dk1"/>
                </a:solidFill>
                <a:latin typeface="Gloria Hallelujah"/>
                <a:ea typeface="Gloria Hallelujah"/>
                <a:cs typeface="Gloria Hallelujah"/>
                <a:sym typeface="Gloria Hallelujah"/>
              </a:defRPr>
            </a:lvl7pPr>
            <a:lvl8pPr marR="0" lvl="7" algn="ctr" rtl="0">
              <a:lnSpc>
                <a:spcPct val="100000"/>
              </a:lnSpc>
              <a:spcBef>
                <a:spcPts val="0"/>
              </a:spcBef>
              <a:spcAft>
                <a:spcPts val="0"/>
              </a:spcAft>
              <a:buClr>
                <a:schemeClr val="dk1"/>
              </a:buClr>
              <a:buSzPts val="2800"/>
              <a:buFont typeface="Gloria Hallelujah"/>
              <a:buNone/>
              <a:defRPr sz="2800" b="1" i="0" u="none" strike="noStrike" cap="none">
                <a:solidFill>
                  <a:schemeClr val="dk1"/>
                </a:solidFill>
                <a:latin typeface="Gloria Hallelujah"/>
                <a:ea typeface="Gloria Hallelujah"/>
                <a:cs typeface="Gloria Hallelujah"/>
                <a:sym typeface="Gloria Hallelujah"/>
              </a:defRPr>
            </a:lvl8pPr>
            <a:lvl9pPr marR="0" lvl="8" algn="ctr" rtl="0">
              <a:lnSpc>
                <a:spcPct val="100000"/>
              </a:lnSpc>
              <a:spcBef>
                <a:spcPts val="0"/>
              </a:spcBef>
              <a:spcAft>
                <a:spcPts val="0"/>
              </a:spcAft>
              <a:buClr>
                <a:schemeClr val="dk1"/>
              </a:buClr>
              <a:buSzPts val="2800"/>
              <a:buFont typeface="Gloria Hallelujah"/>
              <a:buNone/>
              <a:defRPr sz="2800" b="1" i="0" u="none" strike="noStrike" cap="none">
                <a:solidFill>
                  <a:schemeClr val="dk1"/>
                </a:solidFill>
                <a:latin typeface="Gloria Hallelujah"/>
                <a:ea typeface="Gloria Hallelujah"/>
                <a:cs typeface="Gloria Hallelujah"/>
                <a:sym typeface="Gloria Hallelujah"/>
              </a:defRPr>
            </a:lvl9pPr>
          </a:lstStyle>
          <a:p>
            <a:pPr lvl="0">
              <a:buClr>
                <a:prstClr val="black"/>
              </a:buClr>
            </a:pPr>
            <a:r>
              <a:rPr lang="vi-VN" sz="3400" dirty="0">
                <a:solidFill>
                  <a:srgbClr val="EA4618"/>
                </a:solidFill>
                <a:latin typeface="Calibri" panose="020F0502020204030204" pitchFamily="34" charset="0"/>
                <a:cs typeface="Calibri" panose="020F0502020204030204" pitchFamily="34" charset="0"/>
              </a:rPr>
              <a:t> Từ ngữ chỉ hoạt động có tiếng bắt đầu bằng</a:t>
            </a:r>
            <a:r>
              <a:rPr lang="en-US" sz="3400" dirty="0">
                <a:solidFill>
                  <a:srgbClr val="EA4618"/>
                </a:solidFill>
                <a:latin typeface="Calibri" panose="020F0502020204030204" pitchFamily="34" charset="0"/>
                <a:cs typeface="Calibri" panose="020F0502020204030204" pitchFamily="34" charset="0"/>
              </a:rPr>
              <a:t>:</a:t>
            </a:r>
            <a:endParaRPr kumimoji="0" lang="en-US" sz="3400" b="1" i="0" u="none" strike="noStrike" kern="1200" cap="none" spc="0" normalizeH="0" baseline="0" noProof="0" dirty="0">
              <a:ln>
                <a:noFill/>
              </a:ln>
              <a:solidFill>
                <a:srgbClr val="EA4618"/>
              </a:solidFill>
              <a:effectLst/>
              <a:uLnTx/>
              <a:uFillTx/>
              <a:latin typeface="Calibri" panose="020F0502020204030204" pitchFamily="34" charset="0"/>
              <a:cs typeface="Calibri" panose="020F0502020204030204" pitchFamily="34" charset="0"/>
              <a:sym typeface="Gloria Hallelujah"/>
            </a:endParaRPr>
          </a:p>
        </p:txBody>
      </p:sp>
      <p:grpSp>
        <p:nvGrpSpPr>
          <p:cNvPr id="17" name="Group 16">
            <a:extLst>
              <a:ext uri="{FF2B5EF4-FFF2-40B4-BE49-F238E27FC236}">
                <a16:creationId xmlns:a16="http://schemas.microsoft.com/office/drawing/2014/main" id="{D56DEA84-D746-485E-B3E0-0B8E943A236B}"/>
              </a:ext>
            </a:extLst>
          </p:cNvPr>
          <p:cNvGrpSpPr/>
          <p:nvPr/>
        </p:nvGrpSpPr>
        <p:grpSpPr>
          <a:xfrm>
            <a:off x="1238251" y="1391954"/>
            <a:ext cx="8389040" cy="858903"/>
            <a:chOff x="1466025" y="1120642"/>
            <a:chExt cx="3575897" cy="858903"/>
          </a:xfrm>
        </p:grpSpPr>
        <p:pic>
          <p:nvPicPr>
            <p:cNvPr id="18" name="Picture 17">
              <a:extLst>
                <a:ext uri="{FF2B5EF4-FFF2-40B4-BE49-F238E27FC236}">
                  <a16:creationId xmlns:a16="http://schemas.microsoft.com/office/drawing/2014/main" id="{1DD4B58A-B3FB-46BB-BA5D-367118543F5F}"/>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466025" y="1120642"/>
              <a:ext cx="3575897" cy="858903"/>
            </a:xfrm>
            <a:prstGeom prst="rect">
              <a:avLst/>
            </a:prstGeom>
          </p:spPr>
        </p:pic>
        <p:sp>
          <p:nvSpPr>
            <p:cNvPr id="19" name="TextBox 18">
              <a:extLst>
                <a:ext uri="{FF2B5EF4-FFF2-40B4-BE49-F238E27FC236}">
                  <a16:creationId xmlns:a16="http://schemas.microsoft.com/office/drawing/2014/main" id="{2EC1A2D6-3ECA-4D08-AA8D-9ABCDA7186D1}"/>
                </a:ext>
              </a:extLst>
            </p:cNvPr>
            <p:cNvSpPr txBox="1"/>
            <p:nvPr/>
          </p:nvSpPr>
          <p:spPr>
            <a:xfrm>
              <a:off x="1519648" y="1120642"/>
              <a:ext cx="3518844" cy="7078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4000" b="0" i="0" dirty="0">
                  <a:solidFill>
                    <a:srgbClr val="FF0000"/>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sz="4000" b="0" i="1" dirty="0">
                  <a:solidFill>
                    <a:srgbClr val="FF0000"/>
                  </a:solidFill>
                  <a:effectLst/>
                  <a:latin typeface="Arial-Rounded" panose="020B0500000000000000" pitchFamily="34" charset="0"/>
                  <a:ea typeface="Arial-Rounded" panose="020B0500000000000000" pitchFamily="34" charset="0"/>
                  <a:cs typeface="Arial-Rounded" panose="020B0500000000000000" pitchFamily="34" charset="0"/>
                </a:rPr>
                <a:t>r</a:t>
              </a:r>
              <a:r>
                <a:rPr lang="en-US" sz="4000" b="0" i="0" dirty="0">
                  <a:solidFill>
                    <a:srgbClr val="FF0000"/>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sz="4000" b="0" i="0" dirty="0" err="1">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rao</a:t>
              </a:r>
              <a:r>
                <a:rPr lang="en-US" sz="40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sz="4000" b="0" i="0" dirty="0" err="1">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bán</a:t>
              </a:r>
              <a:r>
                <a:rPr lang="en-US" sz="40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sz="4000" b="0" i="0" dirty="0" err="1">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rình</a:t>
              </a:r>
              <a:r>
                <a:rPr lang="en-US" sz="40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sz="4000" b="0" i="0" dirty="0" err="1">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mò</a:t>
              </a:r>
              <a:r>
                <a:rPr lang="en-US" sz="40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 rung </a:t>
              </a:r>
              <a:r>
                <a:rPr lang="en-US" sz="4000" b="0" i="0" dirty="0" err="1">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đùi</a:t>
              </a:r>
              <a:r>
                <a:rPr lang="en-US" sz="40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a:t>
              </a:r>
              <a:endParaRPr kumimoji="0" lang="en-US" sz="40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grpSp>
      <p:grpSp>
        <p:nvGrpSpPr>
          <p:cNvPr id="20" name="Group 19">
            <a:extLst>
              <a:ext uri="{FF2B5EF4-FFF2-40B4-BE49-F238E27FC236}">
                <a16:creationId xmlns:a16="http://schemas.microsoft.com/office/drawing/2014/main" id="{6DE29064-C7D2-4178-811E-7AD117194A4E}"/>
              </a:ext>
            </a:extLst>
          </p:cNvPr>
          <p:cNvGrpSpPr/>
          <p:nvPr/>
        </p:nvGrpSpPr>
        <p:grpSpPr>
          <a:xfrm>
            <a:off x="957055" y="2833128"/>
            <a:ext cx="10446027" cy="916413"/>
            <a:chOff x="1466025" y="1120642"/>
            <a:chExt cx="3575897" cy="1715267"/>
          </a:xfrm>
        </p:grpSpPr>
        <p:pic>
          <p:nvPicPr>
            <p:cNvPr id="21" name="Picture 20">
              <a:extLst>
                <a:ext uri="{FF2B5EF4-FFF2-40B4-BE49-F238E27FC236}">
                  <a16:creationId xmlns:a16="http://schemas.microsoft.com/office/drawing/2014/main" id="{CB6EFD34-FF9C-4AED-B23B-27652855C100}"/>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466025" y="1120642"/>
              <a:ext cx="3575897" cy="1715267"/>
            </a:xfrm>
            <a:prstGeom prst="rect">
              <a:avLst/>
            </a:prstGeom>
          </p:spPr>
        </p:pic>
        <p:sp>
          <p:nvSpPr>
            <p:cNvPr id="22" name="TextBox 21">
              <a:extLst>
                <a:ext uri="{FF2B5EF4-FFF2-40B4-BE49-F238E27FC236}">
                  <a16:creationId xmlns:a16="http://schemas.microsoft.com/office/drawing/2014/main" id="{52CC70DB-F199-44F7-85D9-870883710498}"/>
                </a:ext>
              </a:extLst>
            </p:cNvPr>
            <p:cNvSpPr txBox="1"/>
            <p:nvPr/>
          </p:nvSpPr>
          <p:spPr>
            <a:xfrm>
              <a:off x="1519648" y="1120642"/>
              <a:ext cx="3518844" cy="1324963"/>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4000" b="0" i="1" dirty="0">
                  <a:solidFill>
                    <a:srgbClr val="FF0000"/>
                  </a:solidFill>
                  <a:effectLst/>
                  <a:latin typeface="Arial-Rounded" panose="020B0500000000000000" pitchFamily="34" charset="0"/>
                  <a:ea typeface="Arial-Rounded" panose="020B0500000000000000" pitchFamily="34" charset="0"/>
                  <a:cs typeface="Arial-Rounded" panose="020B0500000000000000" pitchFamily="34" charset="0"/>
                </a:rPr>
                <a:t>d</a:t>
              </a:r>
              <a:r>
                <a:rPr lang="en-US" sz="4000" b="0" i="0" dirty="0">
                  <a:solidFill>
                    <a:srgbClr val="FF0000"/>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sz="40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dang </a:t>
              </a:r>
              <a:r>
                <a:rPr lang="en-US" sz="4000" b="0" i="0" dirty="0" err="1">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tay</a:t>
              </a:r>
              <a:r>
                <a:rPr lang="en-US" sz="40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sz="4000" b="0" i="0" dirty="0" err="1">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dạy</a:t>
              </a:r>
              <a:r>
                <a:rPr lang="en-US" sz="40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sz="4000" b="0" i="0" dirty="0" err="1">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học</a:t>
              </a:r>
              <a:r>
                <a:rPr lang="en-US" sz="40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sz="4000" b="0" i="0" dirty="0" err="1">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nhảy</a:t>
              </a:r>
              <a:r>
                <a:rPr lang="en-US" sz="40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sz="4000" b="0" i="0" dirty="0" err="1">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dây</a:t>
              </a:r>
              <a:r>
                <a:rPr lang="en-US" sz="40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sz="4000" b="0" i="0" dirty="0" err="1">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diệt</a:t>
              </a:r>
              <a:r>
                <a:rPr lang="en-US" sz="40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sz="4000" b="0" i="0" dirty="0" err="1">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cỏ</a:t>
              </a:r>
              <a:r>
                <a:rPr lang="en-US" sz="40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a:t>
              </a:r>
              <a:endParaRPr kumimoji="0" lang="en-US" sz="40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grpSp>
      <p:grpSp>
        <p:nvGrpSpPr>
          <p:cNvPr id="23" name="Group 22">
            <a:extLst>
              <a:ext uri="{FF2B5EF4-FFF2-40B4-BE49-F238E27FC236}">
                <a16:creationId xmlns:a16="http://schemas.microsoft.com/office/drawing/2014/main" id="{2B1EDFE9-1066-470D-BC70-0E8118273A52}"/>
              </a:ext>
            </a:extLst>
          </p:cNvPr>
          <p:cNvGrpSpPr/>
          <p:nvPr/>
        </p:nvGrpSpPr>
        <p:grpSpPr>
          <a:xfrm>
            <a:off x="1113700" y="4362419"/>
            <a:ext cx="10649674" cy="858903"/>
            <a:chOff x="1198341" y="1120642"/>
            <a:chExt cx="4546380" cy="858903"/>
          </a:xfrm>
        </p:grpSpPr>
        <p:pic>
          <p:nvPicPr>
            <p:cNvPr id="24" name="Picture 23">
              <a:extLst>
                <a:ext uri="{FF2B5EF4-FFF2-40B4-BE49-F238E27FC236}">
                  <a16:creationId xmlns:a16="http://schemas.microsoft.com/office/drawing/2014/main" id="{AB2B5EE7-22E9-4680-8952-242D02F44E97}"/>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98341" y="1120642"/>
              <a:ext cx="4510041" cy="858903"/>
            </a:xfrm>
            <a:prstGeom prst="rect">
              <a:avLst/>
            </a:prstGeom>
          </p:spPr>
        </p:pic>
        <p:sp>
          <p:nvSpPr>
            <p:cNvPr id="25" name="TextBox 24">
              <a:extLst>
                <a:ext uri="{FF2B5EF4-FFF2-40B4-BE49-F238E27FC236}">
                  <a16:creationId xmlns:a16="http://schemas.microsoft.com/office/drawing/2014/main" id="{29D7AD3F-B14E-4DF5-B70E-C0EF2B38887C}"/>
                </a:ext>
              </a:extLst>
            </p:cNvPr>
            <p:cNvSpPr txBox="1"/>
            <p:nvPr/>
          </p:nvSpPr>
          <p:spPr>
            <a:xfrm>
              <a:off x="1198341" y="1120642"/>
              <a:ext cx="4546380" cy="7078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4000" b="0" i="0" dirty="0">
                  <a:solidFill>
                    <a:srgbClr val="FF0000"/>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sz="4000" b="0" i="1" dirty="0" err="1">
                  <a:solidFill>
                    <a:srgbClr val="FF0000"/>
                  </a:solidFill>
                  <a:effectLst/>
                  <a:latin typeface="Arial-Rounded" panose="020B0500000000000000" pitchFamily="34" charset="0"/>
                  <a:ea typeface="Arial-Rounded" panose="020B0500000000000000" pitchFamily="34" charset="0"/>
                  <a:cs typeface="Arial-Rounded" panose="020B0500000000000000" pitchFamily="34" charset="0"/>
                </a:rPr>
                <a:t>gi</a:t>
              </a:r>
              <a:r>
                <a:rPr lang="en-US" sz="4000" b="0" i="0" dirty="0">
                  <a:solidFill>
                    <a:srgbClr val="FF0000"/>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sz="4000" b="0" i="0" dirty="0" err="1">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giặt</a:t>
              </a:r>
              <a:r>
                <a:rPr lang="en-US" sz="40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sz="4000" b="0" i="0" dirty="0" err="1">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giũ</a:t>
              </a:r>
              <a:r>
                <a:rPr lang="en-US" sz="40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sz="4000" b="0" i="0" dirty="0" err="1">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giao</a:t>
              </a:r>
              <a:r>
                <a:rPr lang="en-US" sz="40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sz="4000" b="0" i="0" dirty="0" err="1">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hàng</a:t>
              </a:r>
              <a:r>
                <a:rPr lang="en-US" sz="40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sz="4000" b="0" i="0" dirty="0" err="1">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giết</a:t>
              </a:r>
              <a:r>
                <a:rPr lang="en-US" sz="40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sz="4000" b="0" i="0" dirty="0" err="1">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hại</a:t>
              </a:r>
              <a:r>
                <a:rPr lang="en-US" sz="40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a:t>
              </a:r>
              <a:endParaRPr kumimoji="0" lang="en-US" sz="40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grpSp>
    </p:spTree>
    <p:extLst>
      <p:ext uri="{BB962C8B-B14F-4D97-AF65-F5344CB8AC3E}">
        <p14:creationId xmlns:p14="http://schemas.microsoft.com/office/powerpoint/2010/main" val="319902850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withEffect">
                                  <p:stCondLst>
                                    <p:cond delay="0"/>
                                  </p:stCondLst>
                                  <p:iterate type="lt">
                                    <p:tmPct val="10000"/>
                                  </p:iterate>
                                  <p:childTnLst>
                                    <p:set>
                                      <p:cBhvr>
                                        <p:cTn id="6" dur="1" fill="hold">
                                          <p:stCondLst>
                                            <p:cond delay="0"/>
                                          </p:stCondLst>
                                        </p:cTn>
                                        <p:tgtEl>
                                          <p:spTgt spid="16">
                                            <p:txEl>
                                              <p:pRg st="0" end="0"/>
                                            </p:txEl>
                                          </p:spTgt>
                                        </p:tgtEl>
                                        <p:attrNameLst>
                                          <p:attrName>style.visibility</p:attrName>
                                        </p:attrNameLst>
                                      </p:cBhvr>
                                      <p:to>
                                        <p:strVal val="visible"/>
                                      </p:to>
                                    </p:set>
                                    <p:anim calcmode="lin" valueType="num">
                                      <p:cBhvr>
                                        <p:cTn id="7" dur="500" fill="hold"/>
                                        <p:tgtEl>
                                          <p:spTgt spid="16">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16">
                                            <p:txEl>
                                              <p:pRg st="0" end="0"/>
                                            </p:txEl>
                                          </p:spTgt>
                                        </p:tgtEl>
                                        <p:attrNameLst>
                                          <p:attrName>ppt_y</p:attrName>
                                        </p:attrNameLst>
                                      </p:cBhvr>
                                      <p:tavLst>
                                        <p:tav tm="0">
                                          <p:val>
                                            <p:strVal val="#ppt_y"/>
                                          </p:val>
                                        </p:tav>
                                        <p:tav tm="100000">
                                          <p:val>
                                            <p:strVal val="#ppt_y"/>
                                          </p:val>
                                        </p:tav>
                                      </p:tavLst>
                                    </p:anim>
                                    <p:anim calcmode="lin" valueType="num">
                                      <p:cBhvr>
                                        <p:cTn id="9" dur="500" fill="hold"/>
                                        <p:tgtEl>
                                          <p:spTgt spid="16">
                                            <p:txEl>
                                              <p:pRg st="0" end="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16">
                                            <p:txEl>
                                              <p:pRg st="0" end="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16">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42" presetClass="entr" presetSubtype="0" fill="hold" nodeType="clickEffect">
                                  <p:stCondLst>
                                    <p:cond delay="0"/>
                                  </p:stCondLst>
                                  <p:childTnLst>
                                    <p:set>
                                      <p:cBhvr>
                                        <p:cTn id="15" dur="1" fill="hold">
                                          <p:stCondLst>
                                            <p:cond delay="0"/>
                                          </p:stCondLst>
                                        </p:cTn>
                                        <p:tgtEl>
                                          <p:spTgt spid="17"/>
                                        </p:tgtEl>
                                        <p:attrNameLst>
                                          <p:attrName>style.visibility</p:attrName>
                                        </p:attrNameLst>
                                      </p:cBhvr>
                                      <p:to>
                                        <p:strVal val="visible"/>
                                      </p:to>
                                    </p:set>
                                    <p:animEffect transition="in" filter="fade">
                                      <p:cBhvr>
                                        <p:cTn id="16" dur="1000"/>
                                        <p:tgtEl>
                                          <p:spTgt spid="17"/>
                                        </p:tgtEl>
                                      </p:cBhvr>
                                    </p:animEffect>
                                    <p:anim calcmode="lin" valueType="num">
                                      <p:cBhvr>
                                        <p:cTn id="17" dur="1000" fill="hold"/>
                                        <p:tgtEl>
                                          <p:spTgt spid="17"/>
                                        </p:tgtEl>
                                        <p:attrNameLst>
                                          <p:attrName>ppt_x</p:attrName>
                                        </p:attrNameLst>
                                      </p:cBhvr>
                                      <p:tavLst>
                                        <p:tav tm="0">
                                          <p:val>
                                            <p:strVal val="#ppt_x"/>
                                          </p:val>
                                        </p:tav>
                                        <p:tav tm="100000">
                                          <p:val>
                                            <p:strVal val="#ppt_x"/>
                                          </p:val>
                                        </p:tav>
                                      </p:tavLst>
                                    </p:anim>
                                    <p:anim calcmode="lin" valueType="num">
                                      <p:cBhvr>
                                        <p:cTn id="18"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42" presetClass="entr" presetSubtype="0" fill="hold" nodeType="clickEffect">
                                  <p:stCondLst>
                                    <p:cond delay="0"/>
                                  </p:stCondLst>
                                  <p:childTnLst>
                                    <p:set>
                                      <p:cBhvr>
                                        <p:cTn id="22" dur="1" fill="hold">
                                          <p:stCondLst>
                                            <p:cond delay="0"/>
                                          </p:stCondLst>
                                        </p:cTn>
                                        <p:tgtEl>
                                          <p:spTgt spid="20"/>
                                        </p:tgtEl>
                                        <p:attrNameLst>
                                          <p:attrName>style.visibility</p:attrName>
                                        </p:attrNameLst>
                                      </p:cBhvr>
                                      <p:to>
                                        <p:strVal val="visible"/>
                                      </p:to>
                                    </p:set>
                                    <p:animEffect transition="in" filter="fade">
                                      <p:cBhvr>
                                        <p:cTn id="23" dur="1000"/>
                                        <p:tgtEl>
                                          <p:spTgt spid="20"/>
                                        </p:tgtEl>
                                      </p:cBhvr>
                                    </p:animEffect>
                                    <p:anim calcmode="lin" valueType="num">
                                      <p:cBhvr>
                                        <p:cTn id="24" dur="1000" fill="hold"/>
                                        <p:tgtEl>
                                          <p:spTgt spid="20"/>
                                        </p:tgtEl>
                                        <p:attrNameLst>
                                          <p:attrName>ppt_x</p:attrName>
                                        </p:attrNameLst>
                                      </p:cBhvr>
                                      <p:tavLst>
                                        <p:tav tm="0">
                                          <p:val>
                                            <p:strVal val="#ppt_x"/>
                                          </p:val>
                                        </p:tav>
                                        <p:tav tm="100000">
                                          <p:val>
                                            <p:strVal val="#ppt_x"/>
                                          </p:val>
                                        </p:tav>
                                      </p:tavLst>
                                    </p:anim>
                                    <p:anim calcmode="lin" valueType="num">
                                      <p:cBhvr>
                                        <p:cTn id="25" dur="1000" fill="hold"/>
                                        <p:tgtEl>
                                          <p:spTgt spid="20"/>
                                        </p:tgtEl>
                                        <p:attrNameLst>
                                          <p:attrName>ppt_y</p:attrName>
                                        </p:attrNameLst>
                                      </p:cBhvr>
                                      <p:tavLst>
                                        <p:tav tm="0">
                                          <p:val>
                                            <p:strVal val="#ppt_y+.1"/>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42" presetClass="entr" presetSubtype="0" fill="hold" nodeType="clickEffect">
                                  <p:stCondLst>
                                    <p:cond delay="0"/>
                                  </p:stCondLst>
                                  <p:childTnLst>
                                    <p:set>
                                      <p:cBhvr>
                                        <p:cTn id="29" dur="1" fill="hold">
                                          <p:stCondLst>
                                            <p:cond delay="0"/>
                                          </p:stCondLst>
                                        </p:cTn>
                                        <p:tgtEl>
                                          <p:spTgt spid="23"/>
                                        </p:tgtEl>
                                        <p:attrNameLst>
                                          <p:attrName>style.visibility</p:attrName>
                                        </p:attrNameLst>
                                      </p:cBhvr>
                                      <p:to>
                                        <p:strVal val="visible"/>
                                      </p:to>
                                    </p:set>
                                    <p:animEffect transition="in" filter="fade">
                                      <p:cBhvr>
                                        <p:cTn id="30" dur="1000"/>
                                        <p:tgtEl>
                                          <p:spTgt spid="23"/>
                                        </p:tgtEl>
                                      </p:cBhvr>
                                    </p:animEffect>
                                    <p:anim calcmode="lin" valueType="num">
                                      <p:cBhvr>
                                        <p:cTn id="31" dur="1000" fill="hold"/>
                                        <p:tgtEl>
                                          <p:spTgt spid="23"/>
                                        </p:tgtEl>
                                        <p:attrNameLst>
                                          <p:attrName>ppt_x</p:attrName>
                                        </p:attrNameLst>
                                      </p:cBhvr>
                                      <p:tavLst>
                                        <p:tav tm="0">
                                          <p:val>
                                            <p:strVal val="#ppt_x"/>
                                          </p:val>
                                        </p:tav>
                                        <p:tav tm="100000">
                                          <p:val>
                                            <p:strVal val="#ppt_x"/>
                                          </p:val>
                                        </p:tav>
                                      </p:tavLst>
                                    </p:anim>
                                    <p:anim calcmode="lin" valueType="num">
                                      <p:cBhvr>
                                        <p:cTn id="32" dur="1000" fill="hold"/>
                                        <p:tgtEl>
                                          <p:spTgt spid="2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build="allAtOnce"/>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îṥḷíďê">
            <a:extLst>
              <a:ext uri="{FF2B5EF4-FFF2-40B4-BE49-F238E27FC236}">
                <a16:creationId xmlns:a16="http://schemas.microsoft.com/office/drawing/2014/main" id="{E8DA5367-204F-47DA-A9A4-BE51F8947700}"/>
              </a:ext>
            </a:extLst>
          </p:cNvPr>
          <p:cNvSpPr/>
          <p:nvPr/>
        </p:nvSpPr>
        <p:spPr bwMode="auto">
          <a:xfrm>
            <a:off x="1866899" y="278793"/>
            <a:ext cx="8362951" cy="711808"/>
          </a:xfrm>
          <a:prstGeom prst="roundRect">
            <a:avLst>
              <a:gd name="adj" fmla="val 12595"/>
            </a:avLst>
          </a:prstGeom>
          <a:solidFill>
            <a:schemeClr val="bg1"/>
          </a:solidFill>
          <a:ln w="28575" cap="rnd" cmpd="thickThin">
            <a:solidFill>
              <a:srgbClr val="7A4E48"/>
            </a:solidFill>
            <a:prstDash val="sysDash"/>
            <a:round/>
            <a:headEnd/>
            <a:tailEnd/>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altLang="zh-CN" sz="1400" b="0" i="0" u="none" strike="noStrike" kern="1200" cap="none" spc="0" normalizeH="0" baseline="0" noProof="0" dirty="0">
              <a:ln>
                <a:noFill/>
              </a:ln>
              <a:solidFill>
                <a:srgbClr val="000000"/>
              </a:solidFill>
              <a:effectLst/>
              <a:uLnTx/>
              <a:uFillTx/>
              <a:latin typeface="Arial"/>
              <a:ea typeface="微软雅黑"/>
              <a:cs typeface="+mn-cs"/>
            </a:endParaRPr>
          </a:p>
        </p:txBody>
      </p:sp>
      <p:sp>
        <p:nvSpPr>
          <p:cNvPr id="16" name="Google Shape;5317;p41">
            <a:extLst>
              <a:ext uri="{FF2B5EF4-FFF2-40B4-BE49-F238E27FC236}">
                <a16:creationId xmlns:a16="http://schemas.microsoft.com/office/drawing/2014/main" id="{27A5D76F-6D4C-4B42-B77F-3E74DB2DE4BA}"/>
              </a:ext>
            </a:extLst>
          </p:cNvPr>
          <p:cNvSpPr txBox="1">
            <a:spLocks/>
          </p:cNvSpPr>
          <p:nvPr/>
        </p:nvSpPr>
        <p:spPr>
          <a:xfrm>
            <a:off x="365640" y="330760"/>
            <a:ext cx="11098769" cy="783607"/>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2800"/>
              <a:buFont typeface="Gloria Hallelujah"/>
              <a:buNone/>
              <a:defRPr sz="2800" b="1" i="0" u="none" strike="noStrike" cap="none">
                <a:solidFill>
                  <a:schemeClr val="dk1"/>
                </a:solidFill>
                <a:latin typeface="Gloria Hallelujah"/>
                <a:ea typeface="Gloria Hallelujah"/>
                <a:cs typeface="Gloria Hallelujah"/>
                <a:sym typeface="Gloria Hallelujah"/>
              </a:defRPr>
            </a:lvl1pPr>
            <a:lvl2pPr marR="0" lvl="1" algn="ctr" rtl="0">
              <a:lnSpc>
                <a:spcPct val="100000"/>
              </a:lnSpc>
              <a:spcBef>
                <a:spcPts val="0"/>
              </a:spcBef>
              <a:spcAft>
                <a:spcPts val="0"/>
              </a:spcAft>
              <a:buClr>
                <a:schemeClr val="dk1"/>
              </a:buClr>
              <a:buSzPts val="2800"/>
              <a:buFont typeface="Gloria Hallelujah"/>
              <a:buNone/>
              <a:defRPr sz="2800" b="1" i="0" u="none" strike="noStrike" cap="none">
                <a:solidFill>
                  <a:schemeClr val="dk1"/>
                </a:solidFill>
                <a:latin typeface="Gloria Hallelujah"/>
                <a:ea typeface="Gloria Hallelujah"/>
                <a:cs typeface="Gloria Hallelujah"/>
                <a:sym typeface="Gloria Hallelujah"/>
              </a:defRPr>
            </a:lvl2pPr>
            <a:lvl3pPr marR="0" lvl="2" algn="ctr" rtl="0">
              <a:lnSpc>
                <a:spcPct val="100000"/>
              </a:lnSpc>
              <a:spcBef>
                <a:spcPts val="0"/>
              </a:spcBef>
              <a:spcAft>
                <a:spcPts val="0"/>
              </a:spcAft>
              <a:buClr>
                <a:schemeClr val="dk1"/>
              </a:buClr>
              <a:buSzPts val="2800"/>
              <a:buFont typeface="Gloria Hallelujah"/>
              <a:buNone/>
              <a:defRPr sz="2800" b="1" i="0" u="none" strike="noStrike" cap="none">
                <a:solidFill>
                  <a:schemeClr val="dk1"/>
                </a:solidFill>
                <a:latin typeface="Gloria Hallelujah"/>
                <a:ea typeface="Gloria Hallelujah"/>
                <a:cs typeface="Gloria Hallelujah"/>
                <a:sym typeface="Gloria Hallelujah"/>
              </a:defRPr>
            </a:lvl3pPr>
            <a:lvl4pPr marR="0" lvl="3" algn="ctr" rtl="0">
              <a:lnSpc>
                <a:spcPct val="100000"/>
              </a:lnSpc>
              <a:spcBef>
                <a:spcPts val="0"/>
              </a:spcBef>
              <a:spcAft>
                <a:spcPts val="0"/>
              </a:spcAft>
              <a:buClr>
                <a:schemeClr val="dk1"/>
              </a:buClr>
              <a:buSzPts val="2800"/>
              <a:buFont typeface="Gloria Hallelujah"/>
              <a:buNone/>
              <a:defRPr sz="2800" b="1" i="0" u="none" strike="noStrike" cap="none">
                <a:solidFill>
                  <a:schemeClr val="dk1"/>
                </a:solidFill>
                <a:latin typeface="Gloria Hallelujah"/>
                <a:ea typeface="Gloria Hallelujah"/>
                <a:cs typeface="Gloria Hallelujah"/>
                <a:sym typeface="Gloria Hallelujah"/>
              </a:defRPr>
            </a:lvl4pPr>
            <a:lvl5pPr marR="0" lvl="4" algn="ctr" rtl="0">
              <a:lnSpc>
                <a:spcPct val="100000"/>
              </a:lnSpc>
              <a:spcBef>
                <a:spcPts val="0"/>
              </a:spcBef>
              <a:spcAft>
                <a:spcPts val="0"/>
              </a:spcAft>
              <a:buClr>
                <a:schemeClr val="dk1"/>
              </a:buClr>
              <a:buSzPts val="2800"/>
              <a:buFont typeface="Gloria Hallelujah"/>
              <a:buNone/>
              <a:defRPr sz="2800" b="1" i="0" u="none" strike="noStrike" cap="none">
                <a:solidFill>
                  <a:schemeClr val="dk1"/>
                </a:solidFill>
                <a:latin typeface="Gloria Hallelujah"/>
                <a:ea typeface="Gloria Hallelujah"/>
                <a:cs typeface="Gloria Hallelujah"/>
                <a:sym typeface="Gloria Hallelujah"/>
              </a:defRPr>
            </a:lvl5pPr>
            <a:lvl6pPr marR="0" lvl="5" algn="ctr" rtl="0">
              <a:lnSpc>
                <a:spcPct val="100000"/>
              </a:lnSpc>
              <a:spcBef>
                <a:spcPts val="0"/>
              </a:spcBef>
              <a:spcAft>
                <a:spcPts val="0"/>
              </a:spcAft>
              <a:buClr>
                <a:schemeClr val="dk1"/>
              </a:buClr>
              <a:buSzPts val="2800"/>
              <a:buFont typeface="Gloria Hallelujah"/>
              <a:buNone/>
              <a:defRPr sz="2800" b="1" i="0" u="none" strike="noStrike" cap="none">
                <a:solidFill>
                  <a:schemeClr val="dk1"/>
                </a:solidFill>
                <a:latin typeface="Gloria Hallelujah"/>
                <a:ea typeface="Gloria Hallelujah"/>
                <a:cs typeface="Gloria Hallelujah"/>
                <a:sym typeface="Gloria Hallelujah"/>
              </a:defRPr>
            </a:lvl6pPr>
            <a:lvl7pPr marR="0" lvl="6" algn="ctr" rtl="0">
              <a:lnSpc>
                <a:spcPct val="100000"/>
              </a:lnSpc>
              <a:spcBef>
                <a:spcPts val="0"/>
              </a:spcBef>
              <a:spcAft>
                <a:spcPts val="0"/>
              </a:spcAft>
              <a:buClr>
                <a:schemeClr val="dk1"/>
              </a:buClr>
              <a:buSzPts val="2800"/>
              <a:buFont typeface="Gloria Hallelujah"/>
              <a:buNone/>
              <a:defRPr sz="2800" b="1" i="0" u="none" strike="noStrike" cap="none">
                <a:solidFill>
                  <a:schemeClr val="dk1"/>
                </a:solidFill>
                <a:latin typeface="Gloria Hallelujah"/>
                <a:ea typeface="Gloria Hallelujah"/>
                <a:cs typeface="Gloria Hallelujah"/>
                <a:sym typeface="Gloria Hallelujah"/>
              </a:defRPr>
            </a:lvl7pPr>
            <a:lvl8pPr marR="0" lvl="7" algn="ctr" rtl="0">
              <a:lnSpc>
                <a:spcPct val="100000"/>
              </a:lnSpc>
              <a:spcBef>
                <a:spcPts val="0"/>
              </a:spcBef>
              <a:spcAft>
                <a:spcPts val="0"/>
              </a:spcAft>
              <a:buClr>
                <a:schemeClr val="dk1"/>
              </a:buClr>
              <a:buSzPts val="2800"/>
              <a:buFont typeface="Gloria Hallelujah"/>
              <a:buNone/>
              <a:defRPr sz="2800" b="1" i="0" u="none" strike="noStrike" cap="none">
                <a:solidFill>
                  <a:schemeClr val="dk1"/>
                </a:solidFill>
                <a:latin typeface="Gloria Hallelujah"/>
                <a:ea typeface="Gloria Hallelujah"/>
                <a:cs typeface="Gloria Hallelujah"/>
                <a:sym typeface="Gloria Hallelujah"/>
              </a:defRPr>
            </a:lvl8pPr>
            <a:lvl9pPr marR="0" lvl="8" algn="ctr" rtl="0">
              <a:lnSpc>
                <a:spcPct val="100000"/>
              </a:lnSpc>
              <a:spcBef>
                <a:spcPts val="0"/>
              </a:spcBef>
              <a:spcAft>
                <a:spcPts val="0"/>
              </a:spcAft>
              <a:buClr>
                <a:schemeClr val="dk1"/>
              </a:buClr>
              <a:buSzPts val="2800"/>
              <a:buFont typeface="Gloria Hallelujah"/>
              <a:buNone/>
              <a:defRPr sz="2800" b="1" i="0" u="none" strike="noStrike" cap="none">
                <a:solidFill>
                  <a:schemeClr val="dk1"/>
                </a:solidFill>
                <a:latin typeface="Gloria Hallelujah"/>
                <a:ea typeface="Gloria Hallelujah"/>
                <a:cs typeface="Gloria Hallelujah"/>
                <a:sym typeface="Gloria Hallelujah"/>
              </a:defRPr>
            </a:lvl9pPr>
          </a:lstStyle>
          <a:p>
            <a:pPr marL="0" marR="0" lvl="0" indent="0" algn="ctr" defTabSz="914400" rtl="0" eaLnBrk="1" fontAlgn="auto" latinLnBrk="0" hangingPunct="1">
              <a:lnSpc>
                <a:spcPct val="100000"/>
              </a:lnSpc>
              <a:spcBef>
                <a:spcPts val="0"/>
              </a:spcBef>
              <a:spcAft>
                <a:spcPts val="0"/>
              </a:spcAft>
              <a:buClr>
                <a:prstClr val="black"/>
              </a:buClr>
              <a:buSzPts val="2800"/>
              <a:buFont typeface="Gloria Hallelujah"/>
              <a:buNone/>
              <a:tabLst/>
              <a:defRPr/>
            </a:pPr>
            <a:r>
              <a:rPr kumimoji="0" lang="vi-VN" sz="3400" b="1" i="0" u="none" strike="noStrike" kern="1200" cap="none" spc="0" normalizeH="0" baseline="0" noProof="0" dirty="0">
                <a:ln>
                  <a:noFill/>
                </a:ln>
                <a:solidFill>
                  <a:srgbClr val="EA4618"/>
                </a:solidFill>
                <a:effectLst/>
                <a:uLnTx/>
                <a:uFillTx/>
                <a:latin typeface="Calibri" panose="020F0502020204030204" pitchFamily="34" charset="0"/>
                <a:cs typeface="Calibri" panose="020F0502020204030204" pitchFamily="34" charset="0"/>
                <a:sym typeface="Gloria Hallelujah"/>
              </a:rPr>
              <a:t> Từ ngữ chỉ </a:t>
            </a:r>
            <a:r>
              <a:rPr lang="en-US" sz="3400" dirty="0" err="1">
                <a:solidFill>
                  <a:srgbClr val="EA4618"/>
                </a:solidFill>
                <a:latin typeface="Calibri" panose="020F0502020204030204" pitchFamily="34" charset="0"/>
                <a:cs typeface="Calibri" panose="020F0502020204030204" pitchFamily="34" charset="0"/>
              </a:rPr>
              <a:t>đặc</a:t>
            </a:r>
            <a:r>
              <a:rPr lang="en-US" sz="3400" dirty="0">
                <a:solidFill>
                  <a:srgbClr val="EA4618"/>
                </a:solidFill>
                <a:latin typeface="Calibri" panose="020F0502020204030204" pitchFamily="34" charset="0"/>
                <a:cs typeface="Calibri" panose="020F0502020204030204" pitchFamily="34" charset="0"/>
              </a:rPr>
              <a:t> </a:t>
            </a:r>
            <a:r>
              <a:rPr lang="en-US" sz="3400" dirty="0" err="1">
                <a:solidFill>
                  <a:srgbClr val="EA4618"/>
                </a:solidFill>
                <a:latin typeface="Calibri" panose="020F0502020204030204" pitchFamily="34" charset="0"/>
                <a:cs typeface="Calibri" panose="020F0502020204030204" pitchFamily="34" charset="0"/>
              </a:rPr>
              <a:t>điểm</a:t>
            </a:r>
            <a:r>
              <a:rPr lang="en-US" sz="3400" dirty="0">
                <a:solidFill>
                  <a:srgbClr val="EA4618"/>
                </a:solidFill>
                <a:latin typeface="Calibri" panose="020F0502020204030204" pitchFamily="34" charset="0"/>
                <a:cs typeface="Calibri" panose="020F0502020204030204" pitchFamily="34" charset="0"/>
              </a:rPr>
              <a:t> </a:t>
            </a:r>
            <a:r>
              <a:rPr kumimoji="0" lang="vi-VN" sz="3400" b="1" i="0" u="none" strike="noStrike" kern="1200" cap="none" spc="0" normalizeH="0" baseline="0" noProof="0" dirty="0">
                <a:ln>
                  <a:noFill/>
                </a:ln>
                <a:solidFill>
                  <a:srgbClr val="EA4618"/>
                </a:solidFill>
                <a:effectLst/>
                <a:uLnTx/>
                <a:uFillTx/>
                <a:latin typeface="Calibri" panose="020F0502020204030204" pitchFamily="34" charset="0"/>
                <a:cs typeface="Calibri" panose="020F0502020204030204" pitchFamily="34" charset="0"/>
                <a:sym typeface="Gloria Hallelujah"/>
              </a:rPr>
              <a:t>có tiếng bắt đầu bằng</a:t>
            </a:r>
            <a:r>
              <a:rPr kumimoji="0" lang="en-US" sz="3400" b="1" i="0" u="none" strike="noStrike" kern="1200" cap="none" spc="0" normalizeH="0" baseline="0" noProof="0" dirty="0">
                <a:ln>
                  <a:noFill/>
                </a:ln>
                <a:solidFill>
                  <a:srgbClr val="EA4618"/>
                </a:solidFill>
                <a:effectLst/>
                <a:uLnTx/>
                <a:uFillTx/>
                <a:latin typeface="Calibri" panose="020F0502020204030204" pitchFamily="34" charset="0"/>
                <a:cs typeface="Calibri" panose="020F0502020204030204" pitchFamily="34" charset="0"/>
                <a:sym typeface="Gloria Hallelujah"/>
              </a:rPr>
              <a:t>:</a:t>
            </a:r>
          </a:p>
        </p:txBody>
      </p:sp>
      <p:grpSp>
        <p:nvGrpSpPr>
          <p:cNvPr id="17" name="Group 16">
            <a:extLst>
              <a:ext uri="{FF2B5EF4-FFF2-40B4-BE49-F238E27FC236}">
                <a16:creationId xmlns:a16="http://schemas.microsoft.com/office/drawing/2014/main" id="{D56DEA84-D746-485E-B3E0-0B8E943A236B}"/>
              </a:ext>
            </a:extLst>
          </p:cNvPr>
          <p:cNvGrpSpPr/>
          <p:nvPr/>
        </p:nvGrpSpPr>
        <p:grpSpPr>
          <a:xfrm>
            <a:off x="1238251" y="1391954"/>
            <a:ext cx="8389040" cy="858903"/>
            <a:chOff x="1466025" y="1120642"/>
            <a:chExt cx="3575897" cy="858903"/>
          </a:xfrm>
        </p:grpSpPr>
        <p:pic>
          <p:nvPicPr>
            <p:cNvPr id="18" name="Picture 17">
              <a:extLst>
                <a:ext uri="{FF2B5EF4-FFF2-40B4-BE49-F238E27FC236}">
                  <a16:creationId xmlns:a16="http://schemas.microsoft.com/office/drawing/2014/main" id="{1DD4B58A-B3FB-46BB-BA5D-367118543F5F}"/>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466025" y="1120642"/>
              <a:ext cx="3575897" cy="858903"/>
            </a:xfrm>
            <a:prstGeom prst="rect">
              <a:avLst/>
            </a:prstGeom>
          </p:spPr>
        </p:pic>
        <p:sp>
          <p:nvSpPr>
            <p:cNvPr id="19" name="TextBox 18">
              <a:extLst>
                <a:ext uri="{FF2B5EF4-FFF2-40B4-BE49-F238E27FC236}">
                  <a16:creationId xmlns:a16="http://schemas.microsoft.com/office/drawing/2014/main" id="{2EC1A2D6-3ECA-4D08-AA8D-9ABCDA7186D1}"/>
                </a:ext>
              </a:extLst>
            </p:cNvPr>
            <p:cNvSpPr txBox="1"/>
            <p:nvPr/>
          </p:nvSpPr>
          <p:spPr>
            <a:xfrm>
              <a:off x="1519648" y="1120642"/>
              <a:ext cx="3518844" cy="7078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 r: </a:t>
              </a:r>
              <a:r>
                <a:rPr kumimoji="0" lang="en-US" sz="4000" b="0"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rạo</a:t>
              </a:r>
              <a:r>
                <a:rPr kumimoji="0" lang="en-US" sz="40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4000" b="0"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rực</a:t>
              </a:r>
              <a:r>
                <a:rPr kumimoji="0" lang="en-US" sz="40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run </a:t>
              </a:r>
              <a:r>
                <a:rPr kumimoji="0" lang="en-US" sz="4000" b="0"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rẩy</a:t>
              </a:r>
              <a:r>
                <a:rPr kumimoji="0" lang="en-US" sz="40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rung </a:t>
              </a:r>
              <a:r>
                <a:rPr kumimoji="0" lang="en-US" sz="4000" b="0"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rinh</a:t>
              </a:r>
              <a:r>
                <a:rPr kumimoji="0" lang="en-US" sz="40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4000" b="0"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rực</a:t>
              </a:r>
              <a:r>
                <a:rPr kumimoji="0" lang="en-US" sz="40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4000" b="0"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rỡ</a:t>
              </a:r>
              <a:r>
                <a:rPr kumimoji="0" lang="en-US" sz="40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a:t>
              </a:r>
              <a:endParaRPr kumimoji="0" lang="en-US" sz="40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grpSp>
      <p:grpSp>
        <p:nvGrpSpPr>
          <p:cNvPr id="20" name="Group 19">
            <a:extLst>
              <a:ext uri="{FF2B5EF4-FFF2-40B4-BE49-F238E27FC236}">
                <a16:creationId xmlns:a16="http://schemas.microsoft.com/office/drawing/2014/main" id="{6DE29064-C7D2-4178-811E-7AD117194A4E}"/>
              </a:ext>
            </a:extLst>
          </p:cNvPr>
          <p:cNvGrpSpPr/>
          <p:nvPr/>
        </p:nvGrpSpPr>
        <p:grpSpPr>
          <a:xfrm>
            <a:off x="957055" y="2833128"/>
            <a:ext cx="10446027" cy="916413"/>
            <a:chOff x="1466025" y="1120642"/>
            <a:chExt cx="3575897" cy="1715267"/>
          </a:xfrm>
        </p:grpSpPr>
        <p:pic>
          <p:nvPicPr>
            <p:cNvPr id="21" name="Picture 20">
              <a:extLst>
                <a:ext uri="{FF2B5EF4-FFF2-40B4-BE49-F238E27FC236}">
                  <a16:creationId xmlns:a16="http://schemas.microsoft.com/office/drawing/2014/main" id="{CB6EFD34-FF9C-4AED-B23B-27652855C100}"/>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466025" y="1120642"/>
              <a:ext cx="3575897" cy="1715267"/>
            </a:xfrm>
            <a:prstGeom prst="rect">
              <a:avLst/>
            </a:prstGeom>
          </p:spPr>
        </p:pic>
        <p:sp>
          <p:nvSpPr>
            <p:cNvPr id="22" name="TextBox 21">
              <a:extLst>
                <a:ext uri="{FF2B5EF4-FFF2-40B4-BE49-F238E27FC236}">
                  <a16:creationId xmlns:a16="http://schemas.microsoft.com/office/drawing/2014/main" id="{52CC70DB-F199-44F7-85D9-870883710498}"/>
                </a:ext>
              </a:extLst>
            </p:cNvPr>
            <p:cNvSpPr txBox="1"/>
            <p:nvPr/>
          </p:nvSpPr>
          <p:spPr>
            <a:xfrm>
              <a:off x="1519648" y="1120642"/>
              <a:ext cx="3518844" cy="1324963"/>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4000" b="0" u="none" strike="noStrike" kern="1200" cap="none" spc="0" normalizeH="0" baseline="0" noProof="0" dirty="0">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d: </a:t>
              </a:r>
              <a:r>
                <a:rPr kumimoji="0" lang="vi-VN" sz="4000" b="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dịu dàng, duyên dáng, dễ thương,...</a:t>
              </a:r>
              <a:endParaRPr kumimoji="0" lang="en-US" sz="4000" b="1"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grpSp>
      <p:grpSp>
        <p:nvGrpSpPr>
          <p:cNvPr id="23" name="Group 22">
            <a:extLst>
              <a:ext uri="{FF2B5EF4-FFF2-40B4-BE49-F238E27FC236}">
                <a16:creationId xmlns:a16="http://schemas.microsoft.com/office/drawing/2014/main" id="{2B1EDFE9-1066-470D-BC70-0E8118273A52}"/>
              </a:ext>
            </a:extLst>
          </p:cNvPr>
          <p:cNvGrpSpPr/>
          <p:nvPr/>
        </p:nvGrpSpPr>
        <p:grpSpPr>
          <a:xfrm>
            <a:off x="1113700" y="4362419"/>
            <a:ext cx="10649674" cy="858903"/>
            <a:chOff x="1198341" y="1120642"/>
            <a:chExt cx="4546380" cy="858903"/>
          </a:xfrm>
        </p:grpSpPr>
        <p:pic>
          <p:nvPicPr>
            <p:cNvPr id="24" name="Picture 23">
              <a:extLst>
                <a:ext uri="{FF2B5EF4-FFF2-40B4-BE49-F238E27FC236}">
                  <a16:creationId xmlns:a16="http://schemas.microsoft.com/office/drawing/2014/main" id="{AB2B5EE7-22E9-4680-8952-242D02F44E97}"/>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98341" y="1120642"/>
              <a:ext cx="4510041" cy="858903"/>
            </a:xfrm>
            <a:prstGeom prst="rect">
              <a:avLst/>
            </a:prstGeom>
          </p:spPr>
        </p:pic>
        <p:sp>
          <p:nvSpPr>
            <p:cNvPr id="25" name="TextBox 24">
              <a:extLst>
                <a:ext uri="{FF2B5EF4-FFF2-40B4-BE49-F238E27FC236}">
                  <a16:creationId xmlns:a16="http://schemas.microsoft.com/office/drawing/2014/main" id="{29D7AD3F-B14E-4DF5-B70E-C0EF2B38887C}"/>
                </a:ext>
              </a:extLst>
            </p:cNvPr>
            <p:cNvSpPr txBox="1"/>
            <p:nvPr/>
          </p:nvSpPr>
          <p:spPr>
            <a:xfrm>
              <a:off x="1198341" y="1120642"/>
              <a:ext cx="4546380" cy="7078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4000" b="0" i="0" u="none" strike="noStrike" kern="1200" cap="none" spc="0" normalizeH="0" baseline="0" noProof="0" dirty="0" err="1">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gi</a:t>
              </a:r>
              <a:r>
                <a:rPr kumimoji="0" lang="en-US" sz="4000" b="0" i="0" u="none" strike="noStrike" kern="1200" cap="none" spc="0" normalizeH="0" baseline="0" noProof="0" dirty="0">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4000" b="0"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gióng</a:t>
              </a:r>
              <a:r>
                <a:rPr kumimoji="0" lang="en-US" sz="40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4000" b="0"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giả</a:t>
              </a:r>
              <a:r>
                <a:rPr kumimoji="0" lang="en-US" sz="40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4000" b="0"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giỏi</a:t>
              </a:r>
              <a:r>
                <a:rPr kumimoji="0" lang="en-US" sz="40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4000" b="0"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giang</a:t>
              </a:r>
              <a:r>
                <a:rPr kumimoji="0" lang="en-US" sz="40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4000" b="0"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gãy</a:t>
              </a:r>
              <a:r>
                <a:rPr kumimoji="0" lang="en-US" sz="40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4000" b="0"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gọn</a:t>
              </a:r>
              <a:r>
                <a:rPr kumimoji="0" lang="en-US" sz="40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a:t>
              </a:r>
              <a:endParaRPr kumimoji="0" lang="en-US" sz="40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grpSp>
    </p:spTree>
    <p:extLst>
      <p:ext uri="{BB962C8B-B14F-4D97-AF65-F5344CB8AC3E}">
        <p14:creationId xmlns:p14="http://schemas.microsoft.com/office/powerpoint/2010/main" val="401489846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withEffect">
                                  <p:stCondLst>
                                    <p:cond delay="0"/>
                                  </p:stCondLst>
                                  <p:iterate type="lt">
                                    <p:tmPct val="10000"/>
                                  </p:iterate>
                                  <p:childTnLst>
                                    <p:set>
                                      <p:cBhvr>
                                        <p:cTn id="6" dur="1" fill="hold">
                                          <p:stCondLst>
                                            <p:cond delay="0"/>
                                          </p:stCondLst>
                                        </p:cTn>
                                        <p:tgtEl>
                                          <p:spTgt spid="16">
                                            <p:txEl>
                                              <p:pRg st="0" end="0"/>
                                            </p:txEl>
                                          </p:spTgt>
                                        </p:tgtEl>
                                        <p:attrNameLst>
                                          <p:attrName>style.visibility</p:attrName>
                                        </p:attrNameLst>
                                      </p:cBhvr>
                                      <p:to>
                                        <p:strVal val="visible"/>
                                      </p:to>
                                    </p:set>
                                    <p:anim calcmode="lin" valueType="num">
                                      <p:cBhvr>
                                        <p:cTn id="7" dur="500" fill="hold"/>
                                        <p:tgtEl>
                                          <p:spTgt spid="16">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16">
                                            <p:txEl>
                                              <p:pRg st="0" end="0"/>
                                            </p:txEl>
                                          </p:spTgt>
                                        </p:tgtEl>
                                        <p:attrNameLst>
                                          <p:attrName>ppt_y</p:attrName>
                                        </p:attrNameLst>
                                      </p:cBhvr>
                                      <p:tavLst>
                                        <p:tav tm="0">
                                          <p:val>
                                            <p:strVal val="#ppt_y"/>
                                          </p:val>
                                        </p:tav>
                                        <p:tav tm="100000">
                                          <p:val>
                                            <p:strVal val="#ppt_y"/>
                                          </p:val>
                                        </p:tav>
                                      </p:tavLst>
                                    </p:anim>
                                    <p:anim calcmode="lin" valueType="num">
                                      <p:cBhvr>
                                        <p:cTn id="9" dur="500" fill="hold"/>
                                        <p:tgtEl>
                                          <p:spTgt spid="16">
                                            <p:txEl>
                                              <p:pRg st="0" end="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16">
                                            <p:txEl>
                                              <p:pRg st="0" end="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16">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42" presetClass="entr" presetSubtype="0" fill="hold" nodeType="clickEffect">
                                  <p:stCondLst>
                                    <p:cond delay="0"/>
                                  </p:stCondLst>
                                  <p:childTnLst>
                                    <p:set>
                                      <p:cBhvr>
                                        <p:cTn id="15" dur="1" fill="hold">
                                          <p:stCondLst>
                                            <p:cond delay="0"/>
                                          </p:stCondLst>
                                        </p:cTn>
                                        <p:tgtEl>
                                          <p:spTgt spid="17"/>
                                        </p:tgtEl>
                                        <p:attrNameLst>
                                          <p:attrName>style.visibility</p:attrName>
                                        </p:attrNameLst>
                                      </p:cBhvr>
                                      <p:to>
                                        <p:strVal val="visible"/>
                                      </p:to>
                                    </p:set>
                                    <p:animEffect transition="in" filter="fade">
                                      <p:cBhvr>
                                        <p:cTn id="16" dur="1000"/>
                                        <p:tgtEl>
                                          <p:spTgt spid="17"/>
                                        </p:tgtEl>
                                      </p:cBhvr>
                                    </p:animEffect>
                                    <p:anim calcmode="lin" valueType="num">
                                      <p:cBhvr>
                                        <p:cTn id="17" dur="1000" fill="hold"/>
                                        <p:tgtEl>
                                          <p:spTgt spid="17"/>
                                        </p:tgtEl>
                                        <p:attrNameLst>
                                          <p:attrName>ppt_x</p:attrName>
                                        </p:attrNameLst>
                                      </p:cBhvr>
                                      <p:tavLst>
                                        <p:tav tm="0">
                                          <p:val>
                                            <p:strVal val="#ppt_x"/>
                                          </p:val>
                                        </p:tav>
                                        <p:tav tm="100000">
                                          <p:val>
                                            <p:strVal val="#ppt_x"/>
                                          </p:val>
                                        </p:tav>
                                      </p:tavLst>
                                    </p:anim>
                                    <p:anim calcmode="lin" valueType="num">
                                      <p:cBhvr>
                                        <p:cTn id="18"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42" presetClass="entr" presetSubtype="0" fill="hold" nodeType="clickEffect">
                                  <p:stCondLst>
                                    <p:cond delay="0"/>
                                  </p:stCondLst>
                                  <p:childTnLst>
                                    <p:set>
                                      <p:cBhvr>
                                        <p:cTn id="22" dur="1" fill="hold">
                                          <p:stCondLst>
                                            <p:cond delay="0"/>
                                          </p:stCondLst>
                                        </p:cTn>
                                        <p:tgtEl>
                                          <p:spTgt spid="20"/>
                                        </p:tgtEl>
                                        <p:attrNameLst>
                                          <p:attrName>style.visibility</p:attrName>
                                        </p:attrNameLst>
                                      </p:cBhvr>
                                      <p:to>
                                        <p:strVal val="visible"/>
                                      </p:to>
                                    </p:set>
                                    <p:animEffect transition="in" filter="fade">
                                      <p:cBhvr>
                                        <p:cTn id="23" dur="1000"/>
                                        <p:tgtEl>
                                          <p:spTgt spid="20"/>
                                        </p:tgtEl>
                                      </p:cBhvr>
                                    </p:animEffect>
                                    <p:anim calcmode="lin" valueType="num">
                                      <p:cBhvr>
                                        <p:cTn id="24" dur="1000" fill="hold"/>
                                        <p:tgtEl>
                                          <p:spTgt spid="20"/>
                                        </p:tgtEl>
                                        <p:attrNameLst>
                                          <p:attrName>ppt_x</p:attrName>
                                        </p:attrNameLst>
                                      </p:cBhvr>
                                      <p:tavLst>
                                        <p:tav tm="0">
                                          <p:val>
                                            <p:strVal val="#ppt_x"/>
                                          </p:val>
                                        </p:tav>
                                        <p:tav tm="100000">
                                          <p:val>
                                            <p:strVal val="#ppt_x"/>
                                          </p:val>
                                        </p:tav>
                                      </p:tavLst>
                                    </p:anim>
                                    <p:anim calcmode="lin" valueType="num">
                                      <p:cBhvr>
                                        <p:cTn id="25" dur="1000" fill="hold"/>
                                        <p:tgtEl>
                                          <p:spTgt spid="20"/>
                                        </p:tgtEl>
                                        <p:attrNameLst>
                                          <p:attrName>ppt_y</p:attrName>
                                        </p:attrNameLst>
                                      </p:cBhvr>
                                      <p:tavLst>
                                        <p:tav tm="0">
                                          <p:val>
                                            <p:strVal val="#ppt_y+.1"/>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42" presetClass="entr" presetSubtype="0" fill="hold" nodeType="clickEffect">
                                  <p:stCondLst>
                                    <p:cond delay="0"/>
                                  </p:stCondLst>
                                  <p:childTnLst>
                                    <p:set>
                                      <p:cBhvr>
                                        <p:cTn id="29" dur="1" fill="hold">
                                          <p:stCondLst>
                                            <p:cond delay="0"/>
                                          </p:stCondLst>
                                        </p:cTn>
                                        <p:tgtEl>
                                          <p:spTgt spid="23"/>
                                        </p:tgtEl>
                                        <p:attrNameLst>
                                          <p:attrName>style.visibility</p:attrName>
                                        </p:attrNameLst>
                                      </p:cBhvr>
                                      <p:to>
                                        <p:strVal val="visible"/>
                                      </p:to>
                                    </p:set>
                                    <p:animEffect transition="in" filter="fade">
                                      <p:cBhvr>
                                        <p:cTn id="30" dur="1000"/>
                                        <p:tgtEl>
                                          <p:spTgt spid="23"/>
                                        </p:tgtEl>
                                      </p:cBhvr>
                                    </p:animEffect>
                                    <p:anim calcmode="lin" valueType="num">
                                      <p:cBhvr>
                                        <p:cTn id="31" dur="1000" fill="hold"/>
                                        <p:tgtEl>
                                          <p:spTgt spid="23"/>
                                        </p:tgtEl>
                                        <p:attrNameLst>
                                          <p:attrName>ppt_x</p:attrName>
                                        </p:attrNameLst>
                                      </p:cBhvr>
                                      <p:tavLst>
                                        <p:tav tm="0">
                                          <p:val>
                                            <p:strVal val="#ppt_x"/>
                                          </p:val>
                                        </p:tav>
                                        <p:tav tm="100000">
                                          <p:val>
                                            <p:strVal val="#ppt_x"/>
                                          </p:val>
                                        </p:tav>
                                      </p:tavLst>
                                    </p:anim>
                                    <p:anim calcmode="lin" valueType="num">
                                      <p:cBhvr>
                                        <p:cTn id="32" dur="1000" fill="hold"/>
                                        <p:tgtEl>
                                          <p:spTgt spid="2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build="allAtOnce"/>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îṥḷíďê">
            <a:extLst>
              <a:ext uri="{FF2B5EF4-FFF2-40B4-BE49-F238E27FC236}">
                <a16:creationId xmlns:a16="http://schemas.microsoft.com/office/drawing/2014/main" id="{E8DA5367-204F-47DA-A9A4-BE51F8947700}"/>
              </a:ext>
            </a:extLst>
          </p:cNvPr>
          <p:cNvSpPr/>
          <p:nvPr/>
        </p:nvSpPr>
        <p:spPr bwMode="auto">
          <a:xfrm>
            <a:off x="285750" y="121210"/>
            <a:ext cx="11540609" cy="993157"/>
          </a:xfrm>
          <a:prstGeom prst="roundRect">
            <a:avLst>
              <a:gd name="adj" fmla="val 12595"/>
            </a:avLst>
          </a:prstGeom>
          <a:solidFill>
            <a:schemeClr val="bg1"/>
          </a:solidFill>
          <a:ln w="28575" cap="rnd" cmpd="thickThin">
            <a:solidFill>
              <a:srgbClr val="7A4E48"/>
            </a:solidFill>
            <a:prstDash val="sysDash"/>
            <a:round/>
            <a:headEnd/>
            <a:tailEnd/>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altLang="zh-CN" sz="1400" b="0" i="0" u="none" strike="noStrike" kern="1200" cap="none" spc="0" normalizeH="0" baseline="0" noProof="0" dirty="0">
              <a:ln>
                <a:noFill/>
              </a:ln>
              <a:solidFill>
                <a:srgbClr val="000000"/>
              </a:solidFill>
              <a:effectLst/>
              <a:uLnTx/>
              <a:uFillTx/>
              <a:latin typeface="Arial"/>
              <a:ea typeface="微软雅黑"/>
              <a:cs typeface="+mn-cs"/>
            </a:endParaRPr>
          </a:p>
        </p:txBody>
      </p:sp>
      <p:sp>
        <p:nvSpPr>
          <p:cNvPr id="16" name="Google Shape;5317;p41">
            <a:extLst>
              <a:ext uri="{FF2B5EF4-FFF2-40B4-BE49-F238E27FC236}">
                <a16:creationId xmlns:a16="http://schemas.microsoft.com/office/drawing/2014/main" id="{27A5D76F-6D4C-4B42-B77F-3E74DB2DE4BA}"/>
              </a:ext>
            </a:extLst>
          </p:cNvPr>
          <p:cNvSpPr txBox="1">
            <a:spLocks/>
          </p:cNvSpPr>
          <p:nvPr/>
        </p:nvSpPr>
        <p:spPr>
          <a:xfrm>
            <a:off x="365641" y="121210"/>
            <a:ext cx="11098769" cy="783607"/>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2800"/>
              <a:buFont typeface="Gloria Hallelujah"/>
              <a:buNone/>
              <a:defRPr sz="2800" b="1" i="0" u="none" strike="noStrike" cap="none">
                <a:solidFill>
                  <a:schemeClr val="dk1"/>
                </a:solidFill>
                <a:latin typeface="Gloria Hallelujah"/>
                <a:ea typeface="Gloria Hallelujah"/>
                <a:cs typeface="Gloria Hallelujah"/>
                <a:sym typeface="Gloria Hallelujah"/>
              </a:defRPr>
            </a:lvl1pPr>
            <a:lvl2pPr marR="0" lvl="1" algn="ctr" rtl="0">
              <a:lnSpc>
                <a:spcPct val="100000"/>
              </a:lnSpc>
              <a:spcBef>
                <a:spcPts val="0"/>
              </a:spcBef>
              <a:spcAft>
                <a:spcPts val="0"/>
              </a:spcAft>
              <a:buClr>
                <a:schemeClr val="dk1"/>
              </a:buClr>
              <a:buSzPts val="2800"/>
              <a:buFont typeface="Gloria Hallelujah"/>
              <a:buNone/>
              <a:defRPr sz="2800" b="1" i="0" u="none" strike="noStrike" cap="none">
                <a:solidFill>
                  <a:schemeClr val="dk1"/>
                </a:solidFill>
                <a:latin typeface="Gloria Hallelujah"/>
                <a:ea typeface="Gloria Hallelujah"/>
                <a:cs typeface="Gloria Hallelujah"/>
                <a:sym typeface="Gloria Hallelujah"/>
              </a:defRPr>
            </a:lvl2pPr>
            <a:lvl3pPr marR="0" lvl="2" algn="ctr" rtl="0">
              <a:lnSpc>
                <a:spcPct val="100000"/>
              </a:lnSpc>
              <a:spcBef>
                <a:spcPts val="0"/>
              </a:spcBef>
              <a:spcAft>
                <a:spcPts val="0"/>
              </a:spcAft>
              <a:buClr>
                <a:schemeClr val="dk1"/>
              </a:buClr>
              <a:buSzPts val="2800"/>
              <a:buFont typeface="Gloria Hallelujah"/>
              <a:buNone/>
              <a:defRPr sz="2800" b="1" i="0" u="none" strike="noStrike" cap="none">
                <a:solidFill>
                  <a:schemeClr val="dk1"/>
                </a:solidFill>
                <a:latin typeface="Gloria Hallelujah"/>
                <a:ea typeface="Gloria Hallelujah"/>
                <a:cs typeface="Gloria Hallelujah"/>
                <a:sym typeface="Gloria Hallelujah"/>
              </a:defRPr>
            </a:lvl3pPr>
            <a:lvl4pPr marR="0" lvl="3" algn="ctr" rtl="0">
              <a:lnSpc>
                <a:spcPct val="100000"/>
              </a:lnSpc>
              <a:spcBef>
                <a:spcPts val="0"/>
              </a:spcBef>
              <a:spcAft>
                <a:spcPts val="0"/>
              </a:spcAft>
              <a:buClr>
                <a:schemeClr val="dk1"/>
              </a:buClr>
              <a:buSzPts val="2800"/>
              <a:buFont typeface="Gloria Hallelujah"/>
              <a:buNone/>
              <a:defRPr sz="2800" b="1" i="0" u="none" strike="noStrike" cap="none">
                <a:solidFill>
                  <a:schemeClr val="dk1"/>
                </a:solidFill>
                <a:latin typeface="Gloria Hallelujah"/>
                <a:ea typeface="Gloria Hallelujah"/>
                <a:cs typeface="Gloria Hallelujah"/>
                <a:sym typeface="Gloria Hallelujah"/>
              </a:defRPr>
            </a:lvl4pPr>
            <a:lvl5pPr marR="0" lvl="4" algn="ctr" rtl="0">
              <a:lnSpc>
                <a:spcPct val="100000"/>
              </a:lnSpc>
              <a:spcBef>
                <a:spcPts val="0"/>
              </a:spcBef>
              <a:spcAft>
                <a:spcPts val="0"/>
              </a:spcAft>
              <a:buClr>
                <a:schemeClr val="dk1"/>
              </a:buClr>
              <a:buSzPts val="2800"/>
              <a:buFont typeface="Gloria Hallelujah"/>
              <a:buNone/>
              <a:defRPr sz="2800" b="1" i="0" u="none" strike="noStrike" cap="none">
                <a:solidFill>
                  <a:schemeClr val="dk1"/>
                </a:solidFill>
                <a:latin typeface="Gloria Hallelujah"/>
                <a:ea typeface="Gloria Hallelujah"/>
                <a:cs typeface="Gloria Hallelujah"/>
                <a:sym typeface="Gloria Hallelujah"/>
              </a:defRPr>
            </a:lvl5pPr>
            <a:lvl6pPr marR="0" lvl="5" algn="ctr" rtl="0">
              <a:lnSpc>
                <a:spcPct val="100000"/>
              </a:lnSpc>
              <a:spcBef>
                <a:spcPts val="0"/>
              </a:spcBef>
              <a:spcAft>
                <a:spcPts val="0"/>
              </a:spcAft>
              <a:buClr>
                <a:schemeClr val="dk1"/>
              </a:buClr>
              <a:buSzPts val="2800"/>
              <a:buFont typeface="Gloria Hallelujah"/>
              <a:buNone/>
              <a:defRPr sz="2800" b="1" i="0" u="none" strike="noStrike" cap="none">
                <a:solidFill>
                  <a:schemeClr val="dk1"/>
                </a:solidFill>
                <a:latin typeface="Gloria Hallelujah"/>
                <a:ea typeface="Gloria Hallelujah"/>
                <a:cs typeface="Gloria Hallelujah"/>
                <a:sym typeface="Gloria Hallelujah"/>
              </a:defRPr>
            </a:lvl6pPr>
            <a:lvl7pPr marR="0" lvl="6" algn="ctr" rtl="0">
              <a:lnSpc>
                <a:spcPct val="100000"/>
              </a:lnSpc>
              <a:spcBef>
                <a:spcPts val="0"/>
              </a:spcBef>
              <a:spcAft>
                <a:spcPts val="0"/>
              </a:spcAft>
              <a:buClr>
                <a:schemeClr val="dk1"/>
              </a:buClr>
              <a:buSzPts val="2800"/>
              <a:buFont typeface="Gloria Hallelujah"/>
              <a:buNone/>
              <a:defRPr sz="2800" b="1" i="0" u="none" strike="noStrike" cap="none">
                <a:solidFill>
                  <a:schemeClr val="dk1"/>
                </a:solidFill>
                <a:latin typeface="Gloria Hallelujah"/>
                <a:ea typeface="Gloria Hallelujah"/>
                <a:cs typeface="Gloria Hallelujah"/>
                <a:sym typeface="Gloria Hallelujah"/>
              </a:defRPr>
            </a:lvl7pPr>
            <a:lvl8pPr marR="0" lvl="7" algn="ctr" rtl="0">
              <a:lnSpc>
                <a:spcPct val="100000"/>
              </a:lnSpc>
              <a:spcBef>
                <a:spcPts val="0"/>
              </a:spcBef>
              <a:spcAft>
                <a:spcPts val="0"/>
              </a:spcAft>
              <a:buClr>
                <a:schemeClr val="dk1"/>
              </a:buClr>
              <a:buSzPts val="2800"/>
              <a:buFont typeface="Gloria Hallelujah"/>
              <a:buNone/>
              <a:defRPr sz="2800" b="1" i="0" u="none" strike="noStrike" cap="none">
                <a:solidFill>
                  <a:schemeClr val="dk1"/>
                </a:solidFill>
                <a:latin typeface="Gloria Hallelujah"/>
                <a:ea typeface="Gloria Hallelujah"/>
                <a:cs typeface="Gloria Hallelujah"/>
                <a:sym typeface="Gloria Hallelujah"/>
              </a:defRPr>
            </a:lvl8pPr>
            <a:lvl9pPr marR="0" lvl="8" algn="ctr" rtl="0">
              <a:lnSpc>
                <a:spcPct val="100000"/>
              </a:lnSpc>
              <a:spcBef>
                <a:spcPts val="0"/>
              </a:spcBef>
              <a:spcAft>
                <a:spcPts val="0"/>
              </a:spcAft>
              <a:buClr>
                <a:schemeClr val="dk1"/>
              </a:buClr>
              <a:buSzPts val="2800"/>
              <a:buFont typeface="Gloria Hallelujah"/>
              <a:buNone/>
              <a:defRPr sz="2800" b="1" i="0" u="none" strike="noStrike" cap="none">
                <a:solidFill>
                  <a:schemeClr val="dk1"/>
                </a:solidFill>
                <a:latin typeface="Gloria Hallelujah"/>
                <a:ea typeface="Gloria Hallelujah"/>
                <a:cs typeface="Gloria Hallelujah"/>
                <a:sym typeface="Gloria Hallelujah"/>
              </a:defRPr>
            </a:lvl9pPr>
          </a:lstStyle>
          <a:p>
            <a:pPr lvl="0">
              <a:buClr>
                <a:prstClr val="black"/>
              </a:buClr>
            </a:pPr>
            <a:r>
              <a:rPr lang="vi-VN" dirty="0">
                <a:solidFill>
                  <a:schemeClr val="tx1"/>
                </a:solidFill>
                <a:latin typeface="Arial-Rounded" panose="020B0500000000000000" pitchFamily="34" charset="0"/>
                <a:ea typeface="Arial-Rounded" panose="020B0500000000000000" pitchFamily="34" charset="0"/>
                <a:cs typeface="Arial-Rounded" panose="020B0500000000000000" pitchFamily="34" charset="0"/>
              </a:rPr>
              <a:t>b. Giúp thỏ vượt qua chướng ngại vật để về nhà bằng cách trả lời các câu đố, biết rằng đáp án của mỗi câu đố đều có tiếng chứa </a:t>
            </a:r>
            <a:r>
              <a:rPr lang="vi-VN" dirty="0">
                <a:solidFill>
                  <a:srgbClr val="FF0000"/>
                </a:solidFill>
                <a:latin typeface="Arial-Rounded" panose="020B0500000000000000" pitchFamily="34" charset="0"/>
                <a:ea typeface="Arial-Rounded" panose="020B0500000000000000" pitchFamily="34" charset="0"/>
                <a:cs typeface="Arial-Rounded" panose="020B0500000000000000" pitchFamily="34" charset="0"/>
              </a:rPr>
              <a:t>an</a:t>
            </a:r>
            <a:r>
              <a:rPr lang="vi-VN" dirty="0">
                <a:solidFill>
                  <a:schemeClr val="tx1"/>
                </a:solidFill>
                <a:latin typeface="Arial-Rounded" panose="020B0500000000000000" pitchFamily="34" charset="0"/>
                <a:ea typeface="Arial-Rounded" panose="020B0500000000000000" pitchFamily="34" charset="0"/>
                <a:cs typeface="Arial-Rounded" panose="020B0500000000000000" pitchFamily="34" charset="0"/>
              </a:rPr>
              <a:t> hoặc </a:t>
            </a:r>
            <a:r>
              <a:rPr lang="vi-VN" dirty="0">
                <a:solidFill>
                  <a:srgbClr val="FF0000"/>
                </a:solidFill>
                <a:latin typeface="Arial-Rounded" panose="020B0500000000000000" pitchFamily="34" charset="0"/>
                <a:ea typeface="Arial-Rounded" panose="020B0500000000000000" pitchFamily="34" charset="0"/>
                <a:cs typeface="Arial-Rounded" panose="020B0500000000000000" pitchFamily="34" charset="0"/>
              </a:rPr>
              <a:t>ang</a:t>
            </a:r>
            <a:r>
              <a:rPr lang="vi-VN" dirty="0">
                <a:solidFill>
                  <a:schemeClr val="tx1"/>
                </a:solidFill>
                <a:latin typeface="Arial-Rounded" panose="020B0500000000000000" pitchFamily="34" charset="0"/>
                <a:ea typeface="Arial-Rounded" panose="020B0500000000000000" pitchFamily="34" charset="0"/>
                <a:cs typeface="Arial-Rounded" panose="020B0500000000000000" pitchFamily="34" charset="0"/>
              </a:rPr>
              <a:t>.</a:t>
            </a:r>
            <a:endParaRPr kumimoji="0" lang="en-US" b="1" i="0" u="none" strike="noStrike" kern="1200" cap="none" spc="0" normalizeH="0" baseline="0" noProof="0" dirty="0">
              <a:ln>
                <a:noFill/>
              </a:ln>
              <a:solidFill>
                <a:schemeClr val="tx1"/>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Gloria Hallelujah"/>
            </a:endParaRPr>
          </a:p>
        </p:txBody>
      </p:sp>
      <p:pic>
        <p:nvPicPr>
          <p:cNvPr id="3" name="Picture 2">
            <a:extLst>
              <a:ext uri="{FF2B5EF4-FFF2-40B4-BE49-F238E27FC236}">
                <a16:creationId xmlns:a16="http://schemas.microsoft.com/office/drawing/2014/main" id="{F7164728-E754-4B91-A5ED-3F225B200A65}"/>
              </a:ext>
            </a:extLst>
          </p:cNvPr>
          <p:cNvPicPr>
            <a:picLocks noChangeAspect="1"/>
          </p:cNvPicPr>
          <p:nvPr/>
        </p:nvPicPr>
        <p:blipFill>
          <a:blip r:embed="rId2"/>
          <a:stretch>
            <a:fillRect/>
          </a:stretch>
        </p:blipFill>
        <p:spPr>
          <a:xfrm>
            <a:off x="3643312" y="1447800"/>
            <a:ext cx="5800725" cy="5162550"/>
          </a:xfrm>
          <a:prstGeom prst="rect">
            <a:avLst/>
          </a:prstGeom>
        </p:spPr>
      </p:pic>
      <p:sp>
        <p:nvSpPr>
          <p:cNvPr id="4" name="Rectangle: Rounded Corners 3">
            <a:extLst>
              <a:ext uri="{FF2B5EF4-FFF2-40B4-BE49-F238E27FC236}">
                <a16:creationId xmlns:a16="http://schemas.microsoft.com/office/drawing/2014/main" id="{B0D910F4-DB78-4ECD-8093-B6B105797A1A}"/>
              </a:ext>
            </a:extLst>
          </p:cNvPr>
          <p:cNvSpPr/>
          <p:nvPr/>
        </p:nvSpPr>
        <p:spPr>
          <a:xfrm>
            <a:off x="7467600" y="1619250"/>
            <a:ext cx="2105025" cy="552450"/>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sz="3200" dirty="0" err="1">
                <a:solidFill>
                  <a:srgbClr val="FF0000"/>
                </a:solidFill>
                <a:latin typeface="Arial-Rounded" panose="020B0500000000000000" pitchFamily="34" charset="0"/>
                <a:ea typeface="Arial-Rounded" panose="020B0500000000000000" pitchFamily="34" charset="0"/>
                <a:cs typeface="Arial-Rounded" panose="020B0500000000000000" pitchFamily="34" charset="0"/>
              </a:rPr>
              <a:t>Màu</a:t>
            </a:r>
            <a:r>
              <a:rPr lang="en-US" sz="3200" dirty="0">
                <a:solidFill>
                  <a:srgbClr val="FF0000"/>
                </a:solidFill>
                <a:latin typeface="Arial-Rounded" panose="020B0500000000000000" pitchFamily="34" charset="0"/>
                <a:ea typeface="Arial-Rounded" panose="020B0500000000000000" pitchFamily="34" charset="0"/>
                <a:cs typeface="Arial-Rounded" panose="020B0500000000000000" pitchFamily="34" charset="0"/>
              </a:rPr>
              <a:t> </a:t>
            </a:r>
            <a:r>
              <a:rPr lang="en-US" sz="3200" dirty="0" err="1">
                <a:solidFill>
                  <a:srgbClr val="FF0000"/>
                </a:solidFill>
                <a:latin typeface="Arial-Rounded" panose="020B0500000000000000" pitchFamily="34" charset="0"/>
                <a:ea typeface="Arial-Rounded" panose="020B0500000000000000" pitchFamily="34" charset="0"/>
                <a:cs typeface="Arial-Rounded" panose="020B0500000000000000" pitchFamily="34" charset="0"/>
              </a:rPr>
              <a:t>vàng</a:t>
            </a:r>
            <a:endParaRPr lang="en-US" sz="3200" dirty="0">
              <a:solidFill>
                <a:srgbClr val="FF0000"/>
              </a:solidFill>
              <a:latin typeface="Arial-Rounded" panose="020B0500000000000000" pitchFamily="34" charset="0"/>
              <a:ea typeface="Arial-Rounded" panose="020B0500000000000000" pitchFamily="34" charset="0"/>
              <a:cs typeface="Arial-Rounded" panose="020B0500000000000000" pitchFamily="34" charset="0"/>
            </a:endParaRPr>
          </a:p>
        </p:txBody>
      </p:sp>
      <p:sp>
        <p:nvSpPr>
          <p:cNvPr id="26" name="Rectangle: Rounded Corners 25">
            <a:extLst>
              <a:ext uri="{FF2B5EF4-FFF2-40B4-BE49-F238E27FC236}">
                <a16:creationId xmlns:a16="http://schemas.microsoft.com/office/drawing/2014/main" id="{5AE76C26-1881-4F42-9C31-6BC9077E5F8C}"/>
              </a:ext>
            </a:extLst>
          </p:cNvPr>
          <p:cNvSpPr/>
          <p:nvPr/>
        </p:nvSpPr>
        <p:spPr>
          <a:xfrm>
            <a:off x="9001125" y="3676650"/>
            <a:ext cx="2105025" cy="552450"/>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sz="3200" dirty="0" err="1">
                <a:solidFill>
                  <a:srgbClr val="FF0000"/>
                </a:solidFill>
                <a:latin typeface="Arial-Rounded" panose="020B0500000000000000" pitchFamily="34" charset="0"/>
                <a:ea typeface="Arial-Rounded" panose="020B0500000000000000" pitchFamily="34" charset="0"/>
                <a:cs typeface="Arial-Rounded" panose="020B0500000000000000" pitchFamily="34" charset="0"/>
              </a:rPr>
              <a:t>Buổi</a:t>
            </a:r>
            <a:r>
              <a:rPr lang="en-US" sz="3200" dirty="0">
                <a:solidFill>
                  <a:srgbClr val="FF0000"/>
                </a:solidFill>
                <a:latin typeface="Arial-Rounded" panose="020B0500000000000000" pitchFamily="34" charset="0"/>
                <a:ea typeface="Arial-Rounded" panose="020B0500000000000000" pitchFamily="34" charset="0"/>
                <a:cs typeface="Arial-Rounded" panose="020B0500000000000000" pitchFamily="34" charset="0"/>
              </a:rPr>
              <a:t> </a:t>
            </a:r>
            <a:r>
              <a:rPr lang="en-US" sz="3200" dirty="0" err="1">
                <a:solidFill>
                  <a:srgbClr val="FF0000"/>
                </a:solidFill>
                <a:latin typeface="Arial-Rounded" panose="020B0500000000000000" pitchFamily="34" charset="0"/>
                <a:ea typeface="Arial-Rounded" panose="020B0500000000000000" pitchFamily="34" charset="0"/>
                <a:cs typeface="Arial-Rounded" panose="020B0500000000000000" pitchFamily="34" charset="0"/>
              </a:rPr>
              <a:t>sáng</a:t>
            </a:r>
            <a:endParaRPr lang="en-US" sz="3200" dirty="0">
              <a:solidFill>
                <a:srgbClr val="FF0000"/>
              </a:solidFill>
              <a:latin typeface="Arial-Rounded" panose="020B0500000000000000" pitchFamily="34" charset="0"/>
              <a:ea typeface="Arial-Rounded" panose="020B0500000000000000" pitchFamily="34" charset="0"/>
              <a:cs typeface="Arial-Rounded" panose="020B0500000000000000" pitchFamily="34" charset="0"/>
            </a:endParaRPr>
          </a:p>
        </p:txBody>
      </p:sp>
      <p:sp>
        <p:nvSpPr>
          <p:cNvPr id="27" name="Rectangle: Rounded Corners 26">
            <a:extLst>
              <a:ext uri="{FF2B5EF4-FFF2-40B4-BE49-F238E27FC236}">
                <a16:creationId xmlns:a16="http://schemas.microsoft.com/office/drawing/2014/main" id="{DD94E7A5-111C-44AD-A996-E62C4125E902}"/>
              </a:ext>
            </a:extLst>
          </p:cNvPr>
          <p:cNvSpPr/>
          <p:nvPr/>
        </p:nvSpPr>
        <p:spPr>
          <a:xfrm>
            <a:off x="1695450" y="3429000"/>
            <a:ext cx="2105025" cy="552450"/>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sz="3200" dirty="0" err="1">
                <a:solidFill>
                  <a:srgbClr val="FF0000"/>
                </a:solidFill>
                <a:latin typeface="Arial-Rounded" panose="020B0500000000000000" pitchFamily="34" charset="0"/>
                <a:ea typeface="Arial-Rounded" panose="020B0500000000000000" pitchFamily="34" charset="0"/>
                <a:cs typeface="Arial-Rounded" panose="020B0500000000000000" pitchFamily="34" charset="0"/>
              </a:rPr>
              <a:t>Quả</a:t>
            </a:r>
            <a:r>
              <a:rPr lang="en-US" sz="3200" dirty="0">
                <a:solidFill>
                  <a:srgbClr val="FF0000"/>
                </a:solidFill>
                <a:latin typeface="Arial-Rounded" panose="020B0500000000000000" pitchFamily="34" charset="0"/>
                <a:ea typeface="Arial-Rounded" panose="020B0500000000000000" pitchFamily="34" charset="0"/>
                <a:cs typeface="Arial-Rounded" panose="020B0500000000000000" pitchFamily="34" charset="0"/>
              </a:rPr>
              <a:t> </a:t>
            </a:r>
            <a:r>
              <a:rPr lang="en-US" sz="3200" dirty="0" err="1">
                <a:solidFill>
                  <a:srgbClr val="FF0000"/>
                </a:solidFill>
                <a:latin typeface="Arial-Rounded" panose="020B0500000000000000" pitchFamily="34" charset="0"/>
                <a:ea typeface="Arial-Rounded" panose="020B0500000000000000" pitchFamily="34" charset="0"/>
                <a:cs typeface="Arial-Rounded" panose="020B0500000000000000" pitchFamily="34" charset="0"/>
              </a:rPr>
              <a:t>nhãn</a:t>
            </a:r>
            <a:endParaRPr lang="en-US" sz="3200" dirty="0">
              <a:solidFill>
                <a:srgbClr val="FF0000"/>
              </a:solidFill>
              <a:latin typeface="Arial-Rounded" panose="020B0500000000000000" pitchFamily="34" charset="0"/>
              <a:ea typeface="Arial-Rounded" panose="020B0500000000000000" pitchFamily="34" charset="0"/>
              <a:cs typeface="Arial-Rounded" panose="020B0500000000000000" pitchFamily="34" charset="0"/>
            </a:endParaRPr>
          </a:p>
        </p:txBody>
      </p:sp>
      <p:sp>
        <p:nvSpPr>
          <p:cNvPr id="28" name="Rectangle: Rounded Corners 27">
            <a:extLst>
              <a:ext uri="{FF2B5EF4-FFF2-40B4-BE49-F238E27FC236}">
                <a16:creationId xmlns:a16="http://schemas.microsoft.com/office/drawing/2014/main" id="{7E097562-544B-47DF-93DB-CAAF757725F2}"/>
              </a:ext>
            </a:extLst>
          </p:cNvPr>
          <p:cNvSpPr/>
          <p:nvPr/>
        </p:nvSpPr>
        <p:spPr>
          <a:xfrm>
            <a:off x="3514724" y="5334000"/>
            <a:ext cx="2105025" cy="552450"/>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sz="3200" dirty="0" err="1">
                <a:solidFill>
                  <a:srgbClr val="FF0000"/>
                </a:solidFill>
                <a:latin typeface="Arial-Rounded" panose="020B0500000000000000" pitchFamily="34" charset="0"/>
                <a:ea typeface="Arial-Rounded" panose="020B0500000000000000" pitchFamily="34" charset="0"/>
                <a:cs typeface="Arial-Rounded" panose="020B0500000000000000" pitchFamily="34" charset="0"/>
              </a:rPr>
              <a:t>Cái</a:t>
            </a:r>
            <a:r>
              <a:rPr lang="en-US" sz="3200" dirty="0">
                <a:solidFill>
                  <a:srgbClr val="FF0000"/>
                </a:solidFill>
                <a:latin typeface="Arial-Rounded" panose="020B0500000000000000" pitchFamily="34" charset="0"/>
                <a:ea typeface="Arial-Rounded" panose="020B0500000000000000" pitchFamily="34" charset="0"/>
                <a:cs typeface="Arial-Rounded" panose="020B0500000000000000" pitchFamily="34" charset="0"/>
              </a:rPr>
              <a:t> </a:t>
            </a:r>
            <a:r>
              <a:rPr lang="en-US" sz="3200" dirty="0" err="1">
                <a:solidFill>
                  <a:srgbClr val="FF0000"/>
                </a:solidFill>
                <a:latin typeface="Arial-Rounded" panose="020B0500000000000000" pitchFamily="34" charset="0"/>
                <a:ea typeface="Arial-Rounded" panose="020B0500000000000000" pitchFamily="34" charset="0"/>
                <a:cs typeface="Arial-Rounded" panose="020B0500000000000000" pitchFamily="34" charset="0"/>
              </a:rPr>
              <a:t>đàn</a:t>
            </a:r>
            <a:endParaRPr lang="en-US" sz="3200" dirty="0">
              <a:solidFill>
                <a:srgbClr val="FF0000"/>
              </a:solidFill>
              <a:latin typeface="Arial-Rounded" panose="020B0500000000000000" pitchFamily="34" charset="0"/>
              <a:ea typeface="Arial-Rounded" panose="020B0500000000000000" pitchFamily="34" charset="0"/>
              <a:cs typeface="Arial-Rounded" panose="020B0500000000000000" pitchFamily="34" charset="0"/>
            </a:endParaRPr>
          </a:p>
        </p:txBody>
      </p:sp>
    </p:spTree>
    <p:extLst>
      <p:ext uri="{BB962C8B-B14F-4D97-AF65-F5344CB8AC3E}">
        <p14:creationId xmlns:p14="http://schemas.microsoft.com/office/powerpoint/2010/main" val="262421890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withEffect">
                                  <p:stCondLst>
                                    <p:cond delay="0"/>
                                  </p:stCondLst>
                                  <p:iterate type="lt">
                                    <p:tmPct val="10000"/>
                                  </p:iterate>
                                  <p:childTnLst>
                                    <p:set>
                                      <p:cBhvr>
                                        <p:cTn id="6" dur="1" fill="hold">
                                          <p:stCondLst>
                                            <p:cond delay="0"/>
                                          </p:stCondLst>
                                        </p:cTn>
                                        <p:tgtEl>
                                          <p:spTgt spid="16">
                                            <p:txEl>
                                              <p:pRg st="0" end="0"/>
                                            </p:txEl>
                                          </p:spTgt>
                                        </p:tgtEl>
                                        <p:attrNameLst>
                                          <p:attrName>style.visibility</p:attrName>
                                        </p:attrNameLst>
                                      </p:cBhvr>
                                      <p:to>
                                        <p:strVal val="visible"/>
                                      </p:to>
                                    </p:set>
                                    <p:anim calcmode="lin" valueType="num">
                                      <p:cBhvr>
                                        <p:cTn id="7" dur="500" fill="hold"/>
                                        <p:tgtEl>
                                          <p:spTgt spid="16">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16">
                                            <p:txEl>
                                              <p:pRg st="0" end="0"/>
                                            </p:txEl>
                                          </p:spTgt>
                                        </p:tgtEl>
                                        <p:attrNameLst>
                                          <p:attrName>ppt_y</p:attrName>
                                        </p:attrNameLst>
                                      </p:cBhvr>
                                      <p:tavLst>
                                        <p:tav tm="0">
                                          <p:val>
                                            <p:strVal val="#ppt_y"/>
                                          </p:val>
                                        </p:tav>
                                        <p:tav tm="100000">
                                          <p:val>
                                            <p:strVal val="#ppt_y"/>
                                          </p:val>
                                        </p:tav>
                                      </p:tavLst>
                                    </p:anim>
                                    <p:anim calcmode="lin" valueType="num">
                                      <p:cBhvr>
                                        <p:cTn id="9" dur="500" fill="hold"/>
                                        <p:tgtEl>
                                          <p:spTgt spid="16">
                                            <p:txEl>
                                              <p:pRg st="0" end="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16">
                                            <p:txEl>
                                              <p:pRg st="0" end="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16">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nodeType="click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fade">
                                      <p:cBhvr>
                                        <p:cTn id="16" dur="500"/>
                                        <p:tgtEl>
                                          <p:spTgt spid="3"/>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4" fill="hold" grpId="0" nodeType="click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wipe(down)">
                                      <p:cBhvr>
                                        <p:cTn id="21" dur="500"/>
                                        <p:tgtEl>
                                          <p:spTgt spid="4"/>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4" fill="hold" grpId="0" nodeType="clickEffect">
                                  <p:stCondLst>
                                    <p:cond delay="0"/>
                                  </p:stCondLst>
                                  <p:childTnLst>
                                    <p:set>
                                      <p:cBhvr>
                                        <p:cTn id="25" dur="1" fill="hold">
                                          <p:stCondLst>
                                            <p:cond delay="0"/>
                                          </p:stCondLst>
                                        </p:cTn>
                                        <p:tgtEl>
                                          <p:spTgt spid="26"/>
                                        </p:tgtEl>
                                        <p:attrNameLst>
                                          <p:attrName>style.visibility</p:attrName>
                                        </p:attrNameLst>
                                      </p:cBhvr>
                                      <p:to>
                                        <p:strVal val="visible"/>
                                      </p:to>
                                    </p:set>
                                    <p:animEffect transition="in" filter="wipe(down)">
                                      <p:cBhvr>
                                        <p:cTn id="26" dur="500"/>
                                        <p:tgtEl>
                                          <p:spTgt spid="26"/>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4" fill="hold" grpId="0" nodeType="clickEffect">
                                  <p:stCondLst>
                                    <p:cond delay="0"/>
                                  </p:stCondLst>
                                  <p:childTnLst>
                                    <p:set>
                                      <p:cBhvr>
                                        <p:cTn id="30" dur="1" fill="hold">
                                          <p:stCondLst>
                                            <p:cond delay="0"/>
                                          </p:stCondLst>
                                        </p:cTn>
                                        <p:tgtEl>
                                          <p:spTgt spid="27"/>
                                        </p:tgtEl>
                                        <p:attrNameLst>
                                          <p:attrName>style.visibility</p:attrName>
                                        </p:attrNameLst>
                                      </p:cBhvr>
                                      <p:to>
                                        <p:strVal val="visible"/>
                                      </p:to>
                                    </p:set>
                                    <p:animEffect transition="in" filter="wipe(down)">
                                      <p:cBhvr>
                                        <p:cTn id="31" dur="500"/>
                                        <p:tgtEl>
                                          <p:spTgt spid="27"/>
                                        </p:tgtEl>
                                      </p:cBhvr>
                                    </p:animEffect>
                                  </p:childTnLst>
                                </p:cTn>
                              </p:par>
                            </p:childTnLst>
                          </p:cTn>
                        </p:par>
                      </p:childTnLst>
                    </p:cTn>
                  </p:par>
                  <p:par>
                    <p:cTn id="32" fill="hold">
                      <p:stCondLst>
                        <p:cond delay="indefinite"/>
                      </p:stCondLst>
                      <p:childTnLst>
                        <p:par>
                          <p:cTn id="33" fill="hold">
                            <p:stCondLst>
                              <p:cond delay="0"/>
                            </p:stCondLst>
                            <p:childTnLst>
                              <p:par>
                                <p:cTn id="34" presetID="22" presetClass="entr" presetSubtype="4" fill="hold" grpId="0" nodeType="clickEffect">
                                  <p:stCondLst>
                                    <p:cond delay="0"/>
                                  </p:stCondLst>
                                  <p:childTnLst>
                                    <p:set>
                                      <p:cBhvr>
                                        <p:cTn id="35" dur="1" fill="hold">
                                          <p:stCondLst>
                                            <p:cond delay="0"/>
                                          </p:stCondLst>
                                        </p:cTn>
                                        <p:tgtEl>
                                          <p:spTgt spid="28"/>
                                        </p:tgtEl>
                                        <p:attrNameLst>
                                          <p:attrName>style.visibility</p:attrName>
                                        </p:attrNameLst>
                                      </p:cBhvr>
                                      <p:to>
                                        <p:strVal val="visible"/>
                                      </p:to>
                                    </p:set>
                                    <p:animEffect transition="in" filter="wipe(down)">
                                      <p:cBhvr>
                                        <p:cTn id="36"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build="allAtOnce"/>
      <p:bldP spid="4" grpId="0" animBg="1"/>
      <p:bldP spid="26" grpId="0" animBg="1"/>
      <p:bldP spid="27" grpId="0" animBg="1"/>
      <p:bldP spid="28"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a:extLst>
              <a:ext uri="{FF2B5EF4-FFF2-40B4-BE49-F238E27FC236}">
                <a16:creationId xmlns:a16="http://schemas.microsoft.com/office/drawing/2014/main" id="{AF46E9B7-16A5-4AE7-92BA-287BC75B973E}"/>
              </a:ext>
            </a:extLst>
          </p:cNvPr>
          <p:cNvPicPr>
            <a:picLocks noChangeAspect="1"/>
          </p:cNvPicPr>
          <p:nvPr/>
        </p:nvPicPr>
        <p:blipFill rotWithShape="1">
          <a:blip r:embed="rId3">
            <a:extLst>
              <a:ext uri="{28A0092B-C50C-407E-A947-70E740481C1C}">
                <a14:useLocalDpi xmlns:a14="http://schemas.microsoft.com/office/drawing/2010/main" val="0"/>
              </a:ext>
            </a:extLst>
          </a:blip>
          <a:srcRect l="7143" r="7143" b="2798"/>
          <a:stretch/>
        </p:blipFill>
        <p:spPr>
          <a:xfrm>
            <a:off x="0" y="0"/>
            <a:ext cx="12192000" cy="6858000"/>
          </a:xfrm>
          <a:prstGeom prst="rect">
            <a:avLst/>
          </a:prstGeom>
        </p:spPr>
      </p:pic>
      <p:sp>
        <p:nvSpPr>
          <p:cNvPr id="41" name="矩形 40">
            <a:extLst>
              <a:ext uri="{FF2B5EF4-FFF2-40B4-BE49-F238E27FC236}">
                <a16:creationId xmlns:a16="http://schemas.microsoft.com/office/drawing/2014/main" id="{C154E082-B022-4479-A8F9-424D06B8EBE3}"/>
              </a:ext>
            </a:extLst>
          </p:cNvPr>
          <p:cNvSpPr/>
          <p:nvPr/>
        </p:nvSpPr>
        <p:spPr>
          <a:xfrm>
            <a:off x="-1" y="0"/>
            <a:ext cx="12192000" cy="6858000"/>
          </a:xfrm>
          <a:prstGeom prst="rect">
            <a:avLst/>
          </a:pr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Arial"/>
              <a:ea typeface="微软雅黑"/>
              <a:cs typeface="+mn-cs"/>
            </a:endParaRPr>
          </a:p>
        </p:txBody>
      </p:sp>
      <p:pic>
        <p:nvPicPr>
          <p:cNvPr id="7" name="图片 6">
            <a:extLst>
              <a:ext uri="{FF2B5EF4-FFF2-40B4-BE49-F238E27FC236}">
                <a16:creationId xmlns:a16="http://schemas.microsoft.com/office/drawing/2014/main" id="{1FD4A67A-FF59-4105-B468-C3B4C1831E4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5961657"/>
            <a:ext cx="12192000" cy="897331"/>
          </a:xfrm>
          <a:prstGeom prst="rect">
            <a:avLst/>
          </a:prstGeom>
        </p:spPr>
      </p:pic>
      <p:pic>
        <p:nvPicPr>
          <p:cNvPr id="9" name="图片 8">
            <a:extLst>
              <a:ext uri="{FF2B5EF4-FFF2-40B4-BE49-F238E27FC236}">
                <a16:creationId xmlns:a16="http://schemas.microsoft.com/office/drawing/2014/main" id="{5027E655-B325-42AD-82B9-A85796D39978}"/>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353844" y="4568056"/>
            <a:ext cx="2185920" cy="1890119"/>
          </a:xfrm>
          <a:prstGeom prst="rect">
            <a:avLst/>
          </a:prstGeom>
        </p:spPr>
      </p:pic>
      <p:pic>
        <p:nvPicPr>
          <p:cNvPr id="5" name="图片 4">
            <a:extLst>
              <a:ext uri="{FF2B5EF4-FFF2-40B4-BE49-F238E27FC236}">
                <a16:creationId xmlns:a16="http://schemas.microsoft.com/office/drawing/2014/main" id="{92185730-5AFE-4724-A59F-AA7BC0019D8F}"/>
              </a:ext>
            </a:extLst>
          </p:cNvPr>
          <p:cNvPicPr>
            <a:picLocks noChangeAspect="1"/>
          </p:cNvPicPr>
          <p:nvPr/>
        </p:nvPicPr>
        <p:blipFill rotWithShape="1">
          <a:blip r:embed="rId6">
            <a:extLst>
              <a:ext uri="{28A0092B-C50C-407E-A947-70E740481C1C}">
                <a14:useLocalDpi xmlns:a14="http://schemas.microsoft.com/office/drawing/2010/main" val="0"/>
              </a:ext>
            </a:extLst>
          </a:blip>
          <a:srcRect l="937"/>
          <a:stretch/>
        </p:blipFill>
        <p:spPr>
          <a:xfrm>
            <a:off x="0" y="6272169"/>
            <a:ext cx="12192000" cy="585831"/>
          </a:xfrm>
          <a:prstGeom prst="rect">
            <a:avLst/>
          </a:prstGeom>
        </p:spPr>
      </p:pic>
      <p:pic>
        <p:nvPicPr>
          <p:cNvPr id="11" name="图片 10">
            <a:extLst>
              <a:ext uri="{FF2B5EF4-FFF2-40B4-BE49-F238E27FC236}">
                <a16:creationId xmlns:a16="http://schemas.microsoft.com/office/drawing/2014/main" id="{75350D85-3830-491E-A0F9-A2C3526A2C42}"/>
              </a:ext>
            </a:extLst>
          </p:cNvPr>
          <p:cNvPicPr>
            <a:picLocks noChangeAspect="1"/>
          </p:cNvPicPr>
          <p:nvPr/>
        </p:nvPicPr>
        <p:blipFill rotWithShape="1">
          <a:blip r:embed="rId7">
            <a:extLst>
              <a:ext uri="{28A0092B-C50C-407E-A947-70E740481C1C}">
                <a14:useLocalDpi xmlns:a14="http://schemas.microsoft.com/office/drawing/2010/main" val="0"/>
              </a:ext>
            </a:extLst>
          </a:blip>
          <a:srcRect b="7286"/>
          <a:stretch/>
        </p:blipFill>
        <p:spPr>
          <a:xfrm>
            <a:off x="1" y="4959573"/>
            <a:ext cx="2902856" cy="1898427"/>
          </a:xfrm>
          <a:prstGeom prst="rect">
            <a:avLst/>
          </a:prstGeom>
        </p:spPr>
      </p:pic>
      <p:pic>
        <p:nvPicPr>
          <p:cNvPr id="15" name="图片 14">
            <a:extLst>
              <a:ext uri="{FF2B5EF4-FFF2-40B4-BE49-F238E27FC236}">
                <a16:creationId xmlns:a16="http://schemas.microsoft.com/office/drawing/2014/main" id="{7E10F698-A635-4763-8440-7F27D65A5E6A}"/>
              </a:ext>
            </a:extLst>
          </p:cNvPr>
          <p:cNvPicPr>
            <a:picLocks noChangeAspect="1"/>
          </p:cNvPicPr>
          <p:nvPr/>
        </p:nvPicPr>
        <p:blipFill rotWithShape="1">
          <a:blip r:embed="rId8">
            <a:extLst>
              <a:ext uri="{28A0092B-C50C-407E-A947-70E740481C1C}">
                <a14:useLocalDpi xmlns:a14="http://schemas.microsoft.com/office/drawing/2010/main" val="0"/>
              </a:ext>
            </a:extLst>
          </a:blip>
          <a:srcRect b="20536"/>
          <a:stretch/>
        </p:blipFill>
        <p:spPr>
          <a:xfrm>
            <a:off x="0" y="6512425"/>
            <a:ext cx="12192000" cy="345575"/>
          </a:xfrm>
          <a:prstGeom prst="rect">
            <a:avLst/>
          </a:prstGeom>
        </p:spPr>
      </p:pic>
      <p:grpSp>
        <p:nvGrpSpPr>
          <p:cNvPr id="22" name="组合 21">
            <a:extLst>
              <a:ext uri="{FF2B5EF4-FFF2-40B4-BE49-F238E27FC236}">
                <a16:creationId xmlns:a16="http://schemas.microsoft.com/office/drawing/2014/main" id="{15C619C1-02B1-49B1-B7A5-32BF9A3E369B}"/>
              </a:ext>
            </a:extLst>
          </p:cNvPr>
          <p:cNvGrpSpPr/>
          <p:nvPr/>
        </p:nvGrpSpPr>
        <p:grpSpPr>
          <a:xfrm>
            <a:off x="10147313" y="371533"/>
            <a:ext cx="1377938" cy="1015337"/>
            <a:chOff x="5253037" y="2590800"/>
            <a:chExt cx="2322286" cy="1711183"/>
          </a:xfrm>
        </p:grpSpPr>
        <p:pic>
          <p:nvPicPr>
            <p:cNvPr id="19" name="图片 18">
              <a:extLst>
                <a:ext uri="{FF2B5EF4-FFF2-40B4-BE49-F238E27FC236}">
                  <a16:creationId xmlns:a16="http://schemas.microsoft.com/office/drawing/2014/main" id="{A3E2D120-3468-4D4B-B4B9-C14444295DB6}"/>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5253037" y="2590800"/>
              <a:ext cx="1685925" cy="1676400"/>
            </a:xfrm>
            <a:prstGeom prst="rect">
              <a:avLst/>
            </a:prstGeom>
          </p:spPr>
        </p:pic>
        <p:pic>
          <p:nvPicPr>
            <p:cNvPr id="21" name="图片 20">
              <a:extLst>
                <a:ext uri="{FF2B5EF4-FFF2-40B4-BE49-F238E27FC236}">
                  <a16:creationId xmlns:a16="http://schemas.microsoft.com/office/drawing/2014/main" id="{3A4EF704-B512-4B36-A236-7907CFE3757B}"/>
                </a:ext>
              </a:extLst>
            </p:cNvPr>
            <p:cNvPicPr>
              <a:picLocks noChangeAspect="1"/>
            </p:cNvPicPr>
            <p:nvPr/>
          </p:nvPicPr>
          <p:blipFill>
            <a:blip r:embed="rId10">
              <a:extLst>
                <a:ext uri="{BEBA8EAE-BF5A-486C-A8C5-ECC9F3942E4B}">
                  <a14:imgProps xmlns:a14="http://schemas.microsoft.com/office/drawing/2010/main">
                    <a14:imgLayer r:embed="rId11">
                      <a14:imgEffect>
                        <a14:colorTemperature colorTemp="11200"/>
                      </a14:imgEffect>
                    </a14:imgLayer>
                  </a14:imgProps>
                </a:ext>
                <a:ext uri="{28A0092B-C50C-407E-A947-70E740481C1C}">
                  <a14:useLocalDpi xmlns:a14="http://schemas.microsoft.com/office/drawing/2010/main" val="0"/>
                </a:ext>
              </a:extLst>
            </a:blip>
            <a:stretch>
              <a:fillRect/>
            </a:stretch>
          </p:blipFill>
          <p:spPr>
            <a:xfrm>
              <a:off x="5584598" y="3378058"/>
              <a:ext cx="1990725" cy="923925"/>
            </a:xfrm>
            <a:prstGeom prst="rect">
              <a:avLst/>
            </a:prstGeom>
          </p:spPr>
        </p:pic>
      </p:grpSp>
      <p:pic>
        <p:nvPicPr>
          <p:cNvPr id="28" name="图片 27">
            <a:extLst>
              <a:ext uri="{FF2B5EF4-FFF2-40B4-BE49-F238E27FC236}">
                <a16:creationId xmlns:a16="http://schemas.microsoft.com/office/drawing/2014/main" id="{8F5319F2-4D02-40B1-8520-15B11B51A870}"/>
              </a:ext>
            </a:extLst>
          </p:cNvPr>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264624" y="286721"/>
            <a:ext cx="1158195" cy="1630532"/>
          </a:xfrm>
          <a:prstGeom prst="rect">
            <a:avLst/>
          </a:prstGeom>
        </p:spPr>
      </p:pic>
      <p:pic>
        <p:nvPicPr>
          <p:cNvPr id="31" name="图片 30">
            <a:extLst>
              <a:ext uri="{FF2B5EF4-FFF2-40B4-BE49-F238E27FC236}">
                <a16:creationId xmlns:a16="http://schemas.microsoft.com/office/drawing/2014/main" id="{2002813B-2DDD-4B2C-BEF1-F3ED21D7B9DE}"/>
              </a:ext>
            </a:extLst>
          </p:cNvPr>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flipH="1" flipV="1">
            <a:off x="11379200" y="2094984"/>
            <a:ext cx="1158195" cy="1630532"/>
          </a:xfrm>
          <a:prstGeom prst="rect">
            <a:avLst/>
          </a:prstGeom>
        </p:spPr>
      </p:pic>
      <p:pic>
        <p:nvPicPr>
          <p:cNvPr id="26" name="图片 25">
            <a:extLst>
              <a:ext uri="{FF2B5EF4-FFF2-40B4-BE49-F238E27FC236}">
                <a16:creationId xmlns:a16="http://schemas.microsoft.com/office/drawing/2014/main" id="{F6A8BC6F-B181-4054-AA8B-81B23D186E1E}"/>
              </a:ext>
            </a:extLst>
          </p:cNvPr>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865108" y="3435448"/>
            <a:ext cx="2310155" cy="2956849"/>
          </a:xfrm>
          <a:prstGeom prst="rect">
            <a:avLst/>
          </a:prstGeom>
        </p:spPr>
      </p:pic>
      <p:sp>
        <p:nvSpPr>
          <p:cNvPr id="32" name="Google Shape;304;p20"/>
          <p:cNvSpPr txBox="1">
            <a:spLocks/>
          </p:cNvSpPr>
          <p:nvPr/>
        </p:nvSpPr>
        <p:spPr>
          <a:xfrm>
            <a:off x="2632437" y="286721"/>
            <a:ext cx="6927124" cy="875569"/>
          </a:xfrm>
          <a:prstGeom prst="rect">
            <a:avLst/>
          </a:prstGeom>
          <a:noFill/>
          <a:ln>
            <a:noFill/>
          </a:ln>
        </p:spPr>
        <p:txBody>
          <a:bodyPr spcFirstLastPara="1" wrap="square" lIns="121900" tIns="121900" rIns="121900" bIns="121900" anchor="b"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rgbClr val="434343"/>
              </a:buClr>
              <a:buSzPts val="5200"/>
              <a:buFont typeface="Odibee Sans"/>
              <a:buNone/>
              <a:defRPr sz="5200" b="0" i="0" u="none" strike="noStrike" cap="none">
                <a:solidFill>
                  <a:srgbClr val="434343"/>
                </a:solidFill>
                <a:latin typeface="Odibee Sans"/>
                <a:ea typeface="Odibee Sans"/>
                <a:cs typeface="Odibee Sans"/>
                <a:sym typeface="Odibee Sans"/>
              </a:defRPr>
            </a:lvl1pPr>
            <a:lvl2pPr marR="0" lvl="1" algn="ctr" rtl="0">
              <a:lnSpc>
                <a:spcPct val="100000"/>
              </a:lnSpc>
              <a:spcBef>
                <a:spcPts val="0"/>
              </a:spcBef>
              <a:spcAft>
                <a:spcPts val="0"/>
              </a:spcAft>
              <a:buClr>
                <a:srgbClr val="434343"/>
              </a:buClr>
              <a:buSzPts val="5200"/>
              <a:buFont typeface="Odibee Sans"/>
              <a:buNone/>
              <a:defRPr sz="5200" b="0" i="0" u="none" strike="noStrike" cap="none">
                <a:solidFill>
                  <a:srgbClr val="434343"/>
                </a:solidFill>
                <a:latin typeface="Odibee Sans"/>
                <a:ea typeface="Odibee Sans"/>
                <a:cs typeface="Odibee Sans"/>
                <a:sym typeface="Odibee Sans"/>
              </a:defRPr>
            </a:lvl2pPr>
            <a:lvl3pPr marR="0" lvl="2" algn="ctr" rtl="0">
              <a:lnSpc>
                <a:spcPct val="100000"/>
              </a:lnSpc>
              <a:spcBef>
                <a:spcPts val="0"/>
              </a:spcBef>
              <a:spcAft>
                <a:spcPts val="0"/>
              </a:spcAft>
              <a:buClr>
                <a:srgbClr val="434343"/>
              </a:buClr>
              <a:buSzPts val="5200"/>
              <a:buFont typeface="Odibee Sans"/>
              <a:buNone/>
              <a:defRPr sz="5200" b="0" i="0" u="none" strike="noStrike" cap="none">
                <a:solidFill>
                  <a:srgbClr val="434343"/>
                </a:solidFill>
                <a:latin typeface="Odibee Sans"/>
                <a:ea typeface="Odibee Sans"/>
                <a:cs typeface="Odibee Sans"/>
                <a:sym typeface="Odibee Sans"/>
              </a:defRPr>
            </a:lvl3pPr>
            <a:lvl4pPr marR="0" lvl="3" algn="ctr" rtl="0">
              <a:lnSpc>
                <a:spcPct val="100000"/>
              </a:lnSpc>
              <a:spcBef>
                <a:spcPts val="0"/>
              </a:spcBef>
              <a:spcAft>
                <a:spcPts val="0"/>
              </a:spcAft>
              <a:buClr>
                <a:srgbClr val="434343"/>
              </a:buClr>
              <a:buSzPts val="5200"/>
              <a:buFont typeface="Odibee Sans"/>
              <a:buNone/>
              <a:defRPr sz="5200" b="0" i="0" u="none" strike="noStrike" cap="none">
                <a:solidFill>
                  <a:srgbClr val="434343"/>
                </a:solidFill>
                <a:latin typeface="Odibee Sans"/>
                <a:ea typeface="Odibee Sans"/>
                <a:cs typeface="Odibee Sans"/>
                <a:sym typeface="Odibee Sans"/>
              </a:defRPr>
            </a:lvl4pPr>
            <a:lvl5pPr marR="0" lvl="4" algn="ctr" rtl="0">
              <a:lnSpc>
                <a:spcPct val="100000"/>
              </a:lnSpc>
              <a:spcBef>
                <a:spcPts val="0"/>
              </a:spcBef>
              <a:spcAft>
                <a:spcPts val="0"/>
              </a:spcAft>
              <a:buClr>
                <a:srgbClr val="434343"/>
              </a:buClr>
              <a:buSzPts val="5200"/>
              <a:buFont typeface="Odibee Sans"/>
              <a:buNone/>
              <a:defRPr sz="5200" b="0" i="0" u="none" strike="noStrike" cap="none">
                <a:solidFill>
                  <a:srgbClr val="434343"/>
                </a:solidFill>
                <a:latin typeface="Odibee Sans"/>
                <a:ea typeface="Odibee Sans"/>
                <a:cs typeface="Odibee Sans"/>
                <a:sym typeface="Odibee Sans"/>
              </a:defRPr>
            </a:lvl5pPr>
            <a:lvl6pPr marR="0" lvl="5" algn="ctr" rtl="0">
              <a:lnSpc>
                <a:spcPct val="100000"/>
              </a:lnSpc>
              <a:spcBef>
                <a:spcPts val="0"/>
              </a:spcBef>
              <a:spcAft>
                <a:spcPts val="0"/>
              </a:spcAft>
              <a:buClr>
                <a:srgbClr val="434343"/>
              </a:buClr>
              <a:buSzPts val="5200"/>
              <a:buFont typeface="Odibee Sans"/>
              <a:buNone/>
              <a:defRPr sz="5200" b="0" i="0" u="none" strike="noStrike" cap="none">
                <a:solidFill>
                  <a:srgbClr val="434343"/>
                </a:solidFill>
                <a:latin typeface="Odibee Sans"/>
                <a:ea typeface="Odibee Sans"/>
                <a:cs typeface="Odibee Sans"/>
                <a:sym typeface="Odibee Sans"/>
              </a:defRPr>
            </a:lvl6pPr>
            <a:lvl7pPr marR="0" lvl="6" algn="ctr" rtl="0">
              <a:lnSpc>
                <a:spcPct val="100000"/>
              </a:lnSpc>
              <a:spcBef>
                <a:spcPts val="0"/>
              </a:spcBef>
              <a:spcAft>
                <a:spcPts val="0"/>
              </a:spcAft>
              <a:buClr>
                <a:srgbClr val="434343"/>
              </a:buClr>
              <a:buSzPts val="5200"/>
              <a:buFont typeface="Odibee Sans"/>
              <a:buNone/>
              <a:defRPr sz="5200" b="0" i="0" u="none" strike="noStrike" cap="none">
                <a:solidFill>
                  <a:srgbClr val="434343"/>
                </a:solidFill>
                <a:latin typeface="Odibee Sans"/>
                <a:ea typeface="Odibee Sans"/>
                <a:cs typeface="Odibee Sans"/>
                <a:sym typeface="Odibee Sans"/>
              </a:defRPr>
            </a:lvl7pPr>
            <a:lvl8pPr marR="0" lvl="7" algn="ctr" rtl="0">
              <a:lnSpc>
                <a:spcPct val="100000"/>
              </a:lnSpc>
              <a:spcBef>
                <a:spcPts val="0"/>
              </a:spcBef>
              <a:spcAft>
                <a:spcPts val="0"/>
              </a:spcAft>
              <a:buClr>
                <a:srgbClr val="434343"/>
              </a:buClr>
              <a:buSzPts val="5200"/>
              <a:buFont typeface="Odibee Sans"/>
              <a:buNone/>
              <a:defRPr sz="5200" b="0" i="0" u="none" strike="noStrike" cap="none">
                <a:solidFill>
                  <a:srgbClr val="434343"/>
                </a:solidFill>
                <a:latin typeface="Odibee Sans"/>
                <a:ea typeface="Odibee Sans"/>
                <a:cs typeface="Odibee Sans"/>
                <a:sym typeface="Odibee Sans"/>
              </a:defRPr>
            </a:lvl8pPr>
            <a:lvl9pPr marR="0" lvl="8" algn="ctr" rtl="0">
              <a:lnSpc>
                <a:spcPct val="100000"/>
              </a:lnSpc>
              <a:spcBef>
                <a:spcPts val="0"/>
              </a:spcBef>
              <a:spcAft>
                <a:spcPts val="0"/>
              </a:spcAft>
              <a:buClr>
                <a:srgbClr val="434343"/>
              </a:buClr>
              <a:buSzPts val="5200"/>
              <a:buFont typeface="Odibee Sans"/>
              <a:buNone/>
              <a:defRPr sz="5200" b="0" i="0" u="none" strike="noStrike" cap="none">
                <a:solidFill>
                  <a:srgbClr val="434343"/>
                </a:solidFill>
                <a:latin typeface="Odibee Sans"/>
                <a:ea typeface="Odibee Sans"/>
                <a:cs typeface="Odibee Sans"/>
                <a:sym typeface="Odibee Sans"/>
              </a:defRPr>
            </a:lvl9pPr>
          </a:lstStyle>
          <a:p>
            <a:pPr marL="0" marR="0" lvl="0" indent="0" algn="ctr" defTabSz="914400" rtl="0" eaLnBrk="1" fontAlgn="auto" latinLnBrk="0" hangingPunct="1">
              <a:lnSpc>
                <a:spcPct val="100000"/>
              </a:lnSpc>
              <a:spcBef>
                <a:spcPts val="0"/>
              </a:spcBef>
              <a:spcAft>
                <a:spcPts val="0"/>
              </a:spcAft>
              <a:buClr>
                <a:srgbClr val="434343"/>
              </a:buClr>
              <a:buSzPts val="5200"/>
              <a:buFont typeface="Odibee Sans"/>
              <a:buNone/>
              <a:tabLst/>
              <a:defRPr/>
            </a:pPr>
            <a:endParaRPr kumimoji="0" lang="en-US" sz="3200" b="0" i="0" u="none" strike="noStrike" kern="0" cap="none" spc="0" normalizeH="0" baseline="0" noProof="0" dirty="0">
              <a:ln>
                <a:noFill/>
              </a:ln>
              <a:solidFill>
                <a:srgbClr val="434343"/>
              </a:solidFill>
              <a:effectLst/>
              <a:uLnTx/>
              <a:uFillTx/>
              <a:latin typeface="Calibri" panose="020F0502020204030204" pitchFamily="34" charset="0"/>
              <a:cs typeface="Calibri" panose="020F0502020204030204" pitchFamily="34" charset="0"/>
              <a:sym typeface="Odibee Sans"/>
            </a:endParaRPr>
          </a:p>
        </p:txBody>
      </p:sp>
      <p:sp>
        <p:nvSpPr>
          <p:cNvPr id="33" name="TextBox 32"/>
          <p:cNvSpPr txBox="1"/>
          <p:nvPr/>
        </p:nvSpPr>
        <p:spPr>
          <a:xfrm>
            <a:off x="1931832" y="2306759"/>
            <a:ext cx="9215832" cy="2492990"/>
          </a:xfrm>
          <a:prstGeom prst="rect">
            <a:avLst/>
          </a:prstGeom>
          <a:noFill/>
        </p:spPr>
        <p:txBody>
          <a:bodyPr wrap="square" rtlCol="0">
            <a:spAutoFit/>
          </a:bodyPr>
          <a:lstStyle/>
          <a:p>
            <a:pPr marL="0" marR="0" lvl="0" indent="0" algn="ctr" defTabSz="914400" rtl="0" eaLnBrk="1" fontAlgn="auto" latinLnBrk="0" hangingPunct="1">
              <a:lnSpc>
                <a:spcPct val="130000"/>
              </a:lnSpc>
              <a:spcBef>
                <a:spcPts val="0"/>
              </a:spcBef>
              <a:spcAft>
                <a:spcPts val="0"/>
              </a:spcAft>
              <a:buClrTx/>
              <a:buSzTx/>
              <a:buFontTx/>
              <a:buNone/>
              <a:tabLst/>
              <a:defRPr/>
            </a:pPr>
            <a:r>
              <a:rPr kumimoji="0" lang="en-US" sz="6000" b="0" i="0" u="none" strike="noStrike" kern="1200" cap="none" spc="0" normalizeH="0" baseline="0" noProof="0" dirty="0" err="1">
                <a:ln>
                  <a:noFill/>
                </a:ln>
                <a:solidFill>
                  <a:srgbClr val="BFE8E0">
                    <a:lumMod val="50000"/>
                  </a:srgbClr>
                </a:solidFill>
                <a:effectLst/>
                <a:uLnTx/>
                <a:uFillTx/>
                <a:latin typeface="Coiny" panose="02000903060500060000" pitchFamily="2" charset="0"/>
                <a:ea typeface="微软雅黑"/>
                <a:cs typeface="+mn-cs"/>
              </a:rPr>
              <a:t>Tạm</a:t>
            </a:r>
            <a:r>
              <a:rPr kumimoji="0" lang="en-US" sz="6000" b="0" i="0" u="none" strike="noStrike" kern="1200" cap="none" spc="0" normalizeH="0" baseline="0" noProof="0" dirty="0">
                <a:ln>
                  <a:noFill/>
                </a:ln>
                <a:solidFill>
                  <a:srgbClr val="BFE8E0">
                    <a:lumMod val="50000"/>
                  </a:srgbClr>
                </a:solidFill>
                <a:effectLst/>
                <a:uLnTx/>
                <a:uFillTx/>
                <a:latin typeface="Coiny" panose="02000903060500060000" pitchFamily="2" charset="0"/>
                <a:ea typeface="微软雅黑"/>
                <a:cs typeface="+mn-cs"/>
              </a:rPr>
              <a:t> </a:t>
            </a:r>
            <a:r>
              <a:rPr kumimoji="0" lang="en-US" sz="6000" b="0" i="0" u="none" strike="noStrike" kern="1200" cap="none" spc="0" normalizeH="0" baseline="0" noProof="0" dirty="0" err="1">
                <a:ln>
                  <a:noFill/>
                </a:ln>
                <a:solidFill>
                  <a:srgbClr val="BFE8E0">
                    <a:lumMod val="50000"/>
                  </a:srgbClr>
                </a:solidFill>
                <a:effectLst/>
                <a:uLnTx/>
                <a:uFillTx/>
                <a:latin typeface="Coiny" panose="02000903060500060000" pitchFamily="2" charset="0"/>
                <a:ea typeface="微软雅黑"/>
                <a:cs typeface="+mn-cs"/>
              </a:rPr>
              <a:t>biệt</a:t>
            </a:r>
            <a:r>
              <a:rPr kumimoji="0" lang="en-US" sz="6000" b="0" i="0" u="none" strike="noStrike" kern="1200" cap="none" spc="0" normalizeH="0" baseline="0" noProof="0" dirty="0">
                <a:ln>
                  <a:noFill/>
                </a:ln>
                <a:solidFill>
                  <a:srgbClr val="BFE8E0">
                    <a:lumMod val="50000"/>
                  </a:srgbClr>
                </a:solidFill>
                <a:effectLst/>
                <a:uLnTx/>
                <a:uFillTx/>
                <a:latin typeface="Coiny" panose="02000903060500060000" pitchFamily="2" charset="0"/>
                <a:ea typeface="微软雅黑"/>
                <a:cs typeface="+mn-cs"/>
              </a:rPr>
              <a:t> </a:t>
            </a:r>
            <a:r>
              <a:rPr kumimoji="0" lang="en-US" sz="6000" b="0" i="0" u="none" strike="noStrike" kern="1200" cap="none" spc="0" normalizeH="0" baseline="0" noProof="0" dirty="0" err="1">
                <a:ln>
                  <a:noFill/>
                </a:ln>
                <a:solidFill>
                  <a:srgbClr val="FF9409"/>
                </a:solidFill>
                <a:effectLst/>
                <a:uLnTx/>
                <a:uFillTx/>
                <a:latin typeface="Coiny" panose="02000903060500060000" pitchFamily="2" charset="0"/>
                <a:ea typeface="微软雅黑"/>
                <a:cs typeface="+mn-cs"/>
              </a:rPr>
              <a:t>và</a:t>
            </a:r>
            <a:r>
              <a:rPr kumimoji="0" lang="en-US" sz="6000" b="0" i="0" u="none" strike="noStrike" kern="1200" cap="none" spc="0" normalizeH="0" baseline="0" noProof="0" dirty="0">
                <a:ln>
                  <a:noFill/>
                </a:ln>
                <a:solidFill>
                  <a:srgbClr val="FF9409"/>
                </a:solidFill>
                <a:effectLst/>
                <a:uLnTx/>
                <a:uFillTx/>
                <a:latin typeface="Coiny" panose="02000903060500060000" pitchFamily="2" charset="0"/>
                <a:ea typeface="微软雅黑"/>
                <a:cs typeface="+mn-cs"/>
              </a:rPr>
              <a:t> </a:t>
            </a:r>
          </a:p>
          <a:p>
            <a:pPr marL="0" marR="0" lvl="0" indent="0" algn="ctr" defTabSz="914400" rtl="0" eaLnBrk="1" fontAlgn="auto" latinLnBrk="0" hangingPunct="1">
              <a:lnSpc>
                <a:spcPct val="130000"/>
              </a:lnSpc>
              <a:spcBef>
                <a:spcPts val="0"/>
              </a:spcBef>
              <a:spcAft>
                <a:spcPts val="0"/>
              </a:spcAft>
              <a:buClrTx/>
              <a:buSzTx/>
              <a:buFontTx/>
              <a:buNone/>
              <a:tabLst/>
              <a:defRPr/>
            </a:pPr>
            <a:r>
              <a:rPr kumimoji="0" lang="en-US" sz="6000" b="0" i="0" u="none" strike="noStrike" kern="1200" cap="none" spc="0" normalizeH="0" baseline="0" noProof="0" dirty="0" err="1">
                <a:ln>
                  <a:noFill/>
                </a:ln>
                <a:solidFill>
                  <a:srgbClr val="EA4618"/>
                </a:solidFill>
                <a:effectLst/>
                <a:uLnTx/>
                <a:uFillTx/>
                <a:latin typeface="Coiny" panose="02000903060500060000" pitchFamily="2" charset="0"/>
                <a:ea typeface="微软雅黑"/>
                <a:cs typeface="+mn-cs"/>
              </a:rPr>
              <a:t>hẹn</a:t>
            </a:r>
            <a:r>
              <a:rPr kumimoji="0" lang="en-US" sz="6000" b="0" i="0" u="none" strike="noStrike" kern="1200" cap="none" spc="0" normalizeH="0" baseline="0" noProof="0" dirty="0">
                <a:ln>
                  <a:noFill/>
                </a:ln>
                <a:solidFill>
                  <a:srgbClr val="EA4618"/>
                </a:solidFill>
                <a:effectLst/>
                <a:uLnTx/>
                <a:uFillTx/>
                <a:latin typeface="Coiny" panose="02000903060500060000" pitchFamily="2" charset="0"/>
                <a:ea typeface="微软雅黑"/>
                <a:cs typeface="+mn-cs"/>
              </a:rPr>
              <a:t> </a:t>
            </a:r>
            <a:r>
              <a:rPr kumimoji="0" lang="en-US" sz="6000" b="0" i="0" u="none" strike="noStrike" kern="1200" cap="none" spc="0" normalizeH="0" baseline="0" noProof="0" dirty="0" err="1">
                <a:ln>
                  <a:noFill/>
                </a:ln>
                <a:solidFill>
                  <a:srgbClr val="EA4618"/>
                </a:solidFill>
                <a:effectLst/>
                <a:uLnTx/>
                <a:uFillTx/>
                <a:latin typeface="Coiny" panose="02000903060500060000" pitchFamily="2" charset="0"/>
                <a:ea typeface="微软雅黑"/>
                <a:cs typeface="+mn-cs"/>
              </a:rPr>
              <a:t>gặp</a:t>
            </a:r>
            <a:r>
              <a:rPr kumimoji="0" lang="en-US" sz="6000" b="0" i="0" u="none" strike="noStrike" kern="1200" cap="none" spc="0" normalizeH="0" baseline="0" noProof="0" dirty="0">
                <a:ln>
                  <a:noFill/>
                </a:ln>
                <a:solidFill>
                  <a:srgbClr val="EA4618"/>
                </a:solidFill>
                <a:effectLst/>
                <a:uLnTx/>
                <a:uFillTx/>
                <a:latin typeface="Coiny" panose="02000903060500060000" pitchFamily="2" charset="0"/>
                <a:ea typeface="微软雅黑"/>
                <a:cs typeface="+mn-cs"/>
              </a:rPr>
              <a:t> </a:t>
            </a:r>
            <a:r>
              <a:rPr kumimoji="0" lang="en-US" sz="6000" b="0" i="0" u="none" strike="noStrike" kern="1200" cap="none" spc="0" normalizeH="0" baseline="0" noProof="0" dirty="0" err="1">
                <a:ln>
                  <a:noFill/>
                </a:ln>
                <a:solidFill>
                  <a:srgbClr val="EA4618"/>
                </a:solidFill>
                <a:effectLst/>
                <a:uLnTx/>
                <a:uFillTx/>
                <a:latin typeface="Coiny" panose="02000903060500060000" pitchFamily="2" charset="0"/>
                <a:ea typeface="微软雅黑"/>
                <a:cs typeface="+mn-cs"/>
              </a:rPr>
              <a:t>lại</a:t>
            </a:r>
            <a:endParaRPr kumimoji="0" lang="en-US" sz="6000" b="1" i="0" u="none" strike="noStrike" kern="1200" cap="none" spc="0" normalizeH="0" baseline="0" noProof="0" dirty="0">
              <a:ln>
                <a:noFill/>
              </a:ln>
              <a:solidFill>
                <a:srgbClr val="EA4618"/>
              </a:solidFill>
              <a:effectLst/>
              <a:uLnTx/>
              <a:uFillTx/>
              <a:latin typeface="HP001 4 hàng" panose="020B0603050302020204" pitchFamily="34" charset="0"/>
              <a:ea typeface="微软雅黑"/>
              <a:cs typeface="+mn-cs"/>
            </a:endParaRPr>
          </a:p>
        </p:txBody>
      </p:sp>
    </p:spTree>
    <p:extLst>
      <p:ext uri="{BB962C8B-B14F-4D97-AF65-F5344CB8AC3E}">
        <p14:creationId xmlns:p14="http://schemas.microsoft.com/office/powerpoint/2010/main" val="44640927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path" presetSubtype="0" repeatCount="indefinite" accel="50000" decel="50000" autoRev="1" fill="hold" grpId="0" nodeType="withEffect">
                                  <p:stCondLst>
                                    <p:cond delay="0"/>
                                  </p:stCondLst>
                                  <p:childTnLst>
                                    <p:animMotion origin="layout" path="M 1.66667E-6 4.44444E-6 L -0.00091 0.08402 " pathEditMode="relative" rAng="0" ptsTypes="AA">
                                      <p:cBhvr>
                                        <p:cTn id="6" dur="2000" fill="hold"/>
                                        <p:tgtEl>
                                          <p:spTgt spid="33"/>
                                        </p:tgtEl>
                                        <p:attrNameLst>
                                          <p:attrName>ppt_x</p:attrName>
                                          <p:attrName>ppt_y</p:attrName>
                                        </p:attrNameLst>
                                      </p:cBhvr>
                                      <p:rCtr x="-52" y="419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 name="图片 27">
            <a:extLst>
              <a:ext uri="{FF2B5EF4-FFF2-40B4-BE49-F238E27FC236}">
                <a16:creationId xmlns:a16="http://schemas.microsoft.com/office/drawing/2014/main" id="{1348DD63-2DA1-4C5C-8F51-4E55938A2EE4}"/>
              </a:ext>
            </a:extLst>
          </p:cNvPr>
          <p:cNvPicPr>
            <a:picLocks noChangeAspect="1"/>
          </p:cNvPicPr>
          <p:nvPr/>
        </p:nvPicPr>
        <p:blipFill rotWithShape="1">
          <a:blip r:embed="rId3">
            <a:extLst>
              <a:ext uri="{28A0092B-C50C-407E-A947-70E740481C1C}">
                <a14:useLocalDpi xmlns:a14="http://schemas.microsoft.com/office/drawing/2010/main" val="0"/>
              </a:ext>
            </a:extLst>
          </a:blip>
          <a:srcRect l="30564"/>
          <a:stretch/>
        </p:blipFill>
        <p:spPr>
          <a:xfrm rot="16200000" flipH="1" flipV="1">
            <a:off x="617073" y="-413162"/>
            <a:ext cx="804203" cy="1630532"/>
          </a:xfrm>
          <a:prstGeom prst="rect">
            <a:avLst/>
          </a:prstGeom>
        </p:spPr>
      </p:pic>
      <p:sp>
        <p:nvSpPr>
          <p:cNvPr id="53" name="Rectangle 52"/>
          <p:cNvSpPr/>
          <p:nvPr/>
        </p:nvSpPr>
        <p:spPr>
          <a:xfrm>
            <a:off x="276225" y="1334892"/>
            <a:ext cx="11391900" cy="3712106"/>
          </a:xfrm>
          <a:prstGeom prst="rect">
            <a:avLst/>
          </a:prstGeom>
          <a:solidFill>
            <a:schemeClr val="bg1">
              <a:alpha val="68000"/>
            </a:schemeClr>
          </a:solidFill>
        </p:spPr>
        <p:txBody>
          <a:bodyPr wrap="square">
            <a:spAutoFit/>
          </a:bodyPr>
          <a:lstStyle/>
          <a:p>
            <a:pPr lvl="0" indent="363538" algn="just">
              <a:lnSpc>
                <a:spcPct val="130000"/>
              </a:lnSpc>
              <a:spcAft>
                <a:spcPts val="600"/>
              </a:spcAft>
            </a:pPr>
            <a:r>
              <a:rPr lang="vi-VN" sz="3600" dirty="0">
                <a:solidFill>
                  <a:srgbClr val="000000"/>
                </a:solidFill>
                <a:latin typeface="Arial-Rounded" panose="020B0500000000000000" pitchFamily="34" charset="0"/>
                <a:ea typeface="Arial-Rounded" panose="020B0500000000000000" pitchFamily="34" charset="0"/>
                <a:cs typeface="Arial-Rounded" panose="020B0500000000000000" pitchFamily="34" charset="0"/>
              </a:rPr>
              <a:t> Huy-gô mải miết viết và may thay, khi tiếng trống báo hết giờ vang lên thì cậu cũng viết xong đáp số và mang bài lên nộp. Thầy giáo liếc nhìn bài của Huy-gô. Đáp số đúng rồi! Chợt thầy reo lên:</a:t>
            </a:r>
          </a:p>
          <a:p>
            <a:pPr lvl="0" indent="363538" algn="just">
              <a:lnSpc>
                <a:spcPct val="130000"/>
              </a:lnSpc>
              <a:spcAft>
                <a:spcPts val="600"/>
              </a:spcAft>
            </a:pPr>
            <a:r>
              <a:rPr lang="vi-VN" sz="3600" dirty="0">
                <a:solidFill>
                  <a:srgbClr val="000000"/>
                </a:solidFill>
                <a:latin typeface="Arial-Rounded" panose="020B0500000000000000" pitchFamily="34" charset="0"/>
                <a:ea typeface="Arial-Rounded" panose="020B0500000000000000" pitchFamily="34" charset="0"/>
                <a:cs typeface="Arial-Rounded" panose="020B0500000000000000" pitchFamily="34" charset="0"/>
              </a:rPr>
              <a:t>   - Lời giải bài toán được viết bằng thơ! À, ra thế!</a:t>
            </a:r>
            <a:endParaRPr kumimoji="0" lang="en-US" sz="36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grpSp>
        <p:nvGrpSpPr>
          <p:cNvPr id="6" name="Group 5"/>
          <p:cNvGrpSpPr/>
          <p:nvPr/>
        </p:nvGrpSpPr>
        <p:grpSpPr>
          <a:xfrm>
            <a:off x="3225678" y="5523108"/>
            <a:ext cx="6235941" cy="1071572"/>
            <a:chOff x="2028093" y="4719477"/>
            <a:chExt cx="7514492" cy="966215"/>
          </a:xfrm>
        </p:grpSpPr>
        <p:sp>
          <p:nvSpPr>
            <p:cNvPr id="54" name="i$liďé">
              <a:extLst>
                <a:ext uri="{FF2B5EF4-FFF2-40B4-BE49-F238E27FC236}">
                  <a16:creationId xmlns:a16="http://schemas.microsoft.com/office/drawing/2014/main" id="{C822A173-966A-F047-B3DF-8F6A391BA32D}"/>
                </a:ext>
              </a:extLst>
            </p:cNvPr>
            <p:cNvSpPr/>
            <p:nvPr/>
          </p:nvSpPr>
          <p:spPr bwMode="auto">
            <a:xfrm>
              <a:off x="2028093" y="4719477"/>
              <a:ext cx="7514492" cy="966215"/>
            </a:xfrm>
            <a:prstGeom prst="roundRect">
              <a:avLst>
                <a:gd name="adj" fmla="val 42140"/>
              </a:avLst>
            </a:prstGeom>
            <a:solidFill>
              <a:srgbClr val="FFF4D1"/>
            </a:solidFill>
            <a:ln w="38100" cap="rnd" cmpd="thickThin">
              <a:solidFill>
                <a:srgbClr val="FF9409"/>
              </a:solidFill>
              <a:prstDash val="sysDash"/>
              <a:round/>
              <a:headEnd/>
              <a:tailEnd/>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altLang="zh-CN" sz="1800" b="0" i="0" u="none" strike="noStrike" kern="1200" cap="none" spc="0" normalizeH="0" baseline="0" noProof="0" dirty="0">
                <a:ln>
                  <a:noFill/>
                </a:ln>
                <a:solidFill>
                  <a:srgbClr val="000000"/>
                </a:solidFill>
                <a:effectLst/>
                <a:uLnTx/>
                <a:uFillTx/>
                <a:latin typeface="Arial"/>
                <a:ea typeface="微软雅黑"/>
                <a:cs typeface="+mn-cs"/>
              </a:endParaRPr>
            </a:p>
          </p:txBody>
        </p:sp>
        <p:sp>
          <p:nvSpPr>
            <p:cNvPr id="5" name="Rectangle 4"/>
            <p:cNvSpPr/>
            <p:nvPr/>
          </p:nvSpPr>
          <p:spPr>
            <a:xfrm>
              <a:off x="2244783" y="4719478"/>
              <a:ext cx="6957798" cy="749293"/>
            </a:xfrm>
            <a:prstGeom prst="rect">
              <a:avLst/>
            </a:prstGeom>
          </p:spPr>
          <p:txBody>
            <a:bodyPr wrap="square">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4800" dirty="0" err="1">
                  <a:solidFill>
                    <a:srgbClr val="000000"/>
                  </a:solidFill>
                  <a:latin typeface="Calibri" panose="020F0502020204030204" pitchFamily="34" charset="0"/>
                  <a:ea typeface="微软雅黑"/>
                  <a:cs typeface="Calibri" panose="020F0502020204030204" pitchFamily="34" charset="0"/>
                </a:rPr>
                <a:t>Đọc</a:t>
              </a:r>
              <a:r>
                <a:rPr lang="en-US" sz="4800" dirty="0">
                  <a:solidFill>
                    <a:srgbClr val="000000"/>
                  </a:solidFill>
                  <a:latin typeface="Calibri" panose="020F0502020204030204" pitchFamily="34" charset="0"/>
                  <a:ea typeface="微软雅黑"/>
                  <a:cs typeface="Calibri" panose="020F0502020204030204" pitchFamily="34" charset="0"/>
                </a:rPr>
                <a:t> </a:t>
              </a:r>
              <a:r>
                <a:rPr lang="en-US" sz="4800" dirty="0" err="1">
                  <a:solidFill>
                    <a:srgbClr val="000000"/>
                  </a:solidFill>
                  <a:latin typeface="Calibri" panose="020F0502020204030204" pitchFamily="34" charset="0"/>
                  <a:ea typeface="微软雅黑"/>
                  <a:cs typeface="Calibri" panose="020F0502020204030204" pitchFamily="34" charset="0"/>
                </a:rPr>
                <a:t>lại</a:t>
              </a:r>
              <a:r>
                <a:rPr lang="en-US" sz="4800" dirty="0">
                  <a:solidFill>
                    <a:srgbClr val="000000"/>
                  </a:solidFill>
                  <a:latin typeface="Calibri" panose="020F0502020204030204" pitchFamily="34" charset="0"/>
                  <a:ea typeface="微软雅黑"/>
                  <a:cs typeface="Calibri" panose="020F0502020204030204" pitchFamily="34" charset="0"/>
                </a:rPr>
                <a:t> </a:t>
              </a:r>
              <a:r>
                <a:rPr lang="en-US" sz="4800" dirty="0" err="1">
                  <a:solidFill>
                    <a:srgbClr val="000000"/>
                  </a:solidFill>
                  <a:latin typeface="Calibri" panose="020F0502020204030204" pitchFamily="34" charset="0"/>
                  <a:ea typeface="微软雅黑"/>
                  <a:cs typeface="Calibri" panose="020F0502020204030204" pitchFamily="34" charset="0"/>
                </a:rPr>
                <a:t>đoạn</a:t>
              </a:r>
              <a:r>
                <a:rPr lang="en-US" sz="4800" dirty="0">
                  <a:solidFill>
                    <a:srgbClr val="000000"/>
                  </a:solidFill>
                  <a:latin typeface="Calibri" panose="020F0502020204030204" pitchFamily="34" charset="0"/>
                  <a:ea typeface="微软雅黑"/>
                  <a:cs typeface="Calibri" panose="020F0502020204030204" pitchFamily="34" charset="0"/>
                </a:rPr>
                <a:t> </a:t>
              </a:r>
              <a:r>
                <a:rPr lang="en-US" sz="4800" dirty="0" err="1">
                  <a:solidFill>
                    <a:srgbClr val="000000"/>
                  </a:solidFill>
                  <a:latin typeface="Calibri" panose="020F0502020204030204" pitchFamily="34" charset="0"/>
                  <a:ea typeface="微软雅黑"/>
                  <a:cs typeface="Calibri" panose="020F0502020204030204" pitchFamily="34" charset="0"/>
                </a:rPr>
                <a:t>văn</a:t>
              </a:r>
              <a:endParaRPr kumimoji="0" lang="en-US" sz="4800" b="0" i="0" u="none" strike="noStrike" kern="1200" cap="none" spc="0" normalizeH="0" baseline="0" noProof="0" dirty="0">
                <a:ln>
                  <a:noFill/>
                </a:ln>
                <a:solidFill>
                  <a:srgbClr val="000000"/>
                </a:solidFill>
                <a:effectLst/>
                <a:uLnTx/>
                <a:uFillTx/>
                <a:latin typeface="Arial"/>
                <a:ea typeface="微软雅黑"/>
                <a:cs typeface="+mn-cs"/>
              </a:endParaRPr>
            </a:p>
          </p:txBody>
        </p:sp>
      </p:grpSp>
      <p:pic>
        <p:nvPicPr>
          <p:cNvPr id="8" name="Picture 7">
            <a:extLst>
              <a:ext uri="{FF2B5EF4-FFF2-40B4-BE49-F238E27FC236}">
                <a16:creationId xmlns:a16="http://schemas.microsoft.com/office/drawing/2014/main" id="{D527272E-89B7-4F3A-976C-DA0A729CE14F}"/>
              </a:ext>
            </a:extLst>
          </p:cNvPr>
          <p:cNvPicPr>
            <a:picLocks noChangeAspect="1"/>
          </p:cNvPicPr>
          <p:nvPr/>
        </p:nvPicPr>
        <p:blipFill>
          <a:blip r:embed="rId4"/>
          <a:stretch>
            <a:fillRect/>
          </a:stretch>
        </p:blipFill>
        <p:spPr>
          <a:xfrm>
            <a:off x="1192083" y="134325"/>
            <a:ext cx="10303133" cy="1194920"/>
          </a:xfrm>
          <a:prstGeom prst="rect">
            <a:avLst/>
          </a:prstGeom>
        </p:spPr>
      </p:pic>
    </p:spTree>
    <p:extLst>
      <p:ext uri="{BB962C8B-B14F-4D97-AF65-F5344CB8AC3E}">
        <p14:creationId xmlns:p14="http://schemas.microsoft.com/office/powerpoint/2010/main" val="380173736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Group 9"/>
          <p:cNvGrpSpPr/>
          <p:nvPr/>
        </p:nvGrpSpPr>
        <p:grpSpPr>
          <a:xfrm>
            <a:off x="1491051" y="268782"/>
            <a:ext cx="9735405" cy="783607"/>
            <a:chOff x="718343" y="288470"/>
            <a:chExt cx="9735405" cy="783607"/>
          </a:xfrm>
        </p:grpSpPr>
        <p:sp>
          <p:nvSpPr>
            <p:cNvPr id="9" name="îṥḷíďê">
              <a:extLst>
                <a:ext uri="{FF2B5EF4-FFF2-40B4-BE49-F238E27FC236}">
                  <a16:creationId xmlns:a16="http://schemas.microsoft.com/office/drawing/2014/main" id="{0FC02470-C26C-4027-8E2A-220B2FAEF488}"/>
                </a:ext>
              </a:extLst>
            </p:cNvPr>
            <p:cNvSpPr/>
            <p:nvPr/>
          </p:nvSpPr>
          <p:spPr bwMode="auto">
            <a:xfrm>
              <a:off x="2873170" y="343910"/>
              <a:ext cx="5134708" cy="728167"/>
            </a:xfrm>
            <a:prstGeom prst="roundRect">
              <a:avLst>
                <a:gd name="adj" fmla="val 50000"/>
              </a:avLst>
            </a:prstGeom>
            <a:solidFill>
              <a:schemeClr val="bg1"/>
            </a:solidFill>
            <a:ln w="53975" cap="rnd" cmpd="thickThin">
              <a:solidFill>
                <a:srgbClr val="7A4E48"/>
              </a:solidFill>
              <a:prstDash val="sysDash"/>
              <a:round/>
              <a:headEnd/>
              <a:tailEnd/>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altLang="zh-CN" sz="1400" b="0" i="0" u="none" strike="noStrike" kern="1200" cap="none" spc="0" normalizeH="0" baseline="0" noProof="0" dirty="0">
                <a:ln>
                  <a:noFill/>
                </a:ln>
                <a:solidFill>
                  <a:srgbClr val="000000"/>
                </a:solidFill>
                <a:effectLst/>
                <a:uLnTx/>
                <a:uFillTx/>
                <a:latin typeface="Arial"/>
                <a:ea typeface="微软雅黑"/>
                <a:cs typeface="+mn-cs"/>
              </a:endParaRPr>
            </a:p>
          </p:txBody>
        </p:sp>
        <p:sp>
          <p:nvSpPr>
            <p:cNvPr id="3" name="Google Shape;5317;p41"/>
            <p:cNvSpPr txBox="1">
              <a:spLocks/>
            </p:cNvSpPr>
            <p:nvPr/>
          </p:nvSpPr>
          <p:spPr>
            <a:xfrm>
              <a:off x="718343" y="288470"/>
              <a:ext cx="9735405" cy="783607"/>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2800"/>
                <a:buFont typeface="Gloria Hallelujah"/>
                <a:buNone/>
                <a:defRPr sz="2800" b="1" i="0" u="none" strike="noStrike" cap="none">
                  <a:solidFill>
                    <a:schemeClr val="dk1"/>
                  </a:solidFill>
                  <a:latin typeface="Gloria Hallelujah"/>
                  <a:ea typeface="Gloria Hallelujah"/>
                  <a:cs typeface="Gloria Hallelujah"/>
                  <a:sym typeface="Gloria Hallelujah"/>
                </a:defRPr>
              </a:lvl1pPr>
              <a:lvl2pPr marR="0" lvl="1" algn="ctr" rtl="0">
                <a:lnSpc>
                  <a:spcPct val="100000"/>
                </a:lnSpc>
                <a:spcBef>
                  <a:spcPts val="0"/>
                </a:spcBef>
                <a:spcAft>
                  <a:spcPts val="0"/>
                </a:spcAft>
                <a:buClr>
                  <a:schemeClr val="dk1"/>
                </a:buClr>
                <a:buSzPts val="2800"/>
                <a:buFont typeface="Gloria Hallelujah"/>
                <a:buNone/>
                <a:defRPr sz="2800" b="1" i="0" u="none" strike="noStrike" cap="none">
                  <a:solidFill>
                    <a:schemeClr val="dk1"/>
                  </a:solidFill>
                  <a:latin typeface="Gloria Hallelujah"/>
                  <a:ea typeface="Gloria Hallelujah"/>
                  <a:cs typeface="Gloria Hallelujah"/>
                  <a:sym typeface="Gloria Hallelujah"/>
                </a:defRPr>
              </a:lvl2pPr>
              <a:lvl3pPr marR="0" lvl="2" algn="ctr" rtl="0">
                <a:lnSpc>
                  <a:spcPct val="100000"/>
                </a:lnSpc>
                <a:spcBef>
                  <a:spcPts val="0"/>
                </a:spcBef>
                <a:spcAft>
                  <a:spcPts val="0"/>
                </a:spcAft>
                <a:buClr>
                  <a:schemeClr val="dk1"/>
                </a:buClr>
                <a:buSzPts val="2800"/>
                <a:buFont typeface="Gloria Hallelujah"/>
                <a:buNone/>
                <a:defRPr sz="2800" b="1" i="0" u="none" strike="noStrike" cap="none">
                  <a:solidFill>
                    <a:schemeClr val="dk1"/>
                  </a:solidFill>
                  <a:latin typeface="Gloria Hallelujah"/>
                  <a:ea typeface="Gloria Hallelujah"/>
                  <a:cs typeface="Gloria Hallelujah"/>
                  <a:sym typeface="Gloria Hallelujah"/>
                </a:defRPr>
              </a:lvl3pPr>
              <a:lvl4pPr marR="0" lvl="3" algn="ctr" rtl="0">
                <a:lnSpc>
                  <a:spcPct val="100000"/>
                </a:lnSpc>
                <a:spcBef>
                  <a:spcPts val="0"/>
                </a:spcBef>
                <a:spcAft>
                  <a:spcPts val="0"/>
                </a:spcAft>
                <a:buClr>
                  <a:schemeClr val="dk1"/>
                </a:buClr>
                <a:buSzPts val="2800"/>
                <a:buFont typeface="Gloria Hallelujah"/>
                <a:buNone/>
                <a:defRPr sz="2800" b="1" i="0" u="none" strike="noStrike" cap="none">
                  <a:solidFill>
                    <a:schemeClr val="dk1"/>
                  </a:solidFill>
                  <a:latin typeface="Gloria Hallelujah"/>
                  <a:ea typeface="Gloria Hallelujah"/>
                  <a:cs typeface="Gloria Hallelujah"/>
                  <a:sym typeface="Gloria Hallelujah"/>
                </a:defRPr>
              </a:lvl4pPr>
              <a:lvl5pPr marR="0" lvl="4" algn="ctr" rtl="0">
                <a:lnSpc>
                  <a:spcPct val="100000"/>
                </a:lnSpc>
                <a:spcBef>
                  <a:spcPts val="0"/>
                </a:spcBef>
                <a:spcAft>
                  <a:spcPts val="0"/>
                </a:spcAft>
                <a:buClr>
                  <a:schemeClr val="dk1"/>
                </a:buClr>
                <a:buSzPts val="2800"/>
                <a:buFont typeface="Gloria Hallelujah"/>
                <a:buNone/>
                <a:defRPr sz="2800" b="1" i="0" u="none" strike="noStrike" cap="none">
                  <a:solidFill>
                    <a:schemeClr val="dk1"/>
                  </a:solidFill>
                  <a:latin typeface="Gloria Hallelujah"/>
                  <a:ea typeface="Gloria Hallelujah"/>
                  <a:cs typeface="Gloria Hallelujah"/>
                  <a:sym typeface="Gloria Hallelujah"/>
                </a:defRPr>
              </a:lvl5pPr>
              <a:lvl6pPr marR="0" lvl="5" algn="ctr" rtl="0">
                <a:lnSpc>
                  <a:spcPct val="100000"/>
                </a:lnSpc>
                <a:spcBef>
                  <a:spcPts val="0"/>
                </a:spcBef>
                <a:spcAft>
                  <a:spcPts val="0"/>
                </a:spcAft>
                <a:buClr>
                  <a:schemeClr val="dk1"/>
                </a:buClr>
                <a:buSzPts val="2800"/>
                <a:buFont typeface="Gloria Hallelujah"/>
                <a:buNone/>
                <a:defRPr sz="2800" b="1" i="0" u="none" strike="noStrike" cap="none">
                  <a:solidFill>
                    <a:schemeClr val="dk1"/>
                  </a:solidFill>
                  <a:latin typeface="Gloria Hallelujah"/>
                  <a:ea typeface="Gloria Hallelujah"/>
                  <a:cs typeface="Gloria Hallelujah"/>
                  <a:sym typeface="Gloria Hallelujah"/>
                </a:defRPr>
              </a:lvl6pPr>
              <a:lvl7pPr marR="0" lvl="6" algn="ctr" rtl="0">
                <a:lnSpc>
                  <a:spcPct val="100000"/>
                </a:lnSpc>
                <a:spcBef>
                  <a:spcPts val="0"/>
                </a:spcBef>
                <a:spcAft>
                  <a:spcPts val="0"/>
                </a:spcAft>
                <a:buClr>
                  <a:schemeClr val="dk1"/>
                </a:buClr>
                <a:buSzPts val="2800"/>
                <a:buFont typeface="Gloria Hallelujah"/>
                <a:buNone/>
                <a:defRPr sz="2800" b="1" i="0" u="none" strike="noStrike" cap="none">
                  <a:solidFill>
                    <a:schemeClr val="dk1"/>
                  </a:solidFill>
                  <a:latin typeface="Gloria Hallelujah"/>
                  <a:ea typeface="Gloria Hallelujah"/>
                  <a:cs typeface="Gloria Hallelujah"/>
                  <a:sym typeface="Gloria Hallelujah"/>
                </a:defRPr>
              </a:lvl7pPr>
              <a:lvl8pPr marR="0" lvl="7" algn="ctr" rtl="0">
                <a:lnSpc>
                  <a:spcPct val="100000"/>
                </a:lnSpc>
                <a:spcBef>
                  <a:spcPts val="0"/>
                </a:spcBef>
                <a:spcAft>
                  <a:spcPts val="0"/>
                </a:spcAft>
                <a:buClr>
                  <a:schemeClr val="dk1"/>
                </a:buClr>
                <a:buSzPts val="2800"/>
                <a:buFont typeface="Gloria Hallelujah"/>
                <a:buNone/>
                <a:defRPr sz="2800" b="1" i="0" u="none" strike="noStrike" cap="none">
                  <a:solidFill>
                    <a:schemeClr val="dk1"/>
                  </a:solidFill>
                  <a:latin typeface="Gloria Hallelujah"/>
                  <a:ea typeface="Gloria Hallelujah"/>
                  <a:cs typeface="Gloria Hallelujah"/>
                  <a:sym typeface="Gloria Hallelujah"/>
                </a:defRPr>
              </a:lvl8pPr>
              <a:lvl9pPr marR="0" lvl="8" algn="ctr" rtl="0">
                <a:lnSpc>
                  <a:spcPct val="100000"/>
                </a:lnSpc>
                <a:spcBef>
                  <a:spcPts val="0"/>
                </a:spcBef>
                <a:spcAft>
                  <a:spcPts val="0"/>
                </a:spcAft>
                <a:buClr>
                  <a:schemeClr val="dk1"/>
                </a:buClr>
                <a:buSzPts val="2800"/>
                <a:buFont typeface="Gloria Hallelujah"/>
                <a:buNone/>
                <a:defRPr sz="2800" b="1" i="0" u="none" strike="noStrike" cap="none">
                  <a:solidFill>
                    <a:schemeClr val="dk1"/>
                  </a:solidFill>
                  <a:latin typeface="Gloria Hallelujah"/>
                  <a:ea typeface="Gloria Hallelujah"/>
                  <a:cs typeface="Gloria Hallelujah"/>
                  <a:sym typeface="Gloria Hallelujah"/>
                </a:defRPr>
              </a:lvl9pPr>
            </a:lstStyle>
            <a:p>
              <a:pPr marL="0" marR="0" lvl="0" indent="0" algn="ctr" defTabSz="914400" rtl="0" eaLnBrk="1" fontAlgn="auto" latinLnBrk="0" hangingPunct="1">
                <a:lnSpc>
                  <a:spcPct val="100000"/>
                </a:lnSpc>
                <a:spcBef>
                  <a:spcPts val="0"/>
                </a:spcBef>
                <a:spcAft>
                  <a:spcPts val="0"/>
                </a:spcAft>
                <a:buClr>
                  <a:prstClr val="black"/>
                </a:buClr>
                <a:buSzPts val="2800"/>
                <a:buFont typeface="Gloria Hallelujah"/>
                <a:buNone/>
                <a:tabLst/>
                <a:defRPr/>
              </a:pPr>
              <a:r>
                <a:rPr kumimoji="0" lang="en-US" sz="4000" b="1" i="0" u="none" strike="noStrike" kern="1200" cap="none" spc="0" normalizeH="0" baseline="0" noProof="0" dirty="0" err="1">
                  <a:ln>
                    <a:noFill/>
                  </a:ln>
                  <a:solidFill>
                    <a:srgbClr val="EA4618"/>
                  </a:solidFill>
                  <a:effectLst/>
                  <a:uLnTx/>
                  <a:uFillTx/>
                  <a:latin typeface="Calibri" panose="020F0502020204030204" pitchFamily="34" charset="0"/>
                  <a:cs typeface="Calibri" panose="020F0502020204030204" pitchFamily="34" charset="0"/>
                  <a:sym typeface="Gloria Hallelujah"/>
                </a:rPr>
                <a:t>Lưu</a:t>
              </a:r>
              <a:r>
                <a:rPr kumimoji="0" lang="en-US" sz="4000" b="1" i="0" u="none" strike="noStrike" kern="1200" cap="none" spc="0" normalizeH="0" baseline="0" noProof="0" dirty="0">
                  <a:ln>
                    <a:noFill/>
                  </a:ln>
                  <a:solidFill>
                    <a:srgbClr val="EA4618"/>
                  </a:solidFill>
                  <a:effectLst/>
                  <a:uLnTx/>
                  <a:uFillTx/>
                  <a:latin typeface="Calibri" panose="020F0502020204030204" pitchFamily="34" charset="0"/>
                  <a:cs typeface="Calibri" panose="020F0502020204030204" pitchFamily="34" charset="0"/>
                  <a:sym typeface="Gloria Hallelujah"/>
                </a:rPr>
                <a:t> ý </a:t>
              </a:r>
              <a:r>
                <a:rPr kumimoji="0" lang="en-US" sz="4000" b="1" i="0" u="none" strike="noStrike" kern="1200" cap="none" spc="0" normalizeH="0" baseline="0" noProof="0" dirty="0" err="1">
                  <a:ln>
                    <a:noFill/>
                  </a:ln>
                  <a:solidFill>
                    <a:srgbClr val="EA4618"/>
                  </a:solidFill>
                  <a:effectLst/>
                  <a:uLnTx/>
                  <a:uFillTx/>
                  <a:latin typeface="Calibri" panose="020F0502020204030204" pitchFamily="34" charset="0"/>
                  <a:cs typeface="Calibri" panose="020F0502020204030204" pitchFamily="34" charset="0"/>
                  <a:sym typeface="Gloria Hallelujah"/>
                </a:rPr>
                <a:t>khi</a:t>
              </a:r>
              <a:r>
                <a:rPr kumimoji="0" lang="en-US" sz="4000" b="1" i="0" u="none" strike="noStrike" kern="1200" cap="none" spc="0" normalizeH="0" baseline="0" noProof="0" dirty="0">
                  <a:ln>
                    <a:noFill/>
                  </a:ln>
                  <a:solidFill>
                    <a:srgbClr val="EA4618"/>
                  </a:solidFill>
                  <a:effectLst/>
                  <a:uLnTx/>
                  <a:uFillTx/>
                  <a:latin typeface="Calibri" panose="020F0502020204030204" pitchFamily="34" charset="0"/>
                  <a:cs typeface="Calibri" panose="020F0502020204030204" pitchFamily="34" charset="0"/>
                  <a:sym typeface="Gloria Hallelujah"/>
                </a:rPr>
                <a:t> </a:t>
              </a:r>
              <a:r>
                <a:rPr kumimoji="0" lang="en-US" sz="4000" b="1" i="0" u="none" strike="noStrike" kern="1200" cap="none" spc="0" normalizeH="0" baseline="0" noProof="0" dirty="0" err="1">
                  <a:ln>
                    <a:noFill/>
                  </a:ln>
                  <a:solidFill>
                    <a:srgbClr val="EA4618"/>
                  </a:solidFill>
                  <a:effectLst/>
                  <a:uLnTx/>
                  <a:uFillTx/>
                  <a:latin typeface="Calibri" panose="020F0502020204030204" pitchFamily="34" charset="0"/>
                  <a:cs typeface="Calibri" panose="020F0502020204030204" pitchFamily="34" charset="0"/>
                  <a:sym typeface="Gloria Hallelujah"/>
                </a:rPr>
                <a:t>trình</a:t>
              </a:r>
              <a:r>
                <a:rPr kumimoji="0" lang="en-US" sz="4000" b="1" i="0" u="none" strike="noStrike" kern="1200" cap="none" spc="0" normalizeH="0" baseline="0" noProof="0" dirty="0">
                  <a:ln>
                    <a:noFill/>
                  </a:ln>
                  <a:solidFill>
                    <a:srgbClr val="EA4618"/>
                  </a:solidFill>
                  <a:effectLst/>
                  <a:uLnTx/>
                  <a:uFillTx/>
                  <a:latin typeface="Calibri" panose="020F0502020204030204" pitchFamily="34" charset="0"/>
                  <a:cs typeface="Calibri" panose="020F0502020204030204" pitchFamily="34" charset="0"/>
                  <a:sym typeface="Gloria Hallelujah"/>
                </a:rPr>
                <a:t> </a:t>
              </a:r>
              <a:r>
                <a:rPr kumimoji="0" lang="en-US" sz="4000" b="1" i="0" u="none" strike="noStrike" kern="1200" cap="none" spc="0" normalizeH="0" baseline="0" noProof="0" dirty="0" err="1">
                  <a:ln>
                    <a:noFill/>
                  </a:ln>
                  <a:solidFill>
                    <a:srgbClr val="EA4618"/>
                  </a:solidFill>
                  <a:effectLst/>
                  <a:uLnTx/>
                  <a:uFillTx/>
                  <a:latin typeface="Calibri" panose="020F0502020204030204" pitchFamily="34" charset="0"/>
                  <a:cs typeface="Calibri" panose="020F0502020204030204" pitchFamily="34" charset="0"/>
                  <a:sym typeface="Gloria Hallelujah"/>
                </a:rPr>
                <a:t>bày</a:t>
              </a:r>
              <a:endParaRPr kumimoji="0" lang="en-US" sz="4000" b="1" i="0" u="none" strike="noStrike" kern="1200" cap="none" spc="0" normalizeH="0" baseline="0" noProof="0" dirty="0">
                <a:ln>
                  <a:noFill/>
                </a:ln>
                <a:solidFill>
                  <a:srgbClr val="EA4618"/>
                </a:solidFill>
                <a:effectLst/>
                <a:uLnTx/>
                <a:uFillTx/>
                <a:latin typeface="Calibri" panose="020F0502020204030204" pitchFamily="34" charset="0"/>
                <a:cs typeface="Calibri" panose="020F0502020204030204" pitchFamily="34" charset="0"/>
                <a:sym typeface="Gloria Hallelujah"/>
              </a:endParaRPr>
            </a:p>
          </p:txBody>
        </p:sp>
      </p:grpSp>
      <p:pic>
        <p:nvPicPr>
          <p:cNvPr id="12" name="图片 27">
            <a:extLst>
              <a:ext uri="{FF2B5EF4-FFF2-40B4-BE49-F238E27FC236}">
                <a16:creationId xmlns:a16="http://schemas.microsoft.com/office/drawing/2014/main" id="{1348DD63-2DA1-4C5C-8F51-4E55938A2EE4}"/>
              </a:ext>
            </a:extLst>
          </p:cNvPr>
          <p:cNvPicPr>
            <a:picLocks noChangeAspect="1"/>
          </p:cNvPicPr>
          <p:nvPr/>
        </p:nvPicPr>
        <p:blipFill rotWithShape="1">
          <a:blip r:embed="rId2">
            <a:extLst>
              <a:ext uri="{28A0092B-C50C-407E-A947-70E740481C1C}">
                <a14:useLocalDpi xmlns:a14="http://schemas.microsoft.com/office/drawing/2010/main" val="0"/>
              </a:ext>
            </a:extLst>
          </a:blip>
          <a:srcRect l="30564"/>
          <a:stretch/>
        </p:blipFill>
        <p:spPr>
          <a:xfrm rot="16200000" flipH="1" flipV="1">
            <a:off x="617073" y="-413162"/>
            <a:ext cx="804203" cy="1630532"/>
          </a:xfrm>
          <a:prstGeom prst="rect">
            <a:avLst/>
          </a:prstGeom>
        </p:spPr>
      </p:pic>
      <p:pic>
        <p:nvPicPr>
          <p:cNvPr id="27" name="Picture 4" descr="Mẫu giấy 5 ô ly - Mẫu giấy luyện viết chữ - Download.vn"/>
          <p:cNvPicPr>
            <a:picLocks noChangeAspect="1" noChangeArrowheads="1"/>
          </p:cNvPicPr>
          <p:nvPr/>
        </p:nvPicPr>
        <p:blipFill rotWithShape="1">
          <a:blip r:embed="rId3">
            <a:duotone>
              <a:srgbClr val="5B9BD5">
                <a:shade val="45000"/>
                <a:satMod val="135000"/>
              </a:srgbClr>
              <a:prstClr val="white"/>
            </a:duotone>
            <a:extLst>
              <a:ext uri="{28A0092B-C50C-407E-A947-70E740481C1C}">
                <a14:useLocalDpi xmlns:a14="http://schemas.microsoft.com/office/drawing/2010/main" val="0"/>
              </a:ext>
            </a:extLst>
          </a:blip>
          <a:srcRect t="1" b="54339"/>
          <a:stretch/>
        </p:blipFill>
        <p:spPr bwMode="auto">
          <a:xfrm>
            <a:off x="2338915" y="2002524"/>
            <a:ext cx="7514170" cy="2355467"/>
          </a:xfrm>
          <a:prstGeom prst="rect">
            <a:avLst/>
          </a:prstGeom>
          <a:noFill/>
          <a:extLst>
            <a:ext uri="{909E8E84-426E-40DD-AFC4-6F175D3DCCD1}">
              <a14:hiddenFill xmlns:a14="http://schemas.microsoft.com/office/drawing/2010/main">
                <a:solidFill>
                  <a:srgbClr val="FFFFFF"/>
                </a:solidFill>
              </a14:hiddenFill>
            </a:ext>
          </a:extLst>
        </p:spPr>
      </p:pic>
      <p:cxnSp>
        <p:nvCxnSpPr>
          <p:cNvPr id="29" name="Straight Arrow Connector 28"/>
          <p:cNvCxnSpPr>
            <a:cxnSpLocks/>
          </p:cNvCxnSpPr>
          <p:nvPr/>
        </p:nvCxnSpPr>
        <p:spPr>
          <a:xfrm>
            <a:off x="2409183" y="1874316"/>
            <a:ext cx="1187127" cy="0"/>
          </a:xfrm>
          <a:prstGeom prst="straightConnector1">
            <a:avLst/>
          </a:prstGeom>
          <a:noFill/>
          <a:ln w="28575" cap="flat" cmpd="sng" algn="ctr">
            <a:solidFill>
              <a:srgbClr val="FF0000"/>
            </a:solidFill>
            <a:prstDash val="solid"/>
            <a:miter lim="800000"/>
            <a:tailEnd type="triangle"/>
          </a:ln>
          <a:effectLst/>
        </p:spPr>
      </p:cxnSp>
      <p:sp>
        <p:nvSpPr>
          <p:cNvPr id="30" name="Rectangle 29"/>
          <p:cNvSpPr/>
          <p:nvPr/>
        </p:nvSpPr>
        <p:spPr>
          <a:xfrm>
            <a:off x="2409183" y="1376851"/>
            <a:ext cx="1863331" cy="461665"/>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err="1">
                <a:ln>
                  <a:noFill/>
                </a:ln>
                <a:solidFill>
                  <a:srgbClr val="FF0000"/>
                </a:solidFill>
                <a:effectLst/>
                <a:uLnTx/>
                <a:uFillTx/>
                <a:latin typeface="Calibri" panose="020F0502020204030204" pitchFamily="34" charset="0"/>
                <a:ea typeface="微软雅黑"/>
                <a:cs typeface="Calibri" panose="020F0502020204030204" pitchFamily="34" charset="0"/>
              </a:rPr>
              <a:t>Lùi</a:t>
            </a:r>
            <a:r>
              <a:rPr kumimoji="0" lang="en-US" sz="2400" b="0" i="0" u="none" strike="noStrike" kern="1200" cap="none" spc="0" normalizeH="0" baseline="0" noProof="0" dirty="0">
                <a:ln>
                  <a:noFill/>
                </a:ln>
                <a:solidFill>
                  <a:srgbClr val="FF0000"/>
                </a:solidFill>
                <a:effectLst/>
                <a:uLnTx/>
                <a:uFillTx/>
                <a:latin typeface="Calibri" panose="020F0502020204030204" pitchFamily="34" charset="0"/>
                <a:ea typeface="微软雅黑"/>
                <a:cs typeface="Calibri" panose="020F0502020204030204" pitchFamily="34" charset="0"/>
              </a:rPr>
              <a:t> </a:t>
            </a:r>
            <a:r>
              <a:rPr kumimoji="0" lang="en-US" sz="2400" b="0" i="0" u="none" strike="noStrike" kern="1200" cap="none" spc="0" normalizeH="0" baseline="0" noProof="0" dirty="0" err="1">
                <a:ln>
                  <a:noFill/>
                </a:ln>
                <a:solidFill>
                  <a:srgbClr val="FF0000"/>
                </a:solidFill>
                <a:effectLst/>
                <a:uLnTx/>
                <a:uFillTx/>
                <a:latin typeface="Calibri" panose="020F0502020204030204" pitchFamily="34" charset="0"/>
                <a:ea typeface="微软雅黑"/>
                <a:cs typeface="Calibri" panose="020F0502020204030204" pitchFamily="34" charset="0"/>
              </a:rPr>
              <a:t>vào</a:t>
            </a:r>
            <a:r>
              <a:rPr kumimoji="0" lang="en-US" sz="2400" b="0" i="0" u="none" strike="noStrike" kern="1200" cap="none" spc="0" normalizeH="0" baseline="0" noProof="0" dirty="0">
                <a:ln>
                  <a:noFill/>
                </a:ln>
                <a:solidFill>
                  <a:srgbClr val="FF0000"/>
                </a:solidFill>
                <a:effectLst/>
                <a:uLnTx/>
                <a:uFillTx/>
                <a:latin typeface="Calibri" panose="020F0502020204030204" pitchFamily="34" charset="0"/>
                <a:ea typeface="微软雅黑"/>
                <a:cs typeface="Calibri" panose="020F0502020204030204" pitchFamily="34" charset="0"/>
              </a:rPr>
              <a:t> 2 ô </a:t>
            </a:r>
            <a:r>
              <a:rPr kumimoji="0" lang="en-US" sz="2400" b="0" i="0" u="none" strike="noStrike" kern="1200" cap="none" spc="0" normalizeH="0" baseline="0" noProof="0" dirty="0" err="1">
                <a:ln>
                  <a:noFill/>
                </a:ln>
                <a:solidFill>
                  <a:srgbClr val="FF0000"/>
                </a:solidFill>
                <a:effectLst/>
                <a:uLnTx/>
                <a:uFillTx/>
                <a:latin typeface="Calibri" panose="020F0502020204030204" pitchFamily="34" charset="0"/>
                <a:ea typeface="微软雅黑"/>
                <a:cs typeface="Calibri" panose="020F0502020204030204" pitchFamily="34" charset="0"/>
              </a:rPr>
              <a:t>ly</a:t>
            </a:r>
            <a:r>
              <a:rPr kumimoji="0" lang="en-US" sz="2400" b="0" i="0" u="none" strike="noStrike" kern="1200" cap="none" spc="0" normalizeH="0" baseline="0" noProof="0" dirty="0">
                <a:ln>
                  <a:noFill/>
                </a:ln>
                <a:solidFill>
                  <a:srgbClr val="FF0000"/>
                </a:solidFill>
                <a:effectLst/>
                <a:uLnTx/>
                <a:uFillTx/>
                <a:latin typeface="Calibri" panose="020F0502020204030204" pitchFamily="34" charset="0"/>
                <a:ea typeface="微软雅黑"/>
                <a:cs typeface="Calibri" panose="020F0502020204030204" pitchFamily="34" charset="0"/>
              </a:rPr>
              <a:t> </a:t>
            </a:r>
          </a:p>
        </p:txBody>
      </p:sp>
      <p:sp>
        <p:nvSpPr>
          <p:cNvPr id="31" name="Rectangle 30"/>
          <p:cNvSpPr/>
          <p:nvPr/>
        </p:nvSpPr>
        <p:spPr>
          <a:xfrm>
            <a:off x="2399947" y="2043235"/>
            <a:ext cx="576000" cy="556706"/>
          </a:xfrm>
          <a:prstGeom prst="rect">
            <a:avLst/>
          </a:prstGeom>
          <a:solidFill>
            <a:srgbClr val="FFC000"/>
          </a:solidFill>
          <a:ln w="12700" cap="flat" cmpd="sng" algn="ctr">
            <a:solidFill>
              <a:srgbClr val="FFC000">
                <a:lumMod val="50000"/>
              </a:srgbClr>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等线" panose="020F0502020204030204"/>
              <a:ea typeface="微软雅黑"/>
              <a:cs typeface="Arial" panose="020B0604020202020204" pitchFamily="34" charset="0"/>
            </a:endParaRPr>
          </a:p>
        </p:txBody>
      </p:sp>
      <p:sp>
        <p:nvSpPr>
          <p:cNvPr id="38" name="Google Shape;5317;p41"/>
          <p:cNvSpPr txBox="1">
            <a:spLocks/>
          </p:cNvSpPr>
          <p:nvPr/>
        </p:nvSpPr>
        <p:spPr>
          <a:xfrm>
            <a:off x="3596310" y="4621043"/>
            <a:ext cx="5233843" cy="699065"/>
          </a:xfrm>
          <a:prstGeom prst="roundRect">
            <a:avLst/>
          </a:prstGeom>
          <a:solidFill>
            <a:schemeClr val="accent3">
              <a:lumMod val="20000"/>
              <a:lumOff val="80000"/>
            </a:schemeClr>
          </a:solid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2800"/>
              <a:buFont typeface="Gloria Hallelujah"/>
              <a:buNone/>
              <a:defRPr sz="2800" b="1" i="0" u="none" strike="noStrike" cap="none">
                <a:solidFill>
                  <a:schemeClr val="dk1"/>
                </a:solidFill>
                <a:latin typeface="Gloria Hallelujah"/>
                <a:ea typeface="Gloria Hallelujah"/>
                <a:cs typeface="Gloria Hallelujah"/>
                <a:sym typeface="Gloria Hallelujah"/>
              </a:defRPr>
            </a:lvl1pPr>
            <a:lvl2pPr marR="0" lvl="1" algn="ctr" rtl="0">
              <a:lnSpc>
                <a:spcPct val="100000"/>
              </a:lnSpc>
              <a:spcBef>
                <a:spcPts val="0"/>
              </a:spcBef>
              <a:spcAft>
                <a:spcPts val="0"/>
              </a:spcAft>
              <a:buClr>
                <a:schemeClr val="dk1"/>
              </a:buClr>
              <a:buSzPts val="2800"/>
              <a:buFont typeface="Gloria Hallelujah"/>
              <a:buNone/>
              <a:defRPr sz="2800" b="1" i="0" u="none" strike="noStrike" cap="none">
                <a:solidFill>
                  <a:schemeClr val="dk1"/>
                </a:solidFill>
                <a:latin typeface="Gloria Hallelujah"/>
                <a:ea typeface="Gloria Hallelujah"/>
                <a:cs typeface="Gloria Hallelujah"/>
                <a:sym typeface="Gloria Hallelujah"/>
              </a:defRPr>
            </a:lvl2pPr>
            <a:lvl3pPr marR="0" lvl="2" algn="ctr" rtl="0">
              <a:lnSpc>
                <a:spcPct val="100000"/>
              </a:lnSpc>
              <a:spcBef>
                <a:spcPts val="0"/>
              </a:spcBef>
              <a:spcAft>
                <a:spcPts val="0"/>
              </a:spcAft>
              <a:buClr>
                <a:schemeClr val="dk1"/>
              </a:buClr>
              <a:buSzPts val="2800"/>
              <a:buFont typeface="Gloria Hallelujah"/>
              <a:buNone/>
              <a:defRPr sz="2800" b="1" i="0" u="none" strike="noStrike" cap="none">
                <a:solidFill>
                  <a:schemeClr val="dk1"/>
                </a:solidFill>
                <a:latin typeface="Gloria Hallelujah"/>
                <a:ea typeface="Gloria Hallelujah"/>
                <a:cs typeface="Gloria Hallelujah"/>
                <a:sym typeface="Gloria Hallelujah"/>
              </a:defRPr>
            </a:lvl3pPr>
            <a:lvl4pPr marR="0" lvl="3" algn="ctr" rtl="0">
              <a:lnSpc>
                <a:spcPct val="100000"/>
              </a:lnSpc>
              <a:spcBef>
                <a:spcPts val="0"/>
              </a:spcBef>
              <a:spcAft>
                <a:spcPts val="0"/>
              </a:spcAft>
              <a:buClr>
                <a:schemeClr val="dk1"/>
              </a:buClr>
              <a:buSzPts val="2800"/>
              <a:buFont typeface="Gloria Hallelujah"/>
              <a:buNone/>
              <a:defRPr sz="2800" b="1" i="0" u="none" strike="noStrike" cap="none">
                <a:solidFill>
                  <a:schemeClr val="dk1"/>
                </a:solidFill>
                <a:latin typeface="Gloria Hallelujah"/>
                <a:ea typeface="Gloria Hallelujah"/>
                <a:cs typeface="Gloria Hallelujah"/>
                <a:sym typeface="Gloria Hallelujah"/>
              </a:defRPr>
            </a:lvl4pPr>
            <a:lvl5pPr marR="0" lvl="4" algn="ctr" rtl="0">
              <a:lnSpc>
                <a:spcPct val="100000"/>
              </a:lnSpc>
              <a:spcBef>
                <a:spcPts val="0"/>
              </a:spcBef>
              <a:spcAft>
                <a:spcPts val="0"/>
              </a:spcAft>
              <a:buClr>
                <a:schemeClr val="dk1"/>
              </a:buClr>
              <a:buSzPts val="2800"/>
              <a:buFont typeface="Gloria Hallelujah"/>
              <a:buNone/>
              <a:defRPr sz="2800" b="1" i="0" u="none" strike="noStrike" cap="none">
                <a:solidFill>
                  <a:schemeClr val="dk1"/>
                </a:solidFill>
                <a:latin typeface="Gloria Hallelujah"/>
                <a:ea typeface="Gloria Hallelujah"/>
                <a:cs typeface="Gloria Hallelujah"/>
                <a:sym typeface="Gloria Hallelujah"/>
              </a:defRPr>
            </a:lvl5pPr>
            <a:lvl6pPr marR="0" lvl="5" algn="ctr" rtl="0">
              <a:lnSpc>
                <a:spcPct val="100000"/>
              </a:lnSpc>
              <a:spcBef>
                <a:spcPts val="0"/>
              </a:spcBef>
              <a:spcAft>
                <a:spcPts val="0"/>
              </a:spcAft>
              <a:buClr>
                <a:schemeClr val="dk1"/>
              </a:buClr>
              <a:buSzPts val="2800"/>
              <a:buFont typeface="Gloria Hallelujah"/>
              <a:buNone/>
              <a:defRPr sz="2800" b="1" i="0" u="none" strike="noStrike" cap="none">
                <a:solidFill>
                  <a:schemeClr val="dk1"/>
                </a:solidFill>
                <a:latin typeface="Gloria Hallelujah"/>
                <a:ea typeface="Gloria Hallelujah"/>
                <a:cs typeface="Gloria Hallelujah"/>
                <a:sym typeface="Gloria Hallelujah"/>
              </a:defRPr>
            </a:lvl6pPr>
            <a:lvl7pPr marR="0" lvl="6" algn="ctr" rtl="0">
              <a:lnSpc>
                <a:spcPct val="100000"/>
              </a:lnSpc>
              <a:spcBef>
                <a:spcPts val="0"/>
              </a:spcBef>
              <a:spcAft>
                <a:spcPts val="0"/>
              </a:spcAft>
              <a:buClr>
                <a:schemeClr val="dk1"/>
              </a:buClr>
              <a:buSzPts val="2800"/>
              <a:buFont typeface="Gloria Hallelujah"/>
              <a:buNone/>
              <a:defRPr sz="2800" b="1" i="0" u="none" strike="noStrike" cap="none">
                <a:solidFill>
                  <a:schemeClr val="dk1"/>
                </a:solidFill>
                <a:latin typeface="Gloria Hallelujah"/>
                <a:ea typeface="Gloria Hallelujah"/>
                <a:cs typeface="Gloria Hallelujah"/>
                <a:sym typeface="Gloria Hallelujah"/>
              </a:defRPr>
            </a:lvl7pPr>
            <a:lvl8pPr marR="0" lvl="7" algn="ctr" rtl="0">
              <a:lnSpc>
                <a:spcPct val="100000"/>
              </a:lnSpc>
              <a:spcBef>
                <a:spcPts val="0"/>
              </a:spcBef>
              <a:spcAft>
                <a:spcPts val="0"/>
              </a:spcAft>
              <a:buClr>
                <a:schemeClr val="dk1"/>
              </a:buClr>
              <a:buSzPts val="2800"/>
              <a:buFont typeface="Gloria Hallelujah"/>
              <a:buNone/>
              <a:defRPr sz="2800" b="1" i="0" u="none" strike="noStrike" cap="none">
                <a:solidFill>
                  <a:schemeClr val="dk1"/>
                </a:solidFill>
                <a:latin typeface="Gloria Hallelujah"/>
                <a:ea typeface="Gloria Hallelujah"/>
                <a:cs typeface="Gloria Hallelujah"/>
                <a:sym typeface="Gloria Hallelujah"/>
              </a:defRPr>
            </a:lvl8pPr>
            <a:lvl9pPr marR="0" lvl="8" algn="ctr" rtl="0">
              <a:lnSpc>
                <a:spcPct val="100000"/>
              </a:lnSpc>
              <a:spcBef>
                <a:spcPts val="0"/>
              </a:spcBef>
              <a:spcAft>
                <a:spcPts val="0"/>
              </a:spcAft>
              <a:buClr>
                <a:schemeClr val="dk1"/>
              </a:buClr>
              <a:buSzPts val="2800"/>
              <a:buFont typeface="Gloria Hallelujah"/>
              <a:buNone/>
              <a:defRPr sz="2800" b="1" i="0" u="none" strike="noStrike" cap="none">
                <a:solidFill>
                  <a:schemeClr val="dk1"/>
                </a:solidFill>
                <a:latin typeface="Gloria Hallelujah"/>
                <a:ea typeface="Gloria Hallelujah"/>
                <a:cs typeface="Gloria Hallelujah"/>
                <a:sym typeface="Gloria Hallelujah"/>
              </a:defRPr>
            </a:lvl9pPr>
          </a:lstStyle>
          <a:p>
            <a:pPr marL="0" marR="0" lvl="0" indent="0" algn="ctr" defTabSz="914400" rtl="0" eaLnBrk="1" fontAlgn="auto" latinLnBrk="0" hangingPunct="1">
              <a:lnSpc>
                <a:spcPct val="100000"/>
              </a:lnSpc>
              <a:spcBef>
                <a:spcPts val="0"/>
              </a:spcBef>
              <a:spcAft>
                <a:spcPts val="0"/>
              </a:spcAft>
              <a:buClr>
                <a:prstClr val="black"/>
              </a:buClr>
              <a:buSzPts val="2800"/>
              <a:buFont typeface="Gloria Hallelujah"/>
              <a:buNone/>
              <a:tabLst/>
              <a:defRPr/>
            </a:pPr>
            <a:r>
              <a:rPr kumimoji="0" lang="en-US" sz="3200" b="1" i="0" u="none" strike="noStrike" kern="0" cap="none" spc="0" normalizeH="0" baseline="0" noProof="0" dirty="0" err="1">
                <a:ln>
                  <a:noFill/>
                </a:ln>
                <a:solidFill>
                  <a:srgbClr val="E53238"/>
                </a:solidFill>
                <a:effectLst/>
                <a:uLnTx/>
                <a:uFillTx/>
                <a:latin typeface="Calibri" panose="020F0502020204030204" pitchFamily="34" charset="0"/>
                <a:cs typeface="Calibri" panose="020F0502020204030204" pitchFamily="34" charset="0"/>
                <a:sym typeface="Gloria Hallelujah"/>
              </a:rPr>
              <a:t>Cuối</a:t>
            </a:r>
            <a:r>
              <a:rPr kumimoji="0" lang="en-US" sz="3200" b="1" i="0" u="none" strike="noStrike" kern="0" cap="none" spc="0" normalizeH="0" baseline="0" noProof="0" dirty="0">
                <a:ln>
                  <a:noFill/>
                </a:ln>
                <a:solidFill>
                  <a:srgbClr val="E53238"/>
                </a:solidFill>
                <a:effectLst/>
                <a:uLnTx/>
                <a:uFillTx/>
                <a:latin typeface="Calibri" panose="020F0502020204030204" pitchFamily="34" charset="0"/>
                <a:cs typeface="Calibri" panose="020F0502020204030204" pitchFamily="34" charset="0"/>
                <a:sym typeface="Gloria Hallelujah"/>
              </a:rPr>
              <a:t> </a:t>
            </a:r>
            <a:r>
              <a:rPr kumimoji="0" lang="en-US" sz="3200" b="1" i="0" u="none" strike="noStrike" kern="0" cap="none" spc="0" normalizeH="0" baseline="0" noProof="0" dirty="0" err="1">
                <a:ln>
                  <a:noFill/>
                </a:ln>
                <a:solidFill>
                  <a:srgbClr val="E53238"/>
                </a:solidFill>
                <a:effectLst/>
                <a:uLnTx/>
                <a:uFillTx/>
                <a:latin typeface="Calibri" panose="020F0502020204030204" pitchFamily="34" charset="0"/>
                <a:cs typeface="Calibri" panose="020F0502020204030204" pitchFamily="34" charset="0"/>
                <a:sym typeface="Gloria Hallelujah"/>
              </a:rPr>
              <a:t>mỗi</a:t>
            </a:r>
            <a:r>
              <a:rPr kumimoji="0" lang="en-US" sz="3200" b="1" i="0" u="none" strike="noStrike" kern="0" cap="none" spc="0" normalizeH="0" baseline="0" noProof="0" dirty="0">
                <a:ln>
                  <a:noFill/>
                </a:ln>
                <a:solidFill>
                  <a:srgbClr val="E53238"/>
                </a:solidFill>
                <a:effectLst/>
                <a:uLnTx/>
                <a:uFillTx/>
                <a:latin typeface="Calibri" panose="020F0502020204030204" pitchFamily="34" charset="0"/>
                <a:cs typeface="Calibri" panose="020F0502020204030204" pitchFamily="34" charset="0"/>
                <a:sym typeface="Gloria Hallelujah"/>
              </a:rPr>
              <a:t> </a:t>
            </a:r>
            <a:r>
              <a:rPr kumimoji="0" lang="en-US" sz="3200" b="1" i="0" u="none" strike="noStrike" kern="0" cap="none" spc="0" normalizeH="0" baseline="0" noProof="0" dirty="0" err="1">
                <a:ln>
                  <a:noFill/>
                </a:ln>
                <a:solidFill>
                  <a:srgbClr val="E53238"/>
                </a:solidFill>
                <a:effectLst/>
                <a:uLnTx/>
                <a:uFillTx/>
                <a:latin typeface="Calibri" panose="020F0502020204030204" pitchFamily="34" charset="0"/>
                <a:cs typeface="Calibri" panose="020F0502020204030204" pitchFamily="34" charset="0"/>
                <a:sym typeface="Gloria Hallelujah"/>
              </a:rPr>
              <a:t>câu</a:t>
            </a:r>
            <a:r>
              <a:rPr kumimoji="0" lang="en-US" sz="3200" b="1" i="0" u="none" strike="noStrike" kern="0" cap="none" spc="0" normalizeH="0" baseline="0" noProof="0" dirty="0">
                <a:ln>
                  <a:noFill/>
                </a:ln>
                <a:solidFill>
                  <a:srgbClr val="E53238"/>
                </a:solidFill>
                <a:effectLst/>
                <a:uLnTx/>
                <a:uFillTx/>
                <a:latin typeface="Calibri" panose="020F0502020204030204" pitchFamily="34" charset="0"/>
                <a:cs typeface="Calibri" panose="020F0502020204030204" pitchFamily="34" charset="0"/>
                <a:sym typeface="Gloria Hallelujah"/>
              </a:rPr>
              <a:t> </a:t>
            </a:r>
            <a:r>
              <a:rPr kumimoji="0" lang="en-US" sz="3200" b="1" i="0" u="none" strike="noStrike" kern="0" cap="none" spc="0" normalizeH="0" baseline="0" noProof="0" dirty="0" err="1">
                <a:ln>
                  <a:noFill/>
                </a:ln>
                <a:solidFill>
                  <a:srgbClr val="E53238"/>
                </a:solidFill>
                <a:effectLst/>
                <a:uLnTx/>
                <a:uFillTx/>
                <a:latin typeface="Calibri" panose="020F0502020204030204" pitchFamily="34" charset="0"/>
                <a:cs typeface="Calibri" panose="020F0502020204030204" pitchFamily="34" charset="0"/>
                <a:sym typeface="Gloria Hallelujah"/>
              </a:rPr>
              <a:t>có</a:t>
            </a:r>
            <a:r>
              <a:rPr kumimoji="0" lang="en-US" sz="3200" b="1" i="0" u="none" strike="noStrike" kern="0" cap="none" spc="0" normalizeH="0" baseline="0" noProof="0" dirty="0">
                <a:ln>
                  <a:noFill/>
                </a:ln>
                <a:solidFill>
                  <a:srgbClr val="E53238"/>
                </a:solidFill>
                <a:effectLst/>
                <a:uLnTx/>
                <a:uFillTx/>
                <a:latin typeface="Calibri" panose="020F0502020204030204" pitchFamily="34" charset="0"/>
                <a:cs typeface="Calibri" panose="020F0502020204030204" pitchFamily="34" charset="0"/>
                <a:sym typeface="Gloria Hallelujah"/>
              </a:rPr>
              <a:t> </a:t>
            </a:r>
            <a:r>
              <a:rPr kumimoji="0" lang="en-US" sz="3200" b="1" i="0" u="none" strike="noStrike" kern="0" cap="none" spc="0" normalizeH="0" baseline="0" noProof="0" dirty="0" err="1">
                <a:ln>
                  <a:noFill/>
                </a:ln>
                <a:solidFill>
                  <a:srgbClr val="E53238"/>
                </a:solidFill>
                <a:effectLst/>
                <a:uLnTx/>
                <a:uFillTx/>
                <a:latin typeface="Calibri" panose="020F0502020204030204" pitchFamily="34" charset="0"/>
                <a:cs typeface="Calibri" panose="020F0502020204030204" pitchFamily="34" charset="0"/>
                <a:sym typeface="Gloria Hallelujah"/>
              </a:rPr>
              <a:t>dấu</a:t>
            </a:r>
            <a:r>
              <a:rPr kumimoji="0" lang="en-US" sz="3200" b="1" i="0" u="none" strike="noStrike" kern="0" cap="none" spc="0" normalizeH="0" baseline="0" noProof="0" dirty="0">
                <a:ln>
                  <a:noFill/>
                </a:ln>
                <a:solidFill>
                  <a:srgbClr val="E53238"/>
                </a:solidFill>
                <a:effectLst/>
                <a:uLnTx/>
                <a:uFillTx/>
                <a:latin typeface="Calibri" panose="020F0502020204030204" pitchFamily="34" charset="0"/>
                <a:cs typeface="Calibri" panose="020F0502020204030204" pitchFamily="34" charset="0"/>
                <a:sym typeface="Gloria Hallelujah"/>
              </a:rPr>
              <a:t> </a:t>
            </a:r>
            <a:r>
              <a:rPr kumimoji="0" lang="en-US" sz="3200" b="1" i="0" u="none" strike="noStrike" kern="0" cap="none" spc="0" normalizeH="0" baseline="0" noProof="0" dirty="0" err="1">
                <a:ln>
                  <a:noFill/>
                </a:ln>
                <a:solidFill>
                  <a:srgbClr val="E53238"/>
                </a:solidFill>
                <a:effectLst/>
                <a:uLnTx/>
                <a:uFillTx/>
                <a:latin typeface="Calibri" panose="020F0502020204030204" pitchFamily="34" charset="0"/>
                <a:cs typeface="Calibri" panose="020F0502020204030204" pitchFamily="34" charset="0"/>
                <a:sym typeface="Gloria Hallelujah"/>
              </a:rPr>
              <a:t>chấm</a:t>
            </a:r>
            <a:endParaRPr kumimoji="0" lang="vi-VN" sz="3200" b="1" i="0" u="none" strike="noStrike" kern="0" cap="none" spc="0" normalizeH="0" baseline="0" noProof="0" dirty="0">
              <a:ln>
                <a:noFill/>
              </a:ln>
              <a:solidFill>
                <a:srgbClr val="E53238"/>
              </a:solidFill>
              <a:effectLst/>
              <a:uLnTx/>
              <a:uFillTx/>
              <a:latin typeface="Calibri" panose="020F0502020204030204" pitchFamily="34" charset="0"/>
              <a:cs typeface="Calibri" panose="020F0502020204030204" pitchFamily="34" charset="0"/>
              <a:sym typeface="Gloria Hallelujah"/>
            </a:endParaRPr>
          </a:p>
        </p:txBody>
      </p:sp>
      <p:sp>
        <p:nvSpPr>
          <p:cNvPr id="41" name="Rectangle 40"/>
          <p:cNvSpPr/>
          <p:nvPr/>
        </p:nvSpPr>
        <p:spPr>
          <a:xfrm>
            <a:off x="2975947" y="2043234"/>
            <a:ext cx="576000" cy="556801"/>
          </a:xfrm>
          <a:prstGeom prst="rect">
            <a:avLst/>
          </a:prstGeom>
          <a:solidFill>
            <a:srgbClr val="FFC000"/>
          </a:solidFill>
          <a:ln w="12700" cap="flat" cmpd="sng" algn="ctr">
            <a:solidFill>
              <a:srgbClr val="FFC000">
                <a:lumMod val="50000"/>
              </a:srgbClr>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等线" panose="020F0502020204030204"/>
              <a:ea typeface="微软雅黑"/>
              <a:cs typeface="Arial" panose="020B0604020202020204" pitchFamily="34" charset="0"/>
            </a:endParaRPr>
          </a:p>
        </p:txBody>
      </p:sp>
      <p:sp>
        <p:nvSpPr>
          <p:cNvPr id="43" name="Rectangle 42"/>
          <p:cNvSpPr/>
          <p:nvPr/>
        </p:nvSpPr>
        <p:spPr>
          <a:xfrm>
            <a:off x="3551947" y="2321588"/>
            <a:ext cx="2949846" cy="446276"/>
          </a:xfrm>
          <a:prstGeom prst="rect">
            <a:avLst/>
          </a:prstGeom>
        </p:spPr>
        <p:txBody>
          <a:bodyPr wrap="none">
            <a:spAutoFit/>
          </a:bodyPr>
          <a:lstStyle/>
          <a:p>
            <a:pPr lvl="0"/>
            <a:r>
              <a:rPr lang="en-US" sz="2300" b="1">
                <a:solidFill>
                  <a:srgbClr val="0064D2">
                    <a:lumMod val="50000"/>
                  </a:srgbClr>
                </a:solidFill>
                <a:latin typeface="HP001 4 hàng" panose="020B0603050302020204" pitchFamily="34" charset="0"/>
                <a:cs typeface="Calibri" panose="020F0502020204030204" pitchFamily="34" charset="0"/>
              </a:rPr>
              <a:t>Huy-gô jải j</a:t>
            </a:r>
            <a:r>
              <a:rPr lang="el-GR" sz="2300" b="1">
                <a:solidFill>
                  <a:srgbClr val="0064D2">
                    <a:lumMod val="50000"/>
                  </a:srgbClr>
                </a:solidFill>
                <a:latin typeface="HP001 4 hàng" panose="020B0603050302020204" pitchFamily="34" charset="0"/>
                <a:cs typeface="Calibri" panose="020F0502020204030204" pitchFamily="34" charset="0"/>
              </a:rPr>
              <a:t>Η</a:t>
            </a:r>
            <a:r>
              <a:rPr lang="en-US" sz="2300" b="1">
                <a:solidFill>
                  <a:srgbClr val="0064D2">
                    <a:lumMod val="50000"/>
                  </a:srgbClr>
                </a:solidFill>
                <a:latin typeface="HP001 4 hàng" panose="020B0603050302020204" pitchFamily="34" charset="0"/>
                <a:cs typeface="Calibri" panose="020F0502020204030204" pitchFamily="34" charset="0"/>
              </a:rPr>
              <a:t>Ğt </a:t>
            </a:r>
            <a:r>
              <a:rPr lang="el-GR" sz="2300" b="1">
                <a:solidFill>
                  <a:srgbClr val="0064D2">
                    <a:lumMod val="50000"/>
                  </a:srgbClr>
                </a:solidFill>
                <a:latin typeface="HP001 4 hàng" panose="020B0603050302020204" pitchFamily="34" charset="0"/>
                <a:cs typeface="Calibri" panose="020F0502020204030204" pitchFamily="34" charset="0"/>
              </a:rPr>
              <a:t>νμ</a:t>
            </a:r>
            <a:r>
              <a:rPr lang="en-US" sz="2300" b="1">
                <a:solidFill>
                  <a:srgbClr val="0064D2">
                    <a:lumMod val="50000"/>
                  </a:srgbClr>
                </a:solidFill>
                <a:latin typeface="HP001 4 hàng" panose="020B0603050302020204" pitchFamily="34" charset="0"/>
                <a:cs typeface="Calibri" panose="020F0502020204030204" pitchFamily="34" charset="0"/>
              </a:rPr>
              <a:t>Ğt </a:t>
            </a:r>
            <a:endParaRPr kumimoji="0" lang="en-US" sz="2300" b="1" i="0" u="none" strike="noStrike" kern="1200" cap="none" spc="0" normalizeH="0" baseline="0" noProof="0" dirty="0">
              <a:ln>
                <a:noFill/>
              </a:ln>
              <a:solidFill>
                <a:srgbClr val="0064D2">
                  <a:lumMod val="50000"/>
                </a:srgbClr>
              </a:solidFill>
              <a:effectLst/>
              <a:uLnTx/>
              <a:uFillTx/>
              <a:latin typeface="HP001 4 hàng" panose="020B0603050302020204" pitchFamily="34" charset="0"/>
              <a:ea typeface="微软雅黑"/>
              <a:cs typeface="Calibri" panose="020F0502020204030204" pitchFamily="34" charset="0"/>
            </a:endParaRPr>
          </a:p>
        </p:txBody>
      </p:sp>
    </p:spTree>
    <p:extLst>
      <p:ext uri="{BB962C8B-B14F-4D97-AF65-F5344CB8AC3E}">
        <p14:creationId xmlns:p14="http://schemas.microsoft.com/office/powerpoint/2010/main" val="109146558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wipe(left)">
                                      <p:cBhvr>
                                        <p:cTn id="7" dur="500"/>
                                        <p:tgtEl>
                                          <p:spTgt spid="31"/>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41"/>
                                        </p:tgtEl>
                                        <p:attrNameLst>
                                          <p:attrName>style.visibility</p:attrName>
                                        </p:attrNameLst>
                                      </p:cBhvr>
                                      <p:to>
                                        <p:strVal val="visible"/>
                                      </p:to>
                                    </p:set>
                                    <p:animEffect transition="in" filter="wipe(left)">
                                      <p:cBhvr>
                                        <p:cTn id="11" dur="500"/>
                                        <p:tgtEl>
                                          <p:spTgt spid="41"/>
                                        </p:tgtEl>
                                      </p:cBhvr>
                                    </p:animEffect>
                                  </p:childTnLst>
                                </p:cTn>
                              </p:par>
                            </p:childTnLst>
                          </p:cTn>
                        </p:par>
                        <p:par>
                          <p:cTn id="12" fill="hold">
                            <p:stCondLst>
                              <p:cond delay="1000"/>
                            </p:stCondLst>
                            <p:childTnLst>
                              <p:par>
                                <p:cTn id="13" presetID="22" presetClass="entr" presetSubtype="8" fill="hold" nodeType="afterEffect">
                                  <p:stCondLst>
                                    <p:cond delay="0"/>
                                  </p:stCondLst>
                                  <p:childTnLst>
                                    <p:set>
                                      <p:cBhvr>
                                        <p:cTn id="14" dur="1" fill="hold">
                                          <p:stCondLst>
                                            <p:cond delay="0"/>
                                          </p:stCondLst>
                                        </p:cTn>
                                        <p:tgtEl>
                                          <p:spTgt spid="29"/>
                                        </p:tgtEl>
                                        <p:attrNameLst>
                                          <p:attrName>style.visibility</p:attrName>
                                        </p:attrNameLst>
                                      </p:cBhvr>
                                      <p:to>
                                        <p:strVal val="visible"/>
                                      </p:to>
                                    </p:set>
                                    <p:animEffect transition="in" filter="wipe(left)">
                                      <p:cBhvr>
                                        <p:cTn id="15" dur="500"/>
                                        <p:tgtEl>
                                          <p:spTgt spid="29"/>
                                        </p:tgtEl>
                                      </p:cBhvr>
                                    </p:animEffect>
                                  </p:childTnLst>
                                </p:cTn>
                              </p:par>
                              <p:par>
                                <p:cTn id="16" presetID="22" presetClass="entr" presetSubtype="8" fill="hold" grpId="0" nodeType="withEffect">
                                  <p:stCondLst>
                                    <p:cond delay="0"/>
                                  </p:stCondLst>
                                  <p:childTnLst>
                                    <p:set>
                                      <p:cBhvr>
                                        <p:cTn id="17" dur="1" fill="hold">
                                          <p:stCondLst>
                                            <p:cond delay="0"/>
                                          </p:stCondLst>
                                        </p:cTn>
                                        <p:tgtEl>
                                          <p:spTgt spid="30"/>
                                        </p:tgtEl>
                                        <p:attrNameLst>
                                          <p:attrName>style.visibility</p:attrName>
                                        </p:attrNameLst>
                                      </p:cBhvr>
                                      <p:to>
                                        <p:strVal val="visible"/>
                                      </p:to>
                                    </p:set>
                                    <p:animEffect transition="in" filter="wipe(left)">
                                      <p:cBhvr>
                                        <p:cTn id="18" dur="500"/>
                                        <p:tgtEl>
                                          <p:spTgt spid="30"/>
                                        </p:tgtEl>
                                      </p:cBhvr>
                                    </p:animEffect>
                                  </p:childTnLst>
                                </p:cTn>
                              </p:par>
                              <p:par>
                                <p:cTn id="19" presetID="22" presetClass="entr" presetSubtype="8" fill="hold" grpId="0" nodeType="withEffect">
                                  <p:stCondLst>
                                    <p:cond delay="0"/>
                                  </p:stCondLst>
                                  <p:childTnLst>
                                    <p:set>
                                      <p:cBhvr>
                                        <p:cTn id="20" dur="1" fill="hold">
                                          <p:stCondLst>
                                            <p:cond delay="0"/>
                                          </p:stCondLst>
                                        </p:cTn>
                                        <p:tgtEl>
                                          <p:spTgt spid="43"/>
                                        </p:tgtEl>
                                        <p:attrNameLst>
                                          <p:attrName>style.visibility</p:attrName>
                                        </p:attrNameLst>
                                      </p:cBhvr>
                                      <p:to>
                                        <p:strVal val="visible"/>
                                      </p:to>
                                    </p:set>
                                    <p:animEffect transition="in" filter="wipe(left)">
                                      <p:cBhvr>
                                        <p:cTn id="21" dur="500"/>
                                        <p:tgtEl>
                                          <p:spTgt spid="43"/>
                                        </p:tgtEl>
                                      </p:cBhvr>
                                    </p:animEffect>
                                  </p:childTnLst>
                                </p:cTn>
                              </p:par>
                            </p:childTnLst>
                          </p:cTn>
                        </p:par>
                      </p:childTnLst>
                    </p:cTn>
                  </p:par>
                  <p:par>
                    <p:cTn id="22" fill="hold">
                      <p:stCondLst>
                        <p:cond delay="indefinite"/>
                      </p:stCondLst>
                      <p:childTnLst>
                        <p:par>
                          <p:cTn id="23" fill="hold">
                            <p:stCondLst>
                              <p:cond delay="0"/>
                            </p:stCondLst>
                            <p:childTnLst>
                              <p:par>
                                <p:cTn id="24" presetID="14" presetClass="entr" presetSubtype="10" fill="hold" grpId="0" nodeType="clickEffect">
                                  <p:stCondLst>
                                    <p:cond delay="0"/>
                                  </p:stCondLst>
                                  <p:childTnLst>
                                    <p:set>
                                      <p:cBhvr>
                                        <p:cTn id="25" dur="1" fill="hold">
                                          <p:stCondLst>
                                            <p:cond delay="0"/>
                                          </p:stCondLst>
                                        </p:cTn>
                                        <p:tgtEl>
                                          <p:spTgt spid="38"/>
                                        </p:tgtEl>
                                        <p:attrNameLst>
                                          <p:attrName>style.visibility</p:attrName>
                                        </p:attrNameLst>
                                      </p:cBhvr>
                                      <p:to>
                                        <p:strVal val="visible"/>
                                      </p:to>
                                    </p:set>
                                    <p:animEffect transition="in" filter="randombar(horizontal)">
                                      <p:cBhvr>
                                        <p:cTn id="26" dur="5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p:bldP spid="31" grpId="0" animBg="1"/>
      <p:bldP spid="38" grpId="0" animBg="1"/>
      <p:bldP spid="41" grpId="0" animBg="1"/>
      <p:bldP spid="43"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Group 9"/>
          <p:cNvGrpSpPr/>
          <p:nvPr/>
        </p:nvGrpSpPr>
        <p:grpSpPr>
          <a:xfrm>
            <a:off x="2980031" y="268782"/>
            <a:ext cx="6231939" cy="783607"/>
            <a:chOff x="1775939" y="288470"/>
            <a:chExt cx="6231939" cy="783607"/>
          </a:xfrm>
        </p:grpSpPr>
        <p:sp>
          <p:nvSpPr>
            <p:cNvPr id="9" name="îṥḷíďê">
              <a:extLst>
                <a:ext uri="{FF2B5EF4-FFF2-40B4-BE49-F238E27FC236}">
                  <a16:creationId xmlns:a16="http://schemas.microsoft.com/office/drawing/2014/main" id="{0FC02470-C26C-4027-8E2A-220B2FAEF488}"/>
                </a:ext>
              </a:extLst>
            </p:cNvPr>
            <p:cNvSpPr/>
            <p:nvPr/>
          </p:nvSpPr>
          <p:spPr bwMode="auto">
            <a:xfrm>
              <a:off x="1775939" y="343910"/>
              <a:ext cx="6231939" cy="728167"/>
            </a:xfrm>
            <a:prstGeom prst="roundRect">
              <a:avLst>
                <a:gd name="adj" fmla="val 50000"/>
              </a:avLst>
            </a:prstGeom>
            <a:solidFill>
              <a:schemeClr val="bg1"/>
            </a:solidFill>
            <a:ln w="53975" cap="rnd" cmpd="thickThin">
              <a:solidFill>
                <a:srgbClr val="7A4E48"/>
              </a:solidFill>
              <a:prstDash val="sysDash"/>
              <a:round/>
              <a:headEnd/>
              <a:tailEnd/>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altLang="zh-CN" sz="1400" b="0" i="0" u="none" strike="noStrike" kern="1200" cap="none" spc="0" normalizeH="0" baseline="0" noProof="0" dirty="0">
                <a:ln>
                  <a:noFill/>
                </a:ln>
                <a:solidFill>
                  <a:srgbClr val="000000"/>
                </a:solidFill>
                <a:effectLst/>
                <a:uLnTx/>
                <a:uFillTx/>
                <a:latin typeface="Arial"/>
                <a:ea typeface="微软雅黑"/>
                <a:cs typeface="+mn-cs"/>
              </a:endParaRPr>
            </a:p>
          </p:txBody>
        </p:sp>
        <p:sp>
          <p:nvSpPr>
            <p:cNvPr id="3" name="Google Shape;5317;p41"/>
            <p:cNvSpPr txBox="1">
              <a:spLocks/>
            </p:cNvSpPr>
            <p:nvPr/>
          </p:nvSpPr>
          <p:spPr>
            <a:xfrm>
              <a:off x="1867464" y="288470"/>
              <a:ext cx="6051341" cy="783607"/>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2800"/>
                <a:buFont typeface="Gloria Hallelujah"/>
                <a:buNone/>
                <a:defRPr sz="2800" b="1" i="0" u="none" strike="noStrike" cap="none">
                  <a:solidFill>
                    <a:schemeClr val="dk1"/>
                  </a:solidFill>
                  <a:latin typeface="Gloria Hallelujah"/>
                  <a:ea typeface="Gloria Hallelujah"/>
                  <a:cs typeface="Gloria Hallelujah"/>
                  <a:sym typeface="Gloria Hallelujah"/>
                </a:defRPr>
              </a:lvl1pPr>
              <a:lvl2pPr marR="0" lvl="1" algn="ctr" rtl="0">
                <a:lnSpc>
                  <a:spcPct val="100000"/>
                </a:lnSpc>
                <a:spcBef>
                  <a:spcPts val="0"/>
                </a:spcBef>
                <a:spcAft>
                  <a:spcPts val="0"/>
                </a:spcAft>
                <a:buClr>
                  <a:schemeClr val="dk1"/>
                </a:buClr>
                <a:buSzPts val="2800"/>
                <a:buFont typeface="Gloria Hallelujah"/>
                <a:buNone/>
                <a:defRPr sz="2800" b="1" i="0" u="none" strike="noStrike" cap="none">
                  <a:solidFill>
                    <a:schemeClr val="dk1"/>
                  </a:solidFill>
                  <a:latin typeface="Gloria Hallelujah"/>
                  <a:ea typeface="Gloria Hallelujah"/>
                  <a:cs typeface="Gloria Hallelujah"/>
                  <a:sym typeface="Gloria Hallelujah"/>
                </a:defRPr>
              </a:lvl2pPr>
              <a:lvl3pPr marR="0" lvl="2" algn="ctr" rtl="0">
                <a:lnSpc>
                  <a:spcPct val="100000"/>
                </a:lnSpc>
                <a:spcBef>
                  <a:spcPts val="0"/>
                </a:spcBef>
                <a:spcAft>
                  <a:spcPts val="0"/>
                </a:spcAft>
                <a:buClr>
                  <a:schemeClr val="dk1"/>
                </a:buClr>
                <a:buSzPts val="2800"/>
                <a:buFont typeface="Gloria Hallelujah"/>
                <a:buNone/>
                <a:defRPr sz="2800" b="1" i="0" u="none" strike="noStrike" cap="none">
                  <a:solidFill>
                    <a:schemeClr val="dk1"/>
                  </a:solidFill>
                  <a:latin typeface="Gloria Hallelujah"/>
                  <a:ea typeface="Gloria Hallelujah"/>
                  <a:cs typeface="Gloria Hallelujah"/>
                  <a:sym typeface="Gloria Hallelujah"/>
                </a:defRPr>
              </a:lvl3pPr>
              <a:lvl4pPr marR="0" lvl="3" algn="ctr" rtl="0">
                <a:lnSpc>
                  <a:spcPct val="100000"/>
                </a:lnSpc>
                <a:spcBef>
                  <a:spcPts val="0"/>
                </a:spcBef>
                <a:spcAft>
                  <a:spcPts val="0"/>
                </a:spcAft>
                <a:buClr>
                  <a:schemeClr val="dk1"/>
                </a:buClr>
                <a:buSzPts val="2800"/>
                <a:buFont typeface="Gloria Hallelujah"/>
                <a:buNone/>
                <a:defRPr sz="2800" b="1" i="0" u="none" strike="noStrike" cap="none">
                  <a:solidFill>
                    <a:schemeClr val="dk1"/>
                  </a:solidFill>
                  <a:latin typeface="Gloria Hallelujah"/>
                  <a:ea typeface="Gloria Hallelujah"/>
                  <a:cs typeface="Gloria Hallelujah"/>
                  <a:sym typeface="Gloria Hallelujah"/>
                </a:defRPr>
              </a:lvl4pPr>
              <a:lvl5pPr marR="0" lvl="4" algn="ctr" rtl="0">
                <a:lnSpc>
                  <a:spcPct val="100000"/>
                </a:lnSpc>
                <a:spcBef>
                  <a:spcPts val="0"/>
                </a:spcBef>
                <a:spcAft>
                  <a:spcPts val="0"/>
                </a:spcAft>
                <a:buClr>
                  <a:schemeClr val="dk1"/>
                </a:buClr>
                <a:buSzPts val="2800"/>
                <a:buFont typeface="Gloria Hallelujah"/>
                <a:buNone/>
                <a:defRPr sz="2800" b="1" i="0" u="none" strike="noStrike" cap="none">
                  <a:solidFill>
                    <a:schemeClr val="dk1"/>
                  </a:solidFill>
                  <a:latin typeface="Gloria Hallelujah"/>
                  <a:ea typeface="Gloria Hallelujah"/>
                  <a:cs typeface="Gloria Hallelujah"/>
                  <a:sym typeface="Gloria Hallelujah"/>
                </a:defRPr>
              </a:lvl5pPr>
              <a:lvl6pPr marR="0" lvl="5" algn="ctr" rtl="0">
                <a:lnSpc>
                  <a:spcPct val="100000"/>
                </a:lnSpc>
                <a:spcBef>
                  <a:spcPts val="0"/>
                </a:spcBef>
                <a:spcAft>
                  <a:spcPts val="0"/>
                </a:spcAft>
                <a:buClr>
                  <a:schemeClr val="dk1"/>
                </a:buClr>
                <a:buSzPts val="2800"/>
                <a:buFont typeface="Gloria Hallelujah"/>
                <a:buNone/>
                <a:defRPr sz="2800" b="1" i="0" u="none" strike="noStrike" cap="none">
                  <a:solidFill>
                    <a:schemeClr val="dk1"/>
                  </a:solidFill>
                  <a:latin typeface="Gloria Hallelujah"/>
                  <a:ea typeface="Gloria Hallelujah"/>
                  <a:cs typeface="Gloria Hallelujah"/>
                  <a:sym typeface="Gloria Hallelujah"/>
                </a:defRPr>
              </a:lvl6pPr>
              <a:lvl7pPr marR="0" lvl="6" algn="ctr" rtl="0">
                <a:lnSpc>
                  <a:spcPct val="100000"/>
                </a:lnSpc>
                <a:spcBef>
                  <a:spcPts val="0"/>
                </a:spcBef>
                <a:spcAft>
                  <a:spcPts val="0"/>
                </a:spcAft>
                <a:buClr>
                  <a:schemeClr val="dk1"/>
                </a:buClr>
                <a:buSzPts val="2800"/>
                <a:buFont typeface="Gloria Hallelujah"/>
                <a:buNone/>
                <a:defRPr sz="2800" b="1" i="0" u="none" strike="noStrike" cap="none">
                  <a:solidFill>
                    <a:schemeClr val="dk1"/>
                  </a:solidFill>
                  <a:latin typeface="Gloria Hallelujah"/>
                  <a:ea typeface="Gloria Hallelujah"/>
                  <a:cs typeface="Gloria Hallelujah"/>
                  <a:sym typeface="Gloria Hallelujah"/>
                </a:defRPr>
              </a:lvl7pPr>
              <a:lvl8pPr marR="0" lvl="7" algn="ctr" rtl="0">
                <a:lnSpc>
                  <a:spcPct val="100000"/>
                </a:lnSpc>
                <a:spcBef>
                  <a:spcPts val="0"/>
                </a:spcBef>
                <a:spcAft>
                  <a:spcPts val="0"/>
                </a:spcAft>
                <a:buClr>
                  <a:schemeClr val="dk1"/>
                </a:buClr>
                <a:buSzPts val="2800"/>
                <a:buFont typeface="Gloria Hallelujah"/>
                <a:buNone/>
                <a:defRPr sz="2800" b="1" i="0" u="none" strike="noStrike" cap="none">
                  <a:solidFill>
                    <a:schemeClr val="dk1"/>
                  </a:solidFill>
                  <a:latin typeface="Gloria Hallelujah"/>
                  <a:ea typeface="Gloria Hallelujah"/>
                  <a:cs typeface="Gloria Hallelujah"/>
                  <a:sym typeface="Gloria Hallelujah"/>
                </a:defRPr>
              </a:lvl8pPr>
              <a:lvl9pPr marR="0" lvl="8" algn="ctr" rtl="0">
                <a:lnSpc>
                  <a:spcPct val="100000"/>
                </a:lnSpc>
                <a:spcBef>
                  <a:spcPts val="0"/>
                </a:spcBef>
                <a:spcAft>
                  <a:spcPts val="0"/>
                </a:spcAft>
                <a:buClr>
                  <a:schemeClr val="dk1"/>
                </a:buClr>
                <a:buSzPts val="2800"/>
                <a:buFont typeface="Gloria Hallelujah"/>
                <a:buNone/>
                <a:defRPr sz="2800" b="1" i="0" u="none" strike="noStrike" cap="none">
                  <a:solidFill>
                    <a:schemeClr val="dk1"/>
                  </a:solidFill>
                  <a:latin typeface="Gloria Hallelujah"/>
                  <a:ea typeface="Gloria Hallelujah"/>
                  <a:cs typeface="Gloria Hallelujah"/>
                  <a:sym typeface="Gloria Hallelujah"/>
                </a:defRPr>
              </a:lvl9pPr>
            </a:lstStyle>
            <a:p>
              <a:pPr marL="0" marR="0" lvl="0" indent="0" algn="ctr" defTabSz="914400" rtl="0" eaLnBrk="1" fontAlgn="auto" latinLnBrk="0" hangingPunct="1">
                <a:lnSpc>
                  <a:spcPct val="100000"/>
                </a:lnSpc>
                <a:spcBef>
                  <a:spcPts val="0"/>
                </a:spcBef>
                <a:spcAft>
                  <a:spcPts val="0"/>
                </a:spcAft>
                <a:buClr>
                  <a:prstClr val="black"/>
                </a:buClr>
                <a:buSzPts val="2800"/>
                <a:buFont typeface="Gloria Hallelujah"/>
                <a:buNone/>
                <a:tabLst/>
                <a:defRPr/>
              </a:pPr>
              <a:r>
                <a:rPr kumimoji="0" lang="en-US" sz="4000" b="1" i="0" u="none" strike="noStrike" kern="1200" cap="none" spc="0" normalizeH="0" baseline="0" noProof="0" dirty="0" err="1">
                  <a:ln>
                    <a:noFill/>
                  </a:ln>
                  <a:solidFill>
                    <a:srgbClr val="EA4618"/>
                  </a:solidFill>
                  <a:effectLst/>
                  <a:uLnTx/>
                  <a:uFillTx/>
                  <a:latin typeface="Calibri" panose="020F0502020204030204" pitchFamily="34" charset="0"/>
                  <a:cs typeface="Calibri" panose="020F0502020204030204" pitchFamily="34" charset="0"/>
                  <a:sym typeface="Gloria Hallelujah"/>
                </a:rPr>
                <a:t>Lưu</a:t>
              </a:r>
              <a:r>
                <a:rPr kumimoji="0" lang="en-US" sz="4000" b="1" i="0" u="none" strike="noStrike" kern="1200" cap="none" spc="0" normalizeH="0" baseline="0" noProof="0" dirty="0">
                  <a:ln>
                    <a:noFill/>
                  </a:ln>
                  <a:solidFill>
                    <a:srgbClr val="EA4618"/>
                  </a:solidFill>
                  <a:effectLst/>
                  <a:uLnTx/>
                  <a:uFillTx/>
                  <a:latin typeface="Calibri" panose="020F0502020204030204" pitchFamily="34" charset="0"/>
                  <a:cs typeface="Calibri" panose="020F0502020204030204" pitchFamily="34" charset="0"/>
                  <a:sym typeface="Gloria Hallelujah"/>
                </a:rPr>
                <a:t> ý </a:t>
              </a:r>
              <a:r>
                <a:rPr kumimoji="0" lang="en-US" sz="4000" b="1" i="0" u="none" strike="noStrike" kern="1200" cap="none" spc="0" normalizeH="0" baseline="0" noProof="0" dirty="0" err="1">
                  <a:ln>
                    <a:noFill/>
                  </a:ln>
                  <a:solidFill>
                    <a:srgbClr val="EA4618"/>
                  </a:solidFill>
                  <a:effectLst/>
                  <a:uLnTx/>
                  <a:uFillTx/>
                  <a:latin typeface="Calibri" panose="020F0502020204030204" pitchFamily="34" charset="0"/>
                  <a:cs typeface="Calibri" panose="020F0502020204030204" pitchFamily="34" charset="0"/>
                  <a:sym typeface="Gloria Hallelujah"/>
                </a:rPr>
                <a:t>về</a:t>
              </a:r>
              <a:r>
                <a:rPr kumimoji="0" lang="en-US" sz="4000" b="1" i="0" u="none" strike="noStrike" kern="1200" cap="none" spc="0" normalizeH="0" baseline="0" noProof="0" dirty="0">
                  <a:ln>
                    <a:noFill/>
                  </a:ln>
                  <a:solidFill>
                    <a:srgbClr val="EA4618"/>
                  </a:solidFill>
                  <a:effectLst/>
                  <a:uLnTx/>
                  <a:uFillTx/>
                  <a:latin typeface="Calibri" panose="020F0502020204030204" pitchFamily="34" charset="0"/>
                  <a:cs typeface="Calibri" panose="020F0502020204030204" pitchFamily="34" charset="0"/>
                  <a:sym typeface="Gloria Hallelujah"/>
                </a:rPr>
                <a:t> </a:t>
              </a:r>
              <a:r>
                <a:rPr kumimoji="0" lang="en-US" sz="4000" b="1" i="0" u="none" strike="noStrike" kern="1200" cap="none" spc="0" normalizeH="0" baseline="0" noProof="0" dirty="0" err="1">
                  <a:ln>
                    <a:noFill/>
                  </a:ln>
                  <a:solidFill>
                    <a:srgbClr val="EA4618"/>
                  </a:solidFill>
                  <a:effectLst/>
                  <a:uLnTx/>
                  <a:uFillTx/>
                  <a:latin typeface="Calibri" panose="020F0502020204030204" pitchFamily="34" charset="0"/>
                  <a:cs typeface="Calibri" panose="020F0502020204030204" pitchFamily="34" charset="0"/>
                  <a:sym typeface="Gloria Hallelujah"/>
                </a:rPr>
                <a:t>tư</a:t>
              </a:r>
              <a:r>
                <a:rPr kumimoji="0" lang="en-US" sz="4000" b="1" i="0" u="none" strike="noStrike" kern="1200" cap="none" spc="0" normalizeH="0" baseline="0" noProof="0" dirty="0">
                  <a:ln>
                    <a:noFill/>
                  </a:ln>
                  <a:solidFill>
                    <a:srgbClr val="EA4618"/>
                  </a:solidFill>
                  <a:effectLst/>
                  <a:uLnTx/>
                  <a:uFillTx/>
                  <a:latin typeface="Calibri" panose="020F0502020204030204" pitchFamily="34" charset="0"/>
                  <a:cs typeface="Calibri" panose="020F0502020204030204" pitchFamily="34" charset="0"/>
                  <a:sym typeface="Gloria Hallelujah"/>
                </a:rPr>
                <a:t> </a:t>
              </a:r>
              <a:r>
                <a:rPr kumimoji="0" lang="en-US" sz="4000" b="1" i="0" u="none" strike="noStrike" kern="1200" cap="none" spc="0" normalizeH="0" baseline="0" noProof="0" dirty="0" err="1">
                  <a:ln>
                    <a:noFill/>
                  </a:ln>
                  <a:solidFill>
                    <a:srgbClr val="EA4618"/>
                  </a:solidFill>
                  <a:effectLst/>
                  <a:uLnTx/>
                  <a:uFillTx/>
                  <a:latin typeface="Calibri" panose="020F0502020204030204" pitchFamily="34" charset="0"/>
                  <a:cs typeface="Calibri" panose="020F0502020204030204" pitchFamily="34" charset="0"/>
                  <a:sym typeface="Gloria Hallelujah"/>
                </a:rPr>
                <a:t>thế</a:t>
              </a:r>
              <a:r>
                <a:rPr kumimoji="0" lang="en-US" sz="4000" b="1" i="0" u="none" strike="noStrike" kern="1200" cap="none" spc="0" normalizeH="0" baseline="0" noProof="0" dirty="0">
                  <a:ln>
                    <a:noFill/>
                  </a:ln>
                  <a:solidFill>
                    <a:srgbClr val="EA4618"/>
                  </a:solidFill>
                  <a:effectLst/>
                  <a:uLnTx/>
                  <a:uFillTx/>
                  <a:latin typeface="Calibri" panose="020F0502020204030204" pitchFamily="34" charset="0"/>
                  <a:cs typeface="Calibri" panose="020F0502020204030204" pitchFamily="34" charset="0"/>
                  <a:sym typeface="Gloria Hallelujah"/>
                </a:rPr>
                <a:t> </a:t>
              </a:r>
              <a:r>
                <a:rPr kumimoji="0" lang="en-US" sz="4000" b="1" i="0" u="none" strike="noStrike" kern="1200" cap="none" spc="0" normalizeH="0" baseline="0" noProof="0" dirty="0" err="1">
                  <a:ln>
                    <a:noFill/>
                  </a:ln>
                  <a:solidFill>
                    <a:srgbClr val="EA4618"/>
                  </a:solidFill>
                  <a:effectLst/>
                  <a:uLnTx/>
                  <a:uFillTx/>
                  <a:latin typeface="Calibri" panose="020F0502020204030204" pitchFamily="34" charset="0"/>
                  <a:cs typeface="Calibri" panose="020F0502020204030204" pitchFamily="34" charset="0"/>
                  <a:sym typeface="Gloria Hallelujah"/>
                </a:rPr>
                <a:t>ngồi</a:t>
              </a:r>
              <a:r>
                <a:rPr kumimoji="0" lang="en-US" sz="4000" b="1" i="0" u="none" strike="noStrike" kern="1200" cap="none" spc="0" normalizeH="0" baseline="0" noProof="0" dirty="0">
                  <a:ln>
                    <a:noFill/>
                  </a:ln>
                  <a:solidFill>
                    <a:srgbClr val="EA4618"/>
                  </a:solidFill>
                  <a:effectLst/>
                  <a:uLnTx/>
                  <a:uFillTx/>
                  <a:latin typeface="Calibri" panose="020F0502020204030204" pitchFamily="34" charset="0"/>
                  <a:cs typeface="Calibri" panose="020F0502020204030204" pitchFamily="34" charset="0"/>
                  <a:sym typeface="Gloria Hallelujah"/>
                </a:rPr>
                <a:t> </a:t>
              </a:r>
              <a:r>
                <a:rPr kumimoji="0" lang="en-US" sz="4000" b="1" i="0" u="none" strike="noStrike" kern="1200" cap="none" spc="0" normalizeH="0" baseline="0" noProof="0" dirty="0" err="1">
                  <a:ln>
                    <a:noFill/>
                  </a:ln>
                  <a:solidFill>
                    <a:srgbClr val="EA4618"/>
                  </a:solidFill>
                  <a:effectLst/>
                  <a:uLnTx/>
                  <a:uFillTx/>
                  <a:latin typeface="Calibri" panose="020F0502020204030204" pitchFamily="34" charset="0"/>
                  <a:cs typeface="Calibri" panose="020F0502020204030204" pitchFamily="34" charset="0"/>
                  <a:sym typeface="Gloria Hallelujah"/>
                </a:rPr>
                <a:t>viết</a:t>
              </a:r>
              <a:endParaRPr kumimoji="0" lang="en-US" sz="4000" b="1" i="0" u="none" strike="noStrike" kern="1200" cap="none" spc="0" normalizeH="0" baseline="0" noProof="0" dirty="0">
                <a:ln>
                  <a:noFill/>
                </a:ln>
                <a:solidFill>
                  <a:srgbClr val="EA4618"/>
                </a:solidFill>
                <a:effectLst/>
                <a:uLnTx/>
                <a:uFillTx/>
                <a:latin typeface="Calibri" panose="020F0502020204030204" pitchFamily="34" charset="0"/>
                <a:cs typeface="Calibri" panose="020F0502020204030204" pitchFamily="34" charset="0"/>
                <a:sym typeface="Gloria Hallelujah"/>
              </a:endParaRPr>
            </a:p>
          </p:txBody>
        </p:sp>
      </p:grpSp>
      <p:pic>
        <p:nvPicPr>
          <p:cNvPr id="12" name="图片 27">
            <a:extLst>
              <a:ext uri="{FF2B5EF4-FFF2-40B4-BE49-F238E27FC236}">
                <a16:creationId xmlns:a16="http://schemas.microsoft.com/office/drawing/2014/main" id="{1348DD63-2DA1-4C5C-8F51-4E55938A2EE4}"/>
              </a:ext>
            </a:extLst>
          </p:cNvPr>
          <p:cNvPicPr>
            <a:picLocks noChangeAspect="1"/>
          </p:cNvPicPr>
          <p:nvPr/>
        </p:nvPicPr>
        <p:blipFill rotWithShape="1">
          <a:blip r:embed="rId2">
            <a:extLst>
              <a:ext uri="{28A0092B-C50C-407E-A947-70E740481C1C}">
                <a14:useLocalDpi xmlns:a14="http://schemas.microsoft.com/office/drawing/2010/main" val="0"/>
              </a:ext>
            </a:extLst>
          </a:blip>
          <a:srcRect l="30564"/>
          <a:stretch/>
        </p:blipFill>
        <p:spPr>
          <a:xfrm rot="16200000" flipH="1" flipV="1">
            <a:off x="617073" y="-413162"/>
            <a:ext cx="804203" cy="1630532"/>
          </a:xfrm>
          <a:prstGeom prst="rect">
            <a:avLst/>
          </a:prstGeom>
        </p:spPr>
      </p:pic>
      <p:grpSp>
        <p:nvGrpSpPr>
          <p:cNvPr id="26" name="Group 25"/>
          <p:cNvGrpSpPr/>
          <p:nvPr/>
        </p:nvGrpSpPr>
        <p:grpSpPr>
          <a:xfrm>
            <a:off x="1224500" y="1659205"/>
            <a:ext cx="9310032" cy="3684980"/>
            <a:chOff x="1335115" y="2009400"/>
            <a:chExt cx="9310032" cy="3684980"/>
          </a:xfrm>
        </p:grpSpPr>
        <p:sp>
          <p:nvSpPr>
            <p:cNvPr id="29" name="TextBox 28"/>
            <p:cNvSpPr txBox="1"/>
            <p:nvPr/>
          </p:nvSpPr>
          <p:spPr>
            <a:xfrm>
              <a:off x="1356338" y="2009400"/>
              <a:ext cx="4682597" cy="1191816"/>
            </a:xfrm>
            <a:prstGeom prst="roundRect">
              <a:avLst/>
            </a:prstGeom>
            <a:solidFill>
              <a:srgbClr val="76D9CA">
                <a:lumMod val="20000"/>
                <a:lumOff val="80000"/>
              </a:srgbClr>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0" cap="none" spc="0" normalizeH="0" baseline="0" noProof="0" dirty="0">
                  <a:ln>
                    <a:noFill/>
                  </a:ln>
                  <a:solidFill>
                    <a:srgbClr val="002060"/>
                  </a:solidFill>
                  <a:effectLst/>
                  <a:uLnTx/>
                  <a:uFillTx/>
                  <a:latin typeface="Calibri" panose="020F0502020204030204" pitchFamily="34" charset="0"/>
                  <a:ea typeface="Cambria" panose="02040503050406030204" pitchFamily="18" charset="0"/>
                  <a:cs typeface="Calibri" panose="020F0502020204030204" pitchFamily="34" charset="0"/>
                </a:rPr>
                <a:t>1 </a:t>
              </a:r>
              <a:r>
                <a:rPr kumimoji="0" lang="en-US" sz="3200" b="0" i="0" u="none" strike="noStrike" kern="0" cap="none" spc="0" normalizeH="0" baseline="0" noProof="0" dirty="0" err="1">
                  <a:ln>
                    <a:noFill/>
                  </a:ln>
                  <a:solidFill>
                    <a:srgbClr val="002060"/>
                  </a:solidFill>
                  <a:effectLst/>
                  <a:uLnTx/>
                  <a:uFillTx/>
                  <a:latin typeface="Calibri" panose="020F0502020204030204" pitchFamily="34" charset="0"/>
                  <a:ea typeface="Cambria" panose="02040503050406030204" pitchFamily="18" charset="0"/>
                  <a:cs typeface="Calibri" panose="020F0502020204030204" pitchFamily="34" charset="0"/>
                </a:rPr>
                <a:t>tay</a:t>
              </a:r>
              <a:r>
                <a:rPr kumimoji="0" lang="en-US" sz="3200" b="0" i="0" u="none" strike="noStrike" kern="0" cap="none" spc="0" normalizeH="0" baseline="0" noProof="0" dirty="0">
                  <a:ln>
                    <a:noFill/>
                  </a:ln>
                  <a:solidFill>
                    <a:srgbClr val="002060"/>
                  </a:solidFill>
                  <a:effectLst/>
                  <a:uLnTx/>
                  <a:uFillTx/>
                  <a:latin typeface="Calibri" panose="020F0502020204030204" pitchFamily="34" charset="0"/>
                  <a:ea typeface="Cambria" panose="02040503050406030204" pitchFamily="18" charset="0"/>
                  <a:cs typeface="Calibri" panose="020F0502020204030204" pitchFamily="34" charset="0"/>
                </a:rPr>
                <a:t> </a:t>
              </a:r>
              <a:r>
                <a:rPr kumimoji="0" lang="en-US" sz="3200" b="0" i="0" u="none" strike="noStrike" kern="0" cap="none" spc="0" normalizeH="0" baseline="0" noProof="0" dirty="0" err="1">
                  <a:ln>
                    <a:noFill/>
                  </a:ln>
                  <a:solidFill>
                    <a:srgbClr val="002060"/>
                  </a:solidFill>
                  <a:effectLst/>
                  <a:uLnTx/>
                  <a:uFillTx/>
                  <a:latin typeface="Calibri" panose="020F0502020204030204" pitchFamily="34" charset="0"/>
                  <a:ea typeface="Cambria" panose="02040503050406030204" pitchFamily="18" charset="0"/>
                  <a:cs typeface="Calibri" panose="020F0502020204030204" pitchFamily="34" charset="0"/>
                </a:rPr>
                <a:t>cầm</a:t>
              </a:r>
              <a:r>
                <a:rPr kumimoji="0" lang="en-US" sz="3200" b="0" i="0" u="none" strike="noStrike" kern="0" cap="none" spc="0" normalizeH="0" baseline="0" noProof="0" dirty="0">
                  <a:ln>
                    <a:noFill/>
                  </a:ln>
                  <a:solidFill>
                    <a:srgbClr val="002060"/>
                  </a:solidFill>
                  <a:effectLst/>
                  <a:uLnTx/>
                  <a:uFillTx/>
                  <a:latin typeface="Calibri" panose="020F0502020204030204" pitchFamily="34" charset="0"/>
                  <a:ea typeface="Cambria" panose="02040503050406030204" pitchFamily="18" charset="0"/>
                  <a:cs typeface="Calibri" panose="020F0502020204030204" pitchFamily="34" charset="0"/>
                </a:rPr>
                <a:t> </a:t>
              </a:r>
              <a:r>
                <a:rPr kumimoji="0" lang="en-US" sz="3200" b="0" i="0" u="none" strike="noStrike" kern="0" cap="none" spc="0" normalizeH="0" baseline="0" noProof="0" dirty="0" err="1">
                  <a:ln>
                    <a:noFill/>
                  </a:ln>
                  <a:solidFill>
                    <a:srgbClr val="002060"/>
                  </a:solidFill>
                  <a:effectLst/>
                  <a:uLnTx/>
                  <a:uFillTx/>
                  <a:latin typeface="Calibri" panose="020F0502020204030204" pitchFamily="34" charset="0"/>
                  <a:ea typeface="Cambria" panose="02040503050406030204" pitchFamily="18" charset="0"/>
                  <a:cs typeface="Calibri" panose="020F0502020204030204" pitchFamily="34" charset="0"/>
                </a:rPr>
                <a:t>viết</a:t>
              </a:r>
              <a:endParaRPr kumimoji="0" lang="en-US" sz="3200" b="0" i="0" u="none" strike="noStrike" kern="0" cap="none" spc="0" normalizeH="0" baseline="0" noProof="0" dirty="0">
                <a:ln>
                  <a:noFill/>
                </a:ln>
                <a:solidFill>
                  <a:srgbClr val="002060"/>
                </a:solidFill>
                <a:effectLst/>
                <a:uLnTx/>
                <a:uFillTx/>
                <a:latin typeface="Calibri" panose="020F0502020204030204" pitchFamily="34" charset="0"/>
                <a:ea typeface="Cambria" panose="02040503050406030204" pitchFamily="18" charset="0"/>
                <a:cs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0" cap="none" spc="0" normalizeH="0" baseline="0" noProof="0" dirty="0">
                  <a:ln>
                    <a:noFill/>
                  </a:ln>
                  <a:solidFill>
                    <a:srgbClr val="002060"/>
                  </a:solidFill>
                  <a:effectLst/>
                  <a:uLnTx/>
                  <a:uFillTx/>
                  <a:latin typeface="Calibri" panose="020F0502020204030204" pitchFamily="34" charset="0"/>
                  <a:ea typeface="Cambria" panose="02040503050406030204" pitchFamily="18" charset="0"/>
                  <a:cs typeface="Calibri" panose="020F0502020204030204" pitchFamily="34" charset="0"/>
                </a:rPr>
                <a:t>1 </a:t>
              </a:r>
              <a:r>
                <a:rPr kumimoji="0" lang="en-US" sz="3200" b="0" i="0" u="none" strike="noStrike" kern="0" cap="none" spc="0" normalizeH="0" baseline="0" noProof="0" dirty="0" err="1">
                  <a:ln>
                    <a:noFill/>
                  </a:ln>
                  <a:solidFill>
                    <a:srgbClr val="002060"/>
                  </a:solidFill>
                  <a:effectLst/>
                  <a:uLnTx/>
                  <a:uFillTx/>
                  <a:latin typeface="Calibri" panose="020F0502020204030204" pitchFamily="34" charset="0"/>
                  <a:ea typeface="Cambria" panose="02040503050406030204" pitchFamily="18" charset="0"/>
                  <a:cs typeface="Calibri" panose="020F0502020204030204" pitchFamily="34" charset="0"/>
                </a:rPr>
                <a:t>tay</a:t>
              </a:r>
              <a:r>
                <a:rPr kumimoji="0" lang="en-US" sz="3200" b="0" i="0" u="none" strike="noStrike" kern="0" cap="none" spc="0" normalizeH="0" baseline="0" noProof="0" dirty="0">
                  <a:ln>
                    <a:noFill/>
                  </a:ln>
                  <a:solidFill>
                    <a:srgbClr val="002060"/>
                  </a:solidFill>
                  <a:effectLst/>
                  <a:uLnTx/>
                  <a:uFillTx/>
                  <a:latin typeface="Calibri" panose="020F0502020204030204" pitchFamily="34" charset="0"/>
                  <a:ea typeface="Cambria" panose="02040503050406030204" pitchFamily="18" charset="0"/>
                  <a:cs typeface="Calibri" panose="020F0502020204030204" pitchFamily="34" charset="0"/>
                </a:rPr>
                <a:t> </a:t>
              </a:r>
              <a:r>
                <a:rPr kumimoji="0" lang="en-US" sz="3200" b="0" i="0" u="none" strike="noStrike" kern="0" cap="none" spc="0" normalizeH="0" baseline="0" noProof="0" dirty="0" err="1">
                  <a:ln>
                    <a:noFill/>
                  </a:ln>
                  <a:solidFill>
                    <a:srgbClr val="002060"/>
                  </a:solidFill>
                  <a:effectLst/>
                  <a:uLnTx/>
                  <a:uFillTx/>
                  <a:latin typeface="Calibri" panose="020F0502020204030204" pitchFamily="34" charset="0"/>
                  <a:ea typeface="Cambria" panose="02040503050406030204" pitchFamily="18" charset="0"/>
                  <a:cs typeface="Calibri" panose="020F0502020204030204" pitchFamily="34" charset="0"/>
                </a:rPr>
                <a:t>giữ</a:t>
              </a:r>
              <a:r>
                <a:rPr kumimoji="0" lang="en-US" sz="3200" b="0" i="0" u="none" strike="noStrike" kern="0" cap="none" spc="0" normalizeH="0" baseline="0" noProof="0" dirty="0">
                  <a:ln>
                    <a:noFill/>
                  </a:ln>
                  <a:solidFill>
                    <a:srgbClr val="002060"/>
                  </a:solidFill>
                  <a:effectLst/>
                  <a:uLnTx/>
                  <a:uFillTx/>
                  <a:latin typeface="Calibri" panose="020F0502020204030204" pitchFamily="34" charset="0"/>
                  <a:ea typeface="Cambria" panose="02040503050406030204" pitchFamily="18" charset="0"/>
                  <a:cs typeface="Calibri" panose="020F0502020204030204" pitchFamily="34" charset="0"/>
                </a:rPr>
                <a:t> </a:t>
              </a:r>
              <a:r>
                <a:rPr kumimoji="0" lang="en-US" sz="3200" b="0" i="0" u="none" strike="noStrike" kern="0" cap="none" spc="0" normalizeH="0" baseline="0" noProof="0" dirty="0" err="1">
                  <a:ln>
                    <a:noFill/>
                  </a:ln>
                  <a:solidFill>
                    <a:srgbClr val="002060"/>
                  </a:solidFill>
                  <a:effectLst/>
                  <a:uLnTx/>
                  <a:uFillTx/>
                  <a:latin typeface="Calibri" panose="020F0502020204030204" pitchFamily="34" charset="0"/>
                  <a:ea typeface="Cambria" panose="02040503050406030204" pitchFamily="18" charset="0"/>
                  <a:cs typeface="Calibri" panose="020F0502020204030204" pitchFamily="34" charset="0"/>
                </a:rPr>
                <a:t>trang</a:t>
              </a:r>
              <a:r>
                <a:rPr kumimoji="0" lang="en-US" sz="3200" b="0" i="0" u="none" strike="noStrike" kern="0" cap="none" spc="0" normalizeH="0" baseline="0" noProof="0" dirty="0">
                  <a:ln>
                    <a:noFill/>
                  </a:ln>
                  <a:solidFill>
                    <a:srgbClr val="002060"/>
                  </a:solidFill>
                  <a:effectLst/>
                  <a:uLnTx/>
                  <a:uFillTx/>
                  <a:latin typeface="Calibri" panose="020F0502020204030204" pitchFamily="34" charset="0"/>
                  <a:ea typeface="Cambria" panose="02040503050406030204" pitchFamily="18" charset="0"/>
                  <a:cs typeface="Calibri" panose="020F0502020204030204" pitchFamily="34" charset="0"/>
                </a:rPr>
                <a:t> </a:t>
              </a:r>
              <a:r>
                <a:rPr kumimoji="0" lang="en-US" sz="3200" b="0" i="0" u="none" strike="noStrike" kern="0" cap="none" spc="0" normalizeH="0" baseline="0" noProof="0" dirty="0" err="1">
                  <a:ln>
                    <a:noFill/>
                  </a:ln>
                  <a:solidFill>
                    <a:srgbClr val="002060"/>
                  </a:solidFill>
                  <a:effectLst/>
                  <a:uLnTx/>
                  <a:uFillTx/>
                  <a:latin typeface="Calibri" panose="020F0502020204030204" pitchFamily="34" charset="0"/>
                  <a:ea typeface="Cambria" panose="02040503050406030204" pitchFamily="18" charset="0"/>
                  <a:cs typeface="Calibri" panose="020F0502020204030204" pitchFamily="34" charset="0"/>
                </a:rPr>
                <a:t>vở</a:t>
              </a:r>
              <a:endParaRPr kumimoji="0" lang="en-US" sz="3200" b="0" i="0" u="none" strike="noStrike" kern="0" cap="none" spc="0" normalizeH="0" baseline="0" noProof="0" dirty="0">
                <a:ln>
                  <a:noFill/>
                </a:ln>
                <a:solidFill>
                  <a:srgbClr val="002060"/>
                </a:solidFill>
                <a:effectLst/>
                <a:uLnTx/>
                <a:uFillTx/>
                <a:latin typeface="Calibri" panose="020F0502020204030204" pitchFamily="34" charset="0"/>
                <a:ea typeface="Cambria" panose="02040503050406030204" pitchFamily="18" charset="0"/>
                <a:cs typeface="Calibri" panose="020F0502020204030204" pitchFamily="34" charset="0"/>
              </a:endParaRPr>
            </a:p>
          </p:txBody>
        </p:sp>
        <p:sp>
          <p:nvSpPr>
            <p:cNvPr id="30" name="TextBox 29"/>
            <p:cNvSpPr txBox="1"/>
            <p:nvPr/>
          </p:nvSpPr>
          <p:spPr>
            <a:xfrm>
              <a:off x="1335115" y="3263381"/>
              <a:ext cx="4703820" cy="1191816"/>
            </a:xfrm>
            <a:prstGeom prst="roundRect">
              <a:avLst/>
            </a:prstGeom>
            <a:solidFill>
              <a:srgbClr val="FC8E60">
                <a:lumMod val="20000"/>
                <a:lumOff val="80000"/>
              </a:srgbClr>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3200" b="0" i="0" u="none" strike="noStrike" kern="0" cap="none" spc="0" normalizeH="0" baseline="0" noProof="0" dirty="0">
                  <a:ln>
                    <a:noFill/>
                  </a:ln>
                  <a:solidFill>
                    <a:srgbClr val="002060"/>
                  </a:solidFill>
                  <a:effectLst/>
                  <a:uLnTx/>
                  <a:uFillTx/>
                  <a:latin typeface="Calibri" panose="020F0502020204030204" pitchFamily="34" charset="0"/>
                  <a:ea typeface="Cambria" panose="02040503050406030204" pitchFamily="18" charset="0"/>
                  <a:cs typeface="Calibri" panose="020F0502020204030204" pitchFamily="34" charset="0"/>
                </a:rPr>
                <a:t>Thẳng lưng</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3200" b="0" i="0" u="none" strike="noStrike" kern="0" cap="none" spc="0" normalizeH="0" baseline="0" noProof="0" dirty="0">
                  <a:ln>
                    <a:noFill/>
                  </a:ln>
                  <a:solidFill>
                    <a:srgbClr val="002060"/>
                  </a:solidFill>
                  <a:effectLst/>
                  <a:uLnTx/>
                  <a:uFillTx/>
                  <a:latin typeface="Calibri" panose="020F0502020204030204" pitchFamily="34" charset="0"/>
                  <a:ea typeface="Cambria" panose="02040503050406030204" pitchFamily="18" charset="0"/>
                  <a:cs typeface="Calibri" panose="020F0502020204030204" pitchFamily="34" charset="0"/>
                </a:rPr>
                <a:t>Chân đặt đúng vị trí</a:t>
              </a:r>
            </a:p>
          </p:txBody>
        </p:sp>
        <p:sp>
          <p:nvSpPr>
            <p:cNvPr id="31" name="Rounded Rectangle 30"/>
            <p:cNvSpPr/>
            <p:nvPr/>
          </p:nvSpPr>
          <p:spPr>
            <a:xfrm>
              <a:off x="1335115" y="4517363"/>
              <a:ext cx="4703820" cy="1177017"/>
            </a:xfrm>
            <a:prstGeom prst="roundRect">
              <a:avLst/>
            </a:prstGeom>
            <a:solidFill>
              <a:srgbClr val="FFCF06">
                <a:lumMod val="20000"/>
                <a:lumOff val="80000"/>
              </a:srgbClr>
            </a:solidFill>
            <a:ln w="12700" cap="flat" cmpd="sng" algn="ctr">
              <a:noFill/>
              <a:prstDash val="solid"/>
              <a:miter lim="800000"/>
            </a:ln>
            <a:effectLst/>
          </p:spPr>
          <p:txBody>
            <a:bodyPr rtlCol="0" anchor="ctr"/>
            <a:lstStyle/>
            <a:p>
              <a:pPr marL="0" marR="0" lvl="0" indent="0" algn="l" defTabSz="914378" rtl="0" eaLnBrk="1" fontAlgn="auto" latinLnBrk="0" hangingPunct="1">
                <a:lnSpc>
                  <a:spcPct val="100000"/>
                </a:lnSpc>
                <a:spcBef>
                  <a:spcPts val="0"/>
                </a:spcBef>
                <a:spcAft>
                  <a:spcPts val="0"/>
                </a:spcAft>
                <a:buClrTx/>
                <a:buSzTx/>
                <a:buFontTx/>
                <a:buNone/>
                <a:tabLst/>
                <a:defRPr/>
              </a:pPr>
              <a:r>
                <a:rPr kumimoji="0" lang="en-US" sz="3200" b="0" i="0" u="none" strike="noStrike" kern="0" cap="none" spc="0" normalizeH="0" baseline="0" noProof="0" dirty="0" err="1">
                  <a:ln>
                    <a:noFill/>
                  </a:ln>
                  <a:solidFill>
                    <a:srgbClr val="002060"/>
                  </a:solidFill>
                  <a:effectLst/>
                  <a:uLnTx/>
                  <a:uFillTx/>
                  <a:latin typeface="Calibri" panose="020F0502020204030204" pitchFamily="34" charset="0"/>
                  <a:ea typeface="Cambria" panose="02040503050406030204" pitchFamily="18" charset="0"/>
                  <a:cs typeface="Calibri" panose="020F0502020204030204" pitchFamily="34" charset="0"/>
                </a:rPr>
                <a:t>Khoảng</a:t>
              </a:r>
              <a:r>
                <a:rPr kumimoji="0" lang="en-US" sz="3200" b="0" i="0" u="none" strike="noStrike" kern="0" cap="none" spc="0" normalizeH="0" baseline="0" noProof="0" dirty="0">
                  <a:ln>
                    <a:noFill/>
                  </a:ln>
                  <a:solidFill>
                    <a:srgbClr val="002060"/>
                  </a:solidFill>
                  <a:effectLst/>
                  <a:uLnTx/>
                  <a:uFillTx/>
                  <a:latin typeface="Calibri" panose="020F0502020204030204" pitchFamily="34" charset="0"/>
                  <a:ea typeface="Cambria" panose="02040503050406030204" pitchFamily="18" charset="0"/>
                  <a:cs typeface="Calibri" panose="020F0502020204030204" pitchFamily="34" charset="0"/>
                </a:rPr>
                <a:t> </a:t>
              </a:r>
              <a:r>
                <a:rPr kumimoji="0" lang="en-US" sz="3200" b="0" i="0" u="none" strike="noStrike" kern="0" cap="none" spc="0" normalizeH="0" baseline="0" noProof="0" dirty="0" err="1">
                  <a:ln>
                    <a:noFill/>
                  </a:ln>
                  <a:solidFill>
                    <a:srgbClr val="002060"/>
                  </a:solidFill>
                  <a:effectLst/>
                  <a:uLnTx/>
                  <a:uFillTx/>
                  <a:latin typeface="Calibri" panose="020F0502020204030204" pitchFamily="34" charset="0"/>
                  <a:ea typeface="Cambria" panose="02040503050406030204" pitchFamily="18" charset="0"/>
                  <a:cs typeface="Calibri" panose="020F0502020204030204" pitchFamily="34" charset="0"/>
                </a:rPr>
                <a:t>cách</a:t>
              </a:r>
              <a:r>
                <a:rPr kumimoji="0" lang="en-US" sz="3200" b="0" i="0" u="none" strike="noStrike" kern="0" cap="none" spc="0" normalizeH="0" baseline="0" noProof="0" dirty="0">
                  <a:ln>
                    <a:noFill/>
                  </a:ln>
                  <a:solidFill>
                    <a:srgbClr val="002060"/>
                  </a:solidFill>
                  <a:effectLst/>
                  <a:uLnTx/>
                  <a:uFillTx/>
                  <a:latin typeface="Calibri" panose="020F0502020204030204" pitchFamily="34" charset="0"/>
                  <a:ea typeface="Cambria" panose="02040503050406030204" pitchFamily="18" charset="0"/>
                  <a:cs typeface="Calibri" panose="020F0502020204030204" pitchFamily="34" charset="0"/>
                </a:rPr>
                <a:t> </a:t>
              </a:r>
              <a:r>
                <a:rPr kumimoji="0" lang="en-US" sz="3200" b="0" i="0" u="none" strike="noStrike" kern="0" cap="none" spc="0" normalizeH="0" baseline="0" noProof="0" dirty="0" err="1">
                  <a:ln>
                    <a:noFill/>
                  </a:ln>
                  <a:solidFill>
                    <a:srgbClr val="002060"/>
                  </a:solidFill>
                  <a:effectLst/>
                  <a:uLnTx/>
                  <a:uFillTx/>
                  <a:latin typeface="Calibri" panose="020F0502020204030204" pitchFamily="34" charset="0"/>
                  <a:ea typeface="Cambria" panose="02040503050406030204" pitchFamily="18" charset="0"/>
                  <a:cs typeface="Calibri" panose="020F0502020204030204" pitchFamily="34" charset="0"/>
                </a:rPr>
                <a:t>từ</a:t>
              </a:r>
              <a:r>
                <a:rPr kumimoji="0" lang="en-US" sz="3200" b="0" i="0" u="none" strike="noStrike" kern="0" cap="none" spc="0" normalizeH="0" baseline="0" noProof="0" dirty="0">
                  <a:ln>
                    <a:noFill/>
                  </a:ln>
                  <a:solidFill>
                    <a:srgbClr val="002060"/>
                  </a:solidFill>
                  <a:effectLst/>
                  <a:uLnTx/>
                  <a:uFillTx/>
                  <a:latin typeface="Calibri" panose="020F0502020204030204" pitchFamily="34" charset="0"/>
                  <a:ea typeface="Cambria" panose="02040503050406030204" pitchFamily="18" charset="0"/>
                  <a:cs typeface="Calibri" panose="020F0502020204030204" pitchFamily="34" charset="0"/>
                </a:rPr>
                <a:t> </a:t>
              </a:r>
              <a:r>
                <a:rPr kumimoji="0" lang="en-US" sz="3200" b="0" i="0" u="none" strike="noStrike" kern="0" cap="none" spc="0" normalizeH="0" baseline="0" noProof="0" dirty="0" err="1">
                  <a:ln>
                    <a:noFill/>
                  </a:ln>
                  <a:solidFill>
                    <a:srgbClr val="002060"/>
                  </a:solidFill>
                  <a:effectLst/>
                  <a:uLnTx/>
                  <a:uFillTx/>
                  <a:latin typeface="Calibri" panose="020F0502020204030204" pitchFamily="34" charset="0"/>
                  <a:ea typeface="Cambria" panose="02040503050406030204" pitchFamily="18" charset="0"/>
                  <a:cs typeface="Calibri" panose="020F0502020204030204" pitchFamily="34" charset="0"/>
                </a:rPr>
                <a:t>mắt</a:t>
              </a:r>
              <a:r>
                <a:rPr kumimoji="0" lang="en-US" sz="3200" b="0" i="0" u="none" strike="noStrike" kern="0" cap="none" spc="0" normalizeH="0" baseline="0" noProof="0" dirty="0">
                  <a:ln>
                    <a:noFill/>
                  </a:ln>
                  <a:solidFill>
                    <a:srgbClr val="002060"/>
                  </a:solidFill>
                  <a:effectLst/>
                  <a:uLnTx/>
                  <a:uFillTx/>
                  <a:latin typeface="Calibri" panose="020F0502020204030204" pitchFamily="34" charset="0"/>
                  <a:ea typeface="Cambria" panose="02040503050406030204" pitchFamily="18" charset="0"/>
                  <a:cs typeface="Calibri" panose="020F0502020204030204" pitchFamily="34" charset="0"/>
                </a:rPr>
                <a:t> </a:t>
              </a:r>
              <a:r>
                <a:rPr kumimoji="0" lang="en-US" sz="3200" b="0" i="0" u="none" strike="noStrike" kern="0" cap="none" spc="0" normalizeH="0" baseline="0" noProof="0" dirty="0" err="1">
                  <a:ln>
                    <a:noFill/>
                  </a:ln>
                  <a:solidFill>
                    <a:srgbClr val="002060"/>
                  </a:solidFill>
                  <a:effectLst/>
                  <a:uLnTx/>
                  <a:uFillTx/>
                  <a:latin typeface="Calibri" panose="020F0502020204030204" pitchFamily="34" charset="0"/>
                  <a:ea typeface="Cambria" panose="02040503050406030204" pitchFamily="18" charset="0"/>
                  <a:cs typeface="Calibri" panose="020F0502020204030204" pitchFamily="34" charset="0"/>
                </a:rPr>
                <a:t>đến</a:t>
              </a:r>
              <a:r>
                <a:rPr kumimoji="0" lang="en-US" sz="3200" b="0" i="0" u="none" strike="noStrike" kern="0" cap="none" spc="0" normalizeH="0" baseline="0" noProof="0" dirty="0">
                  <a:ln>
                    <a:noFill/>
                  </a:ln>
                  <a:solidFill>
                    <a:srgbClr val="002060"/>
                  </a:solidFill>
                  <a:effectLst/>
                  <a:uLnTx/>
                  <a:uFillTx/>
                  <a:latin typeface="Calibri" panose="020F0502020204030204" pitchFamily="34" charset="0"/>
                  <a:ea typeface="Cambria" panose="02040503050406030204" pitchFamily="18" charset="0"/>
                  <a:cs typeface="Calibri" panose="020F0502020204030204" pitchFamily="34" charset="0"/>
                </a:rPr>
                <a:t> </a:t>
              </a:r>
              <a:r>
                <a:rPr kumimoji="0" lang="en-US" sz="3200" b="0" i="0" u="none" strike="noStrike" kern="0" cap="none" spc="0" normalizeH="0" baseline="0" noProof="0" dirty="0" err="1">
                  <a:ln>
                    <a:noFill/>
                  </a:ln>
                  <a:solidFill>
                    <a:srgbClr val="002060"/>
                  </a:solidFill>
                  <a:effectLst/>
                  <a:uLnTx/>
                  <a:uFillTx/>
                  <a:latin typeface="Calibri" panose="020F0502020204030204" pitchFamily="34" charset="0"/>
                  <a:ea typeface="Cambria" panose="02040503050406030204" pitchFamily="18" charset="0"/>
                  <a:cs typeface="Calibri" panose="020F0502020204030204" pitchFamily="34" charset="0"/>
                </a:rPr>
                <a:t>vở</a:t>
              </a:r>
              <a:r>
                <a:rPr kumimoji="0" lang="en-US" sz="3200" b="0" i="0" u="none" strike="noStrike" kern="0" cap="none" spc="0" normalizeH="0" baseline="0" noProof="0" dirty="0">
                  <a:ln>
                    <a:noFill/>
                  </a:ln>
                  <a:solidFill>
                    <a:srgbClr val="002060"/>
                  </a:solidFill>
                  <a:effectLst/>
                  <a:uLnTx/>
                  <a:uFillTx/>
                  <a:latin typeface="Calibri" panose="020F0502020204030204" pitchFamily="34" charset="0"/>
                  <a:ea typeface="Cambria" panose="02040503050406030204" pitchFamily="18" charset="0"/>
                  <a:cs typeface="Calibri" panose="020F0502020204030204" pitchFamily="34" charset="0"/>
                </a:rPr>
                <a:t> 25 – 30cm</a:t>
              </a:r>
            </a:p>
          </p:txBody>
        </p:sp>
        <p:pic>
          <p:nvPicPr>
            <p:cNvPr id="32" name="Picture 2" descr="https://khotunhua.com/upload/tiny/day-tre-ngoi-dung-tu-the.jpg"/>
            <p:cNvPicPr>
              <a:picLocks noChangeAspect="1" noChangeArrowheads="1"/>
            </p:cNvPicPr>
            <p:nvPr/>
          </p:nvPicPr>
          <p:blipFill>
            <a:blip r:embed="rId3">
              <a:extLst>
                <a:ext uri="{BEBA8EAE-BF5A-486C-A8C5-ECC9F3942E4B}">
                  <a14:imgProps xmlns:a14="http://schemas.microsoft.com/office/drawing/2010/main">
                    <a14:imgLayer r:embed="rId4">
                      <a14:imgEffect>
                        <a14:saturation sat="300000"/>
                      </a14:imgEffect>
                    </a14:imgLayer>
                  </a14:imgProps>
                </a:ext>
                <a:ext uri="{28A0092B-C50C-407E-A947-70E740481C1C}">
                  <a14:useLocalDpi xmlns:a14="http://schemas.microsoft.com/office/drawing/2010/main" val="0"/>
                </a:ext>
              </a:extLst>
            </a:blip>
            <a:srcRect/>
            <a:stretch>
              <a:fillRect/>
            </a:stretch>
          </p:blipFill>
          <p:spPr bwMode="auto">
            <a:xfrm>
              <a:off x="7021178" y="2262489"/>
              <a:ext cx="3623969" cy="3431891"/>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33" name="Rectangle 32"/>
            <p:cNvSpPr/>
            <p:nvPr/>
          </p:nvSpPr>
          <p:spPr>
            <a:xfrm>
              <a:off x="6442736" y="3585705"/>
              <a:ext cx="972000" cy="523220"/>
            </a:xfrm>
            <a:prstGeom prst="rect">
              <a:avLst/>
            </a:prstGeom>
            <a:solidFill>
              <a:srgbClr val="FFFFFF"/>
            </a:solidFill>
          </p:spPr>
          <p:txBody>
            <a:bodyPr wrap="square">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400" b="1" i="0" u="none" strike="noStrike" kern="0" cap="none" spc="0" normalizeH="0" baseline="0" noProof="0" dirty="0" err="1">
                  <a:ln>
                    <a:noFill/>
                  </a:ln>
                  <a:solidFill>
                    <a:srgbClr val="002060"/>
                  </a:solidFill>
                  <a:effectLst/>
                  <a:uLnTx/>
                  <a:uFillTx/>
                  <a:latin typeface="Calibri" panose="020F0502020204030204" pitchFamily="34" charset="0"/>
                  <a:ea typeface="Cambria" panose="02040503050406030204" pitchFamily="18" charset="0"/>
                  <a:cs typeface="Calibri" panose="020F0502020204030204" pitchFamily="34" charset="0"/>
                  <a:sym typeface="Arial"/>
                </a:rPr>
                <a:t>Giữ</a:t>
              </a:r>
              <a:r>
                <a:rPr kumimoji="0" lang="en-US" sz="1400" b="1" i="0" u="none" strike="noStrike" kern="0" cap="none" spc="0" normalizeH="0" baseline="0" noProof="0" dirty="0">
                  <a:ln>
                    <a:noFill/>
                  </a:ln>
                  <a:solidFill>
                    <a:srgbClr val="002060"/>
                  </a:solidFill>
                  <a:effectLst/>
                  <a:uLnTx/>
                  <a:uFillTx/>
                  <a:latin typeface="Calibri" panose="020F0502020204030204" pitchFamily="34" charset="0"/>
                  <a:ea typeface="Cambria" panose="02040503050406030204" pitchFamily="18" charset="0"/>
                  <a:cs typeface="Calibri" panose="020F0502020204030204" pitchFamily="34" charset="0"/>
                  <a:sym typeface="Arial"/>
                </a:rPr>
                <a:t> </a:t>
              </a:r>
              <a:r>
                <a:rPr kumimoji="0" lang="en-US" sz="1400" b="1" i="0" u="none" strike="noStrike" kern="0" cap="none" spc="0" normalizeH="0" baseline="0" noProof="0" dirty="0" err="1">
                  <a:ln>
                    <a:noFill/>
                  </a:ln>
                  <a:solidFill>
                    <a:srgbClr val="002060"/>
                  </a:solidFill>
                  <a:effectLst/>
                  <a:uLnTx/>
                  <a:uFillTx/>
                  <a:latin typeface="Calibri" panose="020F0502020204030204" pitchFamily="34" charset="0"/>
                  <a:ea typeface="Cambria" panose="02040503050406030204" pitchFamily="18" charset="0"/>
                  <a:cs typeface="Calibri" panose="020F0502020204030204" pitchFamily="34" charset="0"/>
                  <a:sym typeface="Arial"/>
                </a:rPr>
                <a:t>bằng</a:t>
              </a:r>
              <a:r>
                <a:rPr kumimoji="0" lang="en-US" sz="1400" b="1" i="0" u="none" strike="noStrike" kern="0" cap="none" spc="0" normalizeH="0" baseline="0" noProof="0" dirty="0">
                  <a:ln>
                    <a:noFill/>
                  </a:ln>
                  <a:solidFill>
                    <a:srgbClr val="002060"/>
                  </a:solidFill>
                  <a:effectLst/>
                  <a:uLnTx/>
                  <a:uFillTx/>
                  <a:latin typeface="Calibri" panose="020F0502020204030204" pitchFamily="34" charset="0"/>
                  <a:ea typeface="Cambria" panose="02040503050406030204" pitchFamily="18" charset="0"/>
                  <a:cs typeface="Calibri" panose="020F0502020204030204" pitchFamily="34" charset="0"/>
                  <a:sym typeface="Arial"/>
                </a:rPr>
                <a:t> </a:t>
              </a:r>
              <a:r>
                <a:rPr kumimoji="0" lang="en-US" sz="1400" b="1" i="0" u="none" strike="noStrike" kern="0" cap="none" spc="0" normalizeH="0" baseline="0" noProof="0" dirty="0" err="1">
                  <a:ln>
                    <a:noFill/>
                  </a:ln>
                  <a:solidFill>
                    <a:srgbClr val="002060"/>
                  </a:solidFill>
                  <a:effectLst/>
                  <a:uLnTx/>
                  <a:uFillTx/>
                  <a:latin typeface="Calibri" panose="020F0502020204030204" pitchFamily="34" charset="0"/>
                  <a:ea typeface="Cambria" panose="02040503050406030204" pitchFamily="18" charset="0"/>
                  <a:cs typeface="Calibri" panose="020F0502020204030204" pitchFamily="34" charset="0"/>
                  <a:sym typeface="Arial"/>
                </a:rPr>
                <a:t>tay</a:t>
              </a:r>
              <a:r>
                <a:rPr kumimoji="0" lang="en-US" sz="1400" b="1" i="0" u="none" strike="noStrike" kern="0" cap="none" spc="0" normalizeH="0" baseline="0" noProof="0" dirty="0">
                  <a:ln>
                    <a:noFill/>
                  </a:ln>
                  <a:solidFill>
                    <a:srgbClr val="002060"/>
                  </a:solidFill>
                  <a:effectLst/>
                  <a:uLnTx/>
                  <a:uFillTx/>
                  <a:latin typeface="Calibri" panose="020F0502020204030204" pitchFamily="34" charset="0"/>
                  <a:ea typeface="Cambria" panose="02040503050406030204" pitchFamily="18" charset="0"/>
                  <a:cs typeface="Calibri" panose="020F0502020204030204" pitchFamily="34" charset="0"/>
                  <a:sym typeface="Arial"/>
                </a:rPr>
                <a:t> </a:t>
              </a:r>
              <a:r>
                <a:rPr kumimoji="0" lang="en-US" sz="1400" b="1" i="0" u="none" strike="noStrike" kern="0" cap="none" spc="0" normalizeH="0" baseline="0" noProof="0" dirty="0" err="1">
                  <a:ln>
                    <a:noFill/>
                  </a:ln>
                  <a:solidFill>
                    <a:srgbClr val="002060"/>
                  </a:solidFill>
                  <a:effectLst/>
                  <a:uLnTx/>
                  <a:uFillTx/>
                  <a:latin typeface="Calibri" panose="020F0502020204030204" pitchFamily="34" charset="0"/>
                  <a:ea typeface="Cambria" panose="02040503050406030204" pitchFamily="18" charset="0"/>
                  <a:cs typeface="Calibri" panose="020F0502020204030204" pitchFamily="34" charset="0"/>
                  <a:sym typeface="Arial"/>
                </a:rPr>
                <a:t>trái</a:t>
              </a:r>
              <a:endParaRPr kumimoji="0" lang="en-US" sz="1000" b="0" i="0" u="none" strike="noStrike" kern="0" cap="none" spc="0" normalizeH="0" baseline="0" noProof="0" dirty="0">
                <a:ln>
                  <a:noFill/>
                </a:ln>
                <a:solidFill>
                  <a:srgbClr val="000000"/>
                </a:solidFill>
                <a:effectLst/>
                <a:uLnTx/>
                <a:uFillTx/>
                <a:latin typeface="Calibri" panose="020F0502020204030204" pitchFamily="34" charset="0"/>
                <a:ea typeface="微软雅黑"/>
                <a:cs typeface="Calibri" panose="020F0502020204030204" pitchFamily="34" charset="0"/>
                <a:sym typeface="Arial"/>
              </a:endParaRPr>
            </a:p>
          </p:txBody>
        </p:sp>
        <p:sp>
          <p:nvSpPr>
            <p:cNvPr id="34" name="Rectangle 33"/>
            <p:cNvSpPr/>
            <p:nvPr/>
          </p:nvSpPr>
          <p:spPr>
            <a:xfrm>
              <a:off x="8691513" y="3128316"/>
              <a:ext cx="972000" cy="523220"/>
            </a:xfrm>
            <a:prstGeom prst="rect">
              <a:avLst/>
            </a:prstGeom>
            <a:solidFill>
              <a:srgbClr val="FFFFFF"/>
            </a:solidFill>
          </p:spPr>
          <p:txBody>
            <a:bodyPr wrap="square">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400" b="1" i="0" u="none" strike="noStrike" kern="0" cap="none" spc="0" normalizeH="0" baseline="0" noProof="0" dirty="0" err="1">
                  <a:ln>
                    <a:noFill/>
                  </a:ln>
                  <a:solidFill>
                    <a:srgbClr val="002060"/>
                  </a:solidFill>
                  <a:effectLst/>
                  <a:uLnTx/>
                  <a:uFillTx/>
                  <a:latin typeface="Calibri" panose="020F0502020204030204" pitchFamily="34" charset="0"/>
                  <a:ea typeface="Cambria" panose="02040503050406030204" pitchFamily="18" charset="0"/>
                  <a:cs typeface="Calibri" panose="020F0502020204030204" pitchFamily="34" charset="0"/>
                  <a:sym typeface="Arial"/>
                </a:rPr>
                <a:t>Viết</a:t>
              </a:r>
              <a:r>
                <a:rPr kumimoji="0" lang="en-US" sz="1400" b="1" i="0" u="none" strike="noStrike" kern="0" cap="none" spc="0" normalizeH="0" baseline="0" noProof="0" dirty="0">
                  <a:ln>
                    <a:noFill/>
                  </a:ln>
                  <a:solidFill>
                    <a:srgbClr val="002060"/>
                  </a:solidFill>
                  <a:effectLst/>
                  <a:uLnTx/>
                  <a:uFillTx/>
                  <a:latin typeface="Calibri" panose="020F0502020204030204" pitchFamily="34" charset="0"/>
                  <a:ea typeface="Cambria" panose="02040503050406030204" pitchFamily="18" charset="0"/>
                  <a:cs typeface="Calibri" panose="020F0502020204030204" pitchFamily="34" charset="0"/>
                  <a:sym typeface="Arial"/>
                </a:rPr>
                <a:t> </a:t>
              </a:r>
              <a:r>
                <a:rPr kumimoji="0" lang="en-US" sz="1400" b="1" i="0" u="none" strike="noStrike" kern="0" cap="none" spc="0" normalizeH="0" baseline="0" noProof="0" dirty="0" err="1">
                  <a:ln>
                    <a:noFill/>
                  </a:ln>
                  <a:solidFill>
                    <a:srgbClr val="002060"/>
                  </a:solidFill>
                  <a:effectLst/>
                  <a:uLnTx/>
                  <a:uFillTx/>
                  <a:latin typeface="Calibri" panose="020F0502020204030204" pitchFamily="34" charset="0"/>
                  <a:ea typeface="Cambria" panose="02040503050406030204" pitchFamily="18" charset="0"/>
                  <a:cs typeface="Calibri" panose="020F0502020204030204" pitchFamily="34" charset="0"/>
                  <a:sym typeface="Arial"/>
                </a:rPr>
                <a:t>bằng</a:t>
              </a:r>
              <a:r>
                <a:rPr kumimoji="0" lang="en-US" sz="1400" b="1" i="0" u="none" strike="noStrike" kern="0" cap="none" spc="0" normalizeH="0" baseline="0" noProof="0" dirty="0">
                  <a:ln>
                    <a:noFill/>
                  </a:ln>
                  <a:solidFill>
                    <a:srgbClr val="002060"/>
                  </a:solidFill>
                  <a:effectLst/>
                  <a:uLnTx/>
                  <a:uFillTx/>
                  <a:latin typeface="Calibri" panose="020F0502020204030204" pitchFamily="34" charset="0"/>
                  <a:ea typeface="Cambria" panose="02040503050406030204" pitchFamily="18" charset="0"/>
                  <a:cs typeface="Calibri" panose="020F0502020204030204" pitchFamily="34" charset="0"/>
                  <a:sym typeface="Arial"/>
                </a:rPr>
                <a:t> </a:t>
              </a:r>
              <a:r>
                <a:rPr kumimoji="0" lang="en-US" sz="1400" b="1" i="0" u="none" strike="noStrike" kern="0" cap="none" spc="0" normalizeH="0" baseline="0" noProof="0" dirty="0" err="1">
                  <a:ln>
                    <a:noFill/>
                  </a:ln>
                  <a:solidFill>
                    <a:srgbClr val="002060"/>
                  </a:solidFill>
                  <a:effectLst/>
                  <a:uLnTx/>
                  <a:uFillTx/>
                  <a:latin typeface="Calibri" panose="020F0502020204030204" pitchFamily="34" charset="0"/>
                  <a:ea typeface="Cambria" panose="02040503050406030204" pitchFamily="18" charset="0"/>
                  <a:cs typeface="Calibri" panose="020F0502020204030204" pitchFamily="34" charset="0"/>
                  <a:sym typeface="Arial"/>
                </a:rPr>
                <a:t>tay</a:t>
              </a:r>
              <a:r>
                <a:rPr kumimoji="0" lang="en-US" sz="1400" b="1" i="0" u="none" strike="noStrike" kern="0" cap="none" spc="0" normalizeH="0" baseline="0" noProof="0" dirty="0">
                  <a:ln>
                    <a:noFill/>
                  </a:ln>
                  <a:solidFill>
                    <a:srgbClr val="002060"/>
                  </a:solidFill>
                  <a:effectLst/>
                  <a:uLnTx/>
                  <a:uFillTx/>
                  <a:latin typeface="Calibri" panose="020F0502020204030204" pitchFamily="34" charset="0"/>
                  <a:ea typeface="Cambria" panose="02040503050406030204" pitchFamily="18" charset="0"/>
                  <a:cs typeface="Calibri" panose="020F0502020204030204" pitchFamily="34" charset="0"/>
                  <a:sym typeface="Arial"/>
                </a:rPr>
                <a:t> </a:t>
              </a:r>
              <a:r>
                <a:rPr kumimoji="0" lang="en-US" sz="1400" b="1" i="0" u="none" strike="noStrike" kern="0" cap="none" spc="0" normalizeH="0" baseline="0" noProof="0" dirty="0" err="1">
                  <a:ln>
                    <a:noFill/>
                  </a:ln>
                  <a:solidFill>
                    <a:srgbClr val="002060"/>
                  </a:solidFill>
                  <a:effectLst/>
                  <a:uLnTx/>
                  <a:uFillTx/>
                  <a:latin typeface="Calibri" panose="020F0502020204030204" pitchFamily="34" charset="0"/>
                  <a:ea typeface="Cambria" panose="02040503050406030204" pitchFamily="18" charset="0"/>
                  <a:cs typeface="Calibri" panose="020F0502020204030204" pitchFamily="34" charset="0"/>
                  <a:sym typeface="Arial"/>
                </a:rPr>
                <a:t>phải</a:t>
              </a:r>
              <a:endParaRPr kumimoji="0" lang="en-US" sz="1000" b="0" i="0" u="none" strike="noStrike" kern="0" cap="none" spc="0" normalizeH="0" baseline="0" noProof="0" dirty="0">
                <a:ln>
                  <a:noFill/>
                </a:ln>
                <a:solidFill>
                  <a:srgbClr val="000000"/>
                </a:solidFill>
                <a:effectLst/>
                <a:uLnTx/>
                <a:uFillTx/>
                <a:latin typeface="Calibri" panose="020F0502020204030204" pitchFamily="34" charset="0"/>
                <a:ea typeface="微软雅黑"/>
                <a:cs typeface="Calibri" panose="020F0502020204030204" pitchFamily="34" charset="0"/>
                <a:sym typeface="Arial"/>
              </a:endParaRPr>
            </a:p>
          </p:txBody>
        </p:sp>
      </p:grpSp>
    </p:spTree>
    <p:extLst>
      <p:ext uri="{BB962C8B-B14F-4D97-AF65-F5344CB8AC3E}">
        <p14:creationId xmlns:p14="http://schemas.microsoft.com/office/powerpoint/2010/main" val="103770407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randombar(horizontal)">
                                      <p:cBhvr>
                                        <p:cTn id="7"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p:cNvGrpSpPr/>
          <p:nvPr/>
        </p:nvGrpSpPr>
        <p:grpSpPr>
          <a:xfrm>
            <a:off x="593387" y="2196846"/>
            <a:ext cx="5611514" cy="2337875"/>
            <a:chOff x="1147864" y="2761593"/>
            <a:chExt cx="5611514" cy="2337875"/>
          </a:xfrm>
        </p:grpSpPr>
        <p:sp>
          <p:nvSpPr>
            <p:cNvPr id="4" name="Rounded Rectangle 3"/>
            <p:cNvSpPr/>
            <p:nvPr/>
          </p:nvSpPr>
          <p:spPr>
            <a:xfrm>
              <a:off x="1147864" y="2761593"/>
              <a:ext cx="5611514" cy="2337875"/>
            </a:xfrm>
            <a:prstGeom prst="roundRect">
              <a:avLst/>
            </a:prstGeom>
            <a:solidFill>
              <a:srgbClr val="ED7D31">
                <a:lumMod val="20000"/>
                <a:lumOff val="80000"/>
              </a:srgbClr>
            </a:solidFill>
            <a:effectLst>
              <a:outerShdw blurRad="50800" dist="38100" dir="2700000" algn="tl" rotWithShape="0">
                <a:prstClr val="black">
                  <a:alpha val="40000"/>
                </a:prstClr>
              </a:outerShdw>
            </a:effectLst>
          </p:spPr>
          <p:txBody>
            <a:bodyPr wrap="square">
              <a:spAutoFit/>
            </a:bodyPr>
            <a:lstStyle/>
            <a:p>
              <a:pPr marL="0" marR="0" lvl="0" indent="0" algn="ctr" defTabSz="914400" rtl="0" eaLnBrk="1" fontAlgn="auto" latinLnBrk="0" hangingPunct="1">
                <a:lnSpc>
                  <a:spcPct val="120000"/>
                </a:lnSpc>
                <a:spcBef>
                  <a:spcPts val="0"/>
                </a:spcBef>
                <a:spcAft>
                  <a:spcPts val="0"/>
                </a:spcAft>
                <a:buClrTx/>
                <a:buSzTx/>
                <a:buFontTx/>
                <a:buNone/>
                <a:tabLst/>
                <a:defRPr/>
              </a:pPr>
              <a:r>
                <a:rPr kumimoji="0" lang="en-US" sz="2800" b="1" i="0" u="none" strike="noStrike" kern="0" cap="none" spc="0" normalizeH="0" baseline="0" noProof="0" dirty="0" err="1">
                  <a:ln>
                    <a:noFill/>
                  </a:ln>
                  <a:solidFill>
                    <a:srgbClr val="FF0000"/>
                  </a:solidFill>
                  <a:effectLst/>
                  <a:uLnTx/>
                  <a:uFillTx/>
                  <a:latin typeface="Arial"/>
                  <a:ea typeface="微软雅黑"/>
                  <a:cs typeface="+mn-cs"/>
                </a:rPr>
                <a:t>Tiêu</a:t>
              </a:r>
              <a:r>
                <a:rPr kumimoji="0" lang="en-US" sz="2800" b="1" i="0" u="none" strike="noStrike" kern="0" cap="none" spc="0" normalizeH="0" baseline="0" noProof="0" dirty="0">
                  <a:ln>
                    <a:noFill/>
                  </a:ln>
                  <a:solidFill>
                    <a:srgbClr val="FF0000"/>
                  </a:solidFill>
                  <a:effectLst/>
                  <a:uLnTx/>
                  <a:uFillTx/>
                  <a:latin typeface="Arial"/>
                  <a:ea typeface="微软雅黑"/>
                  <a:cs typeface="+mn-cs"/>
                </a:rPr>
                <a:t> </a:t>
              </a:r>
              <a:r>
                <a:rPr kumimoji="0" lang="en-US" sz="2800" b="1" i="0" u="none" strike="noStrike" kern="0" cap="none" spc="0" normalizeH="0" baseline="0" noProof="0" dirty="0" err="1">
                  <a:ln>
                    <a:noFill/>
                  </a:ln>
                  <a:solidFill>
                    <a:srgbClr val="FF0000"/>
                  </a:solidFill>
                  <a:effectLst/>
                  <a:uLnTx/>
                  <a:uFillTx/>
                  <a:latin typeface="Arial"/>
                  <a:ea typeface="微软雅黑"/>
                  <a:cs typeface="+mn-cs"/>
                </a:rPr>
                <a:t>chí</a:t>
              </a:r>
              <a:r>
                <a:rPr kumimoji="0" lang="en-US" sz="2800" b="1" i="0" u="none" strike="noStrike" kern="0" cap="none" spc="0" normalizeH="0" baseline="0" noProof="0" dirty="0">
                  <a:ln>
                    <a:noFill/>
                  </a:ln>
                  <a:solidFill>
                    <a:srgbClr val="FF0000"/>
                  </a:solidFill>
                  <a:effectLst/>
                  <a:uLnTx/>
                  <a:uFillTx/>
                  <a:latin typeface="Arial"/>
                  <a:ea typeface="微软雅黑"/>
                  <a:cs typeface="+mn-cs"/>
                </a:rPr>
                <a:t> </a:t>
              </a:r>
              <a:r>
                <a:rPr kumimoji="0" lang="en-US" sz="2800" b="1" i="0" u="none" strike="noStrike" kern="0" cap="none" spc="0" normalizeH="0" baseline="0" noProof="0" dirty="0" err="1">
                  <a:ln>
                    <a:noFill/>
                  </a:ln>
                  <a:solidFill>
                    <a:srgbClr val="FF0000"/>
                  </a:solidFill>
                  <a:effectLst/>
                  <a:uLnTx/>
                  <a:uFillTx/>
                  <a:latin typeface="Arial"/>
                  <a:ea typeface="微软雅黑"/>
                  <a:cs typeface="+mn-cs"/>
                </a:rPr>
                <a:t>đánh</a:t>
              </a:r>
              <a:r>
                <a:rPr kumimoji="0" lang="en-US" sz="2800" b="1" i="0" u="none" strike="noStrike" kern="0" cap="none" spc="0" normalizeH="0" baseline="0" noProof="0" dirty="0">
                  <a:ln>
                    <a:noFill/>
                  </a:ln>
                  <a:solidFill>
                    <a:srgbClr val="FF0000"/>
                  </a:solidFill>
                  <a:effectLst/>
                  <a:uLnTx/>
                  <a:uFillTx/>
                  <a:latin typeface="Arial"/>
                  <a:ea typeface="微软雅黑"/>
                  <a:cs typeface="+mn-cs"/>
                </a:rPr>
                <a:t> </a:t>
              </a:r>
              <a:r>
                <a:rPr kumimoji="0" lang="en-US" sz="2800" b="1" i="0" u="none" strike="noStrike" kern="0" cap="none" spc="0" normalizeH="0" baseline="0" noProof="0" dirty="0" err="1">
                  <a:ln>
                    <a:noFill/>
                  </a:ln>
                  <a:solidFill>
                    <a:srgbClr val="FF0000"/>
                  </a:solidFill>
                  <a:effectLst/>
                  <a:uLnTx/>
                  <a:uFillTx/>
                  <a:latin typeface="Arial"/>
                  <a:ea typeface="微软雅黑"/>
                  <a:cs typeface="+mn-cs"/>
                </a:rPr>
                <a:t>giá</a:t>
              </a:r>
              <a:endParaRPr kumimoji="0" lang="en-US" sz="2800" b="1" i="0" u="none" strike="noStrike" kern="0" cap="none" spc="0" normalizeH="0" baseline="0" noProof="0" dirty="0">
                <a:ln>
                  <a:noFill/>
                </a:ln>
                <a:solidFill>
                  <a:srgbClr val="FF0000"/>
                </a:solidFill>
                <a:effectLst/>
                <a:uLnTx/>
                <a:uFillTx/>
                <a:latin typeface="Arial"/>
                <a:ea typeface="微软雅黑"/>
                <a:cs typeface="+mn-cs"/>
              </a:endParaRPr>
            </a:p>
            <a:p>
              <a:pPr marL="0" marR="0" lvl="0" indent="0" algn="l" defTabSz="914400" rtl="0" eaLnBrk="1" fontAlgn="auto" latinLnBrk="0" hangingPunct="1">
                <a:lnSpc>
                  <a:spcPct val="120000"/>
                </a:lnSpc>
                <a:spcBef>
                  <a:spcPts val="0"/>
                </a:spcBef>
                <a:spcAft>
                  <a:spcPts val="0"/>
                </a:spcAft>
                <a:buClrTx/>
                <a:buSzPts val="2800"/>
                <a:buFontTx/>
                <a:buNone/>
                <a:tabLst/>
                <a:defRPr/>
              </a:pPr>
              <a:r>
                <a:rPr kumimoji="0" lang="fi-FI" sz="2800" b="0" i="0" u="none" strike="noStrike" kern="0" cap="none" spc="0" normalizeH="0" baseline="0" noProof="0" dirty="0">
                  <a:ln>
                    <a:noFill/>
                  </a:ln>
                  <a:solidFill>
                    <a:srgbClr val="142436"/>
                  </a:solidFill>
                  <a:effectLst/>
                  <a:uLnTx/>
                  <a:uFillTx/>
                  <a:latin typeface="Arial"/>
                  <a:ea typeface="微软雅黑"/>
                  <a:cs typeface="+mn-cs"/>
                </a:rPr>
                <a:t>1. Sai không quá </a:t>
              </a:r>
              <a:r>
                <a:rPr kumimoji="0" lang="fi-FI" sz="2800" b="1" i="0" u="none" strike="noStrike" kern="0" cap="none" spc="0" normalizeH="0" baseline="0" noProof="0" dirty="0">
                  <a:ln>
                    <a:noFill/>
                  </a:ln>
                  <a:solidFill>
                    <a:srgbClr val="142436"/>
                  </a:solidFill>
                  <a:effectLst/>
                  <a:uLnTx/>
                  <a:uFillTx/>
                  <a:latin typeface="Arial"/>
                  <a:ea typeface="微软雅黑"/>
                  <a:cs typeface="+mn-cs"/>
                </a:rPr>
                <a:t>5 lỗi </a:t>
              </a:r>
            </a:p>
            <a:p>
              <a:pPr marL="0" marR="0" lvl="0" indent="0" algn="l" defTabSz="914400" rtl="0" eaLnBrk="1" fontAlgn="auto" latinLnBrk="0" hangingPunct="1">
                <a:lnSpc>
                  <a:spcPct val="120000"/>
                </a:lnSpc>
                <a:spcBef>
                  <a:spcPts val="0"/>
                </a:spcBef>
                <a:spcAft>
                  <a:spcPts val="0"/>
                </a:spcAft>
                <a:buClrTx/>
                <a:buSzPts val="2800"/>
                <a:buFontTx/>
                <a:buNone/>
                <a:tabLst/>
                <a:defRPr/>
              </a:pPr>
              <a:r>
                <a:rPr kumimoji="0" lang="en-US" sz="2800" b="0" i="0" u="none" strike="noStrike" kern="0" cap="none" spc="0" normalizeH="0" baseline="0" noProof="0" dirty="0">
                  <a:ln>
                    <a:noFill/>
                  </a:ln>
                  <a:solidFill>
                    <a:srgbClr val="142436"/>
                  </a:solidFill>
                  <a:effectLst/>
                  <a:uLnTx/>
                  <a:uFillTx/>
                  <a:latin typeface="Arial"/>
                  <a:ea typeface="微软雅黑"/>
                  <a:cs typeface="+mn-cs"/>
                </a:rPr>
                <a:t>2. </a:t>
              </a:r>
              <a:r>
                <a:rPr kumimoji="0" lang="en-US" sz="2800" b="0" i="0" u="none" strike="noStrike" kern="0" cap="none" spc="0" normalizeH="0" baseline="0" noProof="0" dirty="0" err="1">
                  <a:ln>
                    <a:noFill/>
                  </a:ln>
                  <a:solidFill>
                    <a:srgbClr val="142436"/>
                  </a:solidFill>
                  <a:effectLst/>
                  <a:uLnTx/>
                  <a:uFillTx/>
                  <a:latin typeface="Arial"/>
                  <a:ea typeface="微软雅黑"/>
                  <a:cs typeface="+mn-cs"/>
                </a:rPr>
                <a:t>Chữ</a:t>
              </a:r>
              <a:r>
                <a:rPr kumimoji="0" lang="en-US" sz="2800" b="0" i="0" u="none" strike="noStrike" kern="0" cap="none" spc="0" normalizeH="0" baseline="0" noProof="0" dirty="0">
                  <a:ln>
                    <a:noFill/>
                  </a:ln>
                  <a:solidFill>
                    <a:srgbClr val="142436"/>
                  </a:solidFill>
                  <a:effectLst/>
                  <a:uLnTx/>
                  <a:uFillTx/>
                  <a:latin typeface="Arial"/>
                  <a:ea typeface="微软雅黑"/>
                  <a:cs typeface="+mn-cs"/>
                </a:rPr>
                <a:t> </a:t>
              </a:r>
              <a:r>
                <a:rPr kumimoji="0" lang="en-US" sz="2800" b="0" i="0" u="none" strike="noStrike" kern="0" cap="none" spc="0" normalizeH="0" baseline="0" noProof="0" dirty="0" err="1">
                  <a:ln>
                    <a:noFill/>
                  </a:ln>
                  <a:solidFill>
                    <a:srgbClr val="142436"/>
                  </a:solidFill>
                  <a:effectLst/>
                  <a:uLnTx/>
                  <a:uFillTx/>
                  <a:latin typeface="Arial"/>
                  <a:ea typeface="微软雅黑"/>
                  <a:cs typeface="+mn-cs"/>
                </a:rPr>
                <a:t>viết</a:t>
              </a:r>
              <a:r>
                <a:rPr kumimoji="0" lang="en-US" sz="2800" b="0" i="0" u="none" strike="noStrike" kern="0" cap="none" spc="0" normalizeH="0" baseline="0" noProof="0" dirty="0">
                  <a:ln>
                    <a:noFill/>
                  </a:ln>
                  <a:solidFill>
                    <a:srgbClr val="142436"/>
                  </a:solidFill>
                  <a:effectLst/>
                  <a:uLnTx/>
                  <a:uFillTx/>
                  <a:latin typeface="Arial"/>
                  <a:ea typeface="微软雅黑"/>
                  <a:cs typeface="+mn-cs"/>
                </a:rPr>
                <a:t> </a:t>
              </a:r>
              <a:r>
                <a:rPr kumimoji="0" lang="en-US" sz="2800" b="0" i="0" u="none" strike="noStrike" kern="0" cap="none" spc="0" normalizeH="0" baseline="0" noProof="0" dirty="0" err="1">
                  <a:ln>
                    <a:noFill/>
                  </a:ln>
                  <a:solidFill>
                    <a:srgbClr val="142436"/>
                  </a:solidFill>
                  <a:effectLst/>
                  <a:uLnTx/>
                  <a:uFillTx/>
                  <a:latin typeface="Arial"/>
                  <a:ea typeface="微软雅黑"/>
                  <a:cs typeface="+mn-cs"/>
                </a:rPr>
                <a:t>rõ</a:t>
              </a:r>
              <a:r>
                <a:rPr kumimoji="0" lang="en-US" sz="2800" b="0" i="0" u="none" strike="noStrike" kern="0" cap="none" spc="0" normalizeH="0" baseline="0" noProof="0" dirty="0">
                  <a:ln>
                    <a:noFill/>
                  </a:ln>
                  <a:solidFill>
                    <a:srgbClr val="142436"/>
                  </a:solidFill>
                  <a:effectLst/>
                  <a:uLnTx/>
                  <a:uFillTx/>
                  <a:latin typeface="Arial"/>
                  <a:ea typeface="微软雅黑"/>
                  <a:cs typeface="+mn-cs"/>
                </a:rPr>
                <a:t> </a:t>
              </a:r>
              <a:r>
                <a:rPr kumimoji="0" lang="en-US" sz="2800" b="0" i="0" u="none" strike="noStrike" kern="0" cap="none" spc="0" normalizeH="0" baseline="0" noProof="0" dirty="0" err="1">
                  <a:ln>
                    <a:noFill/>
                  </a:ln>
                  <a:solidFill>
                    <a:srgbClr val="142436"/>
                  </a:solidFill>
                  <a:effectLst/>
                  <a:uLnTx/>
                  <a:uFillTx/>
                  <a:latin typeface="Arial"/>
                  <a:ea typeface="微软雅黑"/>
                  <a:cs typeface="+mn-cs"/>
                </a:rPr>
                <a:t>ràng</a:t>
              </a:r>
              <a:r>
                <a:rPr kumimoji="0" lang="en-US" sz="2800" b="0" i="0" u="none" strike="noStrike" kern="0" cap="none" spc="0" normalizeH="0" baseline="0" noProof="0" dirty="0">
                  <a:ln>
                    <a:noFill/>
                  </a:ln>
                  <a:solidFill>
                    <a:srgbClr val="142436"/>
                  </a:solidFill>
                  <a:effectLst/>
                  <a:uLnTx/>
                  <a:uFillTx/>
                  <a:latin typeface="Arial"/>
                  <a:ea typeface="微软雅黑"/>
                  <a:cs typeface="+mn-cs"/>
                </a:rPr>
                <a:t>, </a:t>
              </a:r>
              <a:r>
                <a:rPr kumimoji="0" lang="en-US" sz="2800" b="0" i="0" u="none" strike="noStrike" kern="0" cap="none" spc="0" normalizeH="0" baseline="0" noProof="0" dirty="0" err="1">
                  <a:ln>
                    <a:noFill/>
                  </a:ln>
                  <a:solidFill>
                    <a:srgbClr val="142436"/>
                  </a:solidFill>
                  <a:effectLst/>
                  <a:uLnTx/>
                  <a:uFillTx/>
                  <a:latin typeface="Arial"/>
                  <a:ea typeface="微软雅黑"/>
                  <a:cs typeface="+mn-cs"/>
                </a:rPr>
                <a:t>sạch</a:t>
              </a:r>
              <a:r>
                <a:rPr kumimoji="0" lang="en-US" sz="2800" b="0" i="0" u="none" strike="noStrike" kern="0" cap="none" spc="0" normalizeH="0" baseline="0" noProof="0" dirty="0">
                  <a:ln>
                    <a:noFill/>
                  </a:ln>
                  <a:solidFill>
                    <a:srgbClr val="142436"/>
                  </a:solidFill>
                  <a:effectLst/>
                  <a:uLnTx/>
                  <a:uFillTx/>
                  <a:latin typeface="Arial"/>
                  <a:ea typeface="微软雅黑"/>
                  <a:cs typeface="+mn-cs"/>
                </a:rPr>
                <a:t> </a:t>
              </a:r>
              <a:r>
                <a:rPr kumimoji="0" lang="en-US" sz="2800" b="0" i="0" u="none" strike="noStrike" kern="0" cap="none" spc="0" normalizeH="0" baseline="0" noProof="0" dirty="0" err="1">
                  <a:ln>
                    <a:noFill/>
                  </a:ln>
                  <a:solidFill>
                    <a:srgbClr val="142436"/>
                  </a:solidFill>
                  <a:effectLst/>
                  <a:uLnTx/>
                  <a:uFillTx/>
                  <a:latin typeface="Arial"/>
                  <a:ea typeface="微软雅黑"/>
                  <a:cs typeface="+mn-cs"/>
                </a:rPr>
                <a:t>đẹp</a:t>
              </a:r>
              <a:endParaRPr kumimoji="0" lang="en-US" sz="2800" b="0" i="0" u="none" strike="noStrike" kern="0" cap="none" spc="0" normalizeH="0" baseline="0" noProof="0" dirty="0">
                <a:ln>
                  <a:noFill/>
                </a:ln>
                <a:solidFill>
                  <a:srgbClr val="142436"/>
                </a:solidFill>
                <a:effectLst/>
                <a:uLnTx/>
                <a:uFillTx/>
                <a:latin typeface="Arial"/>
                <a:ea typeface="微软雅黑"/>
                <a:cs typeface="+mn-cs"/>
              </a:endParaRPr>
            </a:p>
            <a:p>
              <a:pPr marL="0" marR="0" lvl="0" indent="0" algn="l" defTabSz="914400" rtl="0" eaLnBrk="1" fontAlgn="auto" latinLnBrk="0" hangingPunct="1">
                <a:lnSpc>
                  <a:spcPct val="120000"/>
                </a:lnSpc>
                <a:spcBef>
                  <a:spcPts val="0"/>
                </a:spcBef>
                <a:spcAft>
                  <a:spcPts val="0"/>
                </a:spcAft>
                <a:buClrTx/>
                <a:buSzPts val="2800"/>
                <a:buFontTx/>
                <a:buNone/>
                <a:tabLst/>
                <a:defRPr/>
              </a:pPr>
              <a:r>
                <a:rPr kumimoji="0" lang="en-US" sz="2800" b="0" i="0" u="none" strike="noStrike" kern="0" cap="none" spc="0" normalizeH="0" baseline="0" noProof="0" dirty="0">
                  <a:ln>
                    <a:noFill/>
                  </a:ln>
                  <a:solidFill>
                    <a:srgbClr val="142436"/>
                  </a:solidFill>
                  <a:effectLst/>
                  <a:uLnTx/>
                  <a:uFillTx/>
                  <a:latin typeface="Arial"/>
                  <a:ea typeface="微软雅黑"/>
                  <a:cs typeface="+mn-cs"/>
                </a:rPr>
                <a:t>3. </a:t>
              </a:r>
              <a:r>
                <a:rPr kumimoji="0" lang="en-US" sz="2800" b="0" i="0" u="none" strike="noStrike" kern="0" cap="none" spc="0" normalizeH="0" baseline="0" noProof="0" dirty="0" err="1">
                  <a:ln>
                    <a:noFill/>
                  </a:ln>
                  <a:solidFill>
                    <a:srgbClr val="142436"/>
                  </a:solidFill>
                  <a:effectLst/>
                  <a:uLnTx/>
                  <a:uFillTx/>
                  <a:latin typeface="Arial"/>
                  <a:ea typeface="微软雅黑"/>
                  <a:cs typeface="+mn-cs"/>
                </a:rPr>
                <a:t>Trình</a:t>
              </a:r>
              <a:r>
                <a:rPr kumimoji="0" lang="en-US" sz="2800" b="0" i="0" u="none" strike="noStrike" kern="0" cap="none" spc="0" normalizeH="0" baseline="0" noProof="0" dirty="0">
                  <a:ln>
                    <a:noFill/>
                  </a:ln>
                  <a:solidFill>
                    <a:srgbClr val="142436"/>
                  </a:solidFill>
                  <a:effectLst/>
                  <a:uLnTx/>
                  <a:uFillTx/>
                  <a:latin typeface="Arial"/>
                  <a:ea typeface="微软雅黑"/>
                  <a:cs typeface="+mn-cs"/>
                </a:rPr>
                <a:t> </a:t>
              </a:r>
              <a:r>
                <a:rPr kumimoji="0" lang="en-US" sz="2800" b="0" i="0" u="none" strike="noStrike" kern="0" cap="none" spc="0" normalizeH="0" baseline="0" noProof="0" dirty="0" err="1">
                  <a:ln>
                    <a:noFill/>
                  </a:ln>
                  <a:solidFill>
                    <a:srgbClr val="142436"/>
                  </a:solidFill>
                  <a:effectLst/>
                  <a:uLnTx/>
                  <a:uFillTx/>
                  <a:latin typeface="Arial"/>
                  <a:ea typeface="微软雅黑"/>
                  <a:cs typeface="+mn-cs"/>
                </a:rPr>
                <a:t>bày</a:t>
              </a:r>
              <a:r>
                <a:rPr kumimoji="0" lang="en-US" sz="2800" b="0" i="0" u="none" strike="noStrike" kern="0" cap="none" spc="0" normalizeH="0" baseline="0" noProof="0" dirty="0">
                  <a:ln>
                    <a:noFill/>
                  </a:ln>
                  <a:solidFill>
                    <a:srgbClr val="142436"/>
                  </a:solidFill>
                  <a:effectLst/>
                  <a:uLnTx/>
                  <a:uFillTx/>
                  <a:latin typeface="Arial"/>
                  <a:ea typeface="微软雅黑"/>
                  <a:cs typeface="+mn-cs"/>
                </a:rPr>
                <a:t> </a:t>
              </a:r>
              <a:r>
                <a:rPr kumimoji="0" lang="en-US" sz="2800" b="0" i="0" u="none" strike="noStrike" kern="0" cap="none" spc="0" normalizeH="0" baseline="0" noProof="0" dirty="0" err="1">
                  <a:ln>
                    <a:noFill/>
                  </a:ln>
                  <a:solidFill>
                    <a:srgbClr val="142436"/>
                  </a:solidFill>
                  <a:effectLst/>
                  <a:uLnTx/>
                  <a:uFillTx/>
                  <a:latin typeface="Arial"/>
                  <a:ea typeface="微软雅黑"/>
                  <a:cs typeface="+mn-cs"/>
                </a:rPr>
                <a:t>đúng</a:t>
              </a:r>
              <a:r>
                <a:rPr kumimoji="0" lang="en-US" sz="2800" b="0" i="0" u="none" strike="noStrike" kern="0" cap="none" spc="0" normalizeH="0" baseline="0" noProof="0" dirty="0">
                  <a:ln>
                    <a:noFill/>
                  </a:ln>
                  <a:solidFill>
                    <a:srgbClr val="142436"/>
                  </a:solidFill>
                  <a:effectLst/>
                  <a:uLnTx/>
                  <a:uFillTx/>
                  <a:latin typeface="Arial"/>
                  <a:ea typeface="微软雅黑"/>
                  <a:cs typeface="+mn-cs"/>
                </a:rPr>
                <a:t> </a:t>
              </a:r>
              <a:r>
                <a:rPr kumimoji="0" lang="en-US" sz="2800" b="0" i="0" u="none" strike="noStrike" kern="0" cap="none" spc="0" normalizeH="0" baseline="0" noProof="0" dirty="0" err="1">
                  <a:ln>
                    <a:noFill/>
                  </a:ln>
                  <a:solidFill>
                    <a:srgbClr val="142436"/>
                  </a:solidFill>
                  <a:effectLst/>
                  <a:uLnTx/>
                  <a:uFillTx/>
                  <a:latin typeface="Arial"/>
                  <a:ea typeface="微软雅黑"/>
                  <a:cs typeface="+mn-cs"/>
                </a:rPr>
                <a:t>hình</a:t>
              </a:r>
              <a:r>
                <a:rPr kumimoji="0" lang="en-US" sz="2800" b="0" i="0" u="none" strike="noStrike" kern="0" cap="none" spc="0" normalizeH="0" baseline="0" noProof="0" dirty="0">
                  <a:ln>
                    <a:noFill/>
                  </a:ln>
                  <a:solidFill>
                    <a:srgbClr val="142436"/>
                  </a:solidFill>
                  <a:effectLst/>
                  <a:uLnTx/>
                  <a:uFillTx/>
                  <a:latin typeface="Arial"/>
                  <a:ea typeface="微软雅黑"/>
                  <a:cs typeface="+mn-cs"/>
                </a:rPr>
                <a:t> </a:t>
              </a:r>
              <a:r>
                <a:rPr kumimoji="0" lang="en-US" sz="2800" b="0" i="0" u="none" strike="noStrike" kern="0" cap="none" spc="0" normalizeH="0" baseline="0" noProof="0" dirty="0" err="1">
                  <a:ln>
                    <a:noFill/>
                  </a:ln>
                  <a:solidFill>
                    <a:srgbClr val="142436"/>
                  </a:solidFill>
                  <a:effectLst/>
                  <a:uLnTx/>
                  <a:uFillTx/>
                  <a:latin typeface="Arial"/>
                  <a:ea typeface="微软雅黑"/>
                  <a:cs typeface="+mn-cs"/>
                </a:rPr>
                <a:t>thức</a:t>
              </a:r>
              <a:endParaRPr kumimoji="0" lang="en-US" sz="2800" b="0" i="0" u="none" strike="noStrike" kern="0" cap="none" spc="0" normalizeH="0" baseline="0" noProof="0" dirty="0">
                <a:ln>
                  <a:noFill/>
                </a:ln>
                <a:solidFill>
                  <a:srgbClr val="142436"/>
                </a:solidFill>
                <a:effectLst/>
                <a:uLnTx/>
                <a:uFillTx/>
                <a:latin typeface="Arial"/>
                <a:ea typeface="微软雅黑"/>
                <a:cs typeface="+mn-cs"/>
              </a:endParaRPr>
            </a:p>
          </p:txBody>
        </p:sp>
        <p:sp>
          <p:nvSpPr>
            <p:cNvPr id="8" name="5-Point Star 7"/>
            <p:cNvSpPr/>
            <p:nvPr/>
          </p:nvSpPr>
          <p:spPr>
            <a:xfrm>
              <a:off x="6067544" y="4087611"/>
              <a:ext cx="360000" cy="324000"/>
            </a:xfrm>
            <a:prstGeom prst="star5">
              <a:avLst>
                <a:gd name="adj" fmla="val 29081"/>
                <a:gd name="hf" fmla="val 105146"/>
                <a:gd name="vf" fmla="val 110557"/>
              </a:avLst>
            </a:prstGeom>
            <a:solidFill>
              <a:srgbClr val="FFC000"/>
            </a:solidFill>
            <a:ln w="19050" cap="flat" cmpd="sng" algn="ctr">
              <a:solidFill>
                <a:schemeClr val="bg1"/>
              </a:solidFill>
              <a:prstDash val="solid"/>
              <a:miter lim="800000"/>
            </a:ln>
            <a:effectLst>
              <a:outerShdw blurRad="50800" dist="38100" dir="2700000" algn="tl" rotWithShape="0">
                <a:prstClr val="black">
                  <a:alpha val="40000"/>
                </a:prstClr>
              </a:outerShdw>
            </a:effectLst>
          </p:spPr>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FFFFFF"/>
                </a:solidFill>
                <a:effectLst/>
                <a:uLnTx/>
                <a:uFillTx/>
                <a:latin typeface="等线" panose="020F0502020204030204"/>
                <a:ea typeface="微软雅黑"/>
                <a:cs typeface="+mn-cs"/>
                <a:sym typeface="Arial"/>
              </a:endParaRPr>
            </a:p>
          </p:txBody>
        </p:sp>
        <p:sp>
          <p:nvSpPr>
            <p:cNvPr id="15" name="5-Point Star 14"/>
            <p:cNvSpPr/>
            <p:nvPr/>
          </p:nvSpPr>
          <p:spPr>
            <a:xfrm>
              <a:off x="4990279" y="3507534"/>
              <a:ext cx="360000" cy="324000"/>
            </a:xfrm>
            <a:prstGeom prst="star5">
              <a:avLst>
                <a:gd name="adj" fmla="val 29081"/>
                <a:gd name="hf" fmla="val 105146"/>
                <a:gd name="vf" fmla="val 110557"/>
              </a:avLst>
            </a:prstGeom>
            <a:solidFill>
              <a:srgbClr val="FFC000"/>
            </a:solidFill>
            <a:ln w="19050" cap="flat" cmpd="sng" algn="ctr">
              <a:solidFill>
                <a:schemeClr val="bg1"/>
              </a:solidFill>
              <a:prstDash val="solid"/>
              <a:miter lim="800000"/>
            </a:ln>
            <a:effectLst>
              <a:outerShdw blurRad="50800" dist="38100" dir="2700000" algn="tl" rotWithShape="0">
                <a:prstClr val="black">
                  <a:alpha val="40000"/>
                </a:prstClr>
              </a:outerShdw>
            </a:effectLst>
          </p:spPr>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FFFFFF"/>
                </a:solidFill>
                <a:effectLst/>
                <a:uLnTx/>
                <a:uFillTx/>
                <a:latin typeface="等线" panose="020F0502020204030204"/>
                <a:ea typeface="微软雅黑"/>
                <a:cs typeface="+mn-cs"/>
                <a:sym typeface="Arial"/>
              </a:endParaRPr>
            </a:p>
          </p:txBody>
        </p:sp>
        <p:sp>
          <p:nvSpPr>
            <p:cNvPr id="16" name="5-Point Star 15"/>
            <p:cNvSpPr/>
            <p:nvPr/>
          </p:nvSpPr>
          <p:spPr>
            <a:xfrm>
              <a:off x="5420004" y="3507534"/>
              <a:ext cx="360000" cy="324000"/>
            </a:xfrm>
            <a:prstGeom prst="star5">
              <a:avLst>
                <a:gd name="adj" fmla="val 29081"/>
                <a:gd name="hf" fmla="val 105146"/>
                <a:gd name="vf" fmla="val 110557"/>
              </a:avLst>
            </a:prstGeom>
            <a:solidFill>
              <a:srgbClr val="FFC000"/>
            </a:solidFill>
            <a:ln w="19050" cap="flat" cmpd="sng" algn="ctr">
              <a:solidFill>
                <a:schemeClr val="bg1"/>
              </a:solidFill>
              <a:prstDash val="solid"/>
              <a:miter lim="800000"/>
            </a:ln>
            <a:effectLst>
              <a:outerShdw blurRad="50800" dist="38100" dir="2700000" algn="tl" rotWithShape="0">
                <a:prstClr val="black">
                  <a:alpha val="40000"/>
                </a:prstClr>
              </a:outerShdw>
            </a:effectLst>
          </p:spPr>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FFFFFF"/>
                </a:solidFill>
                <a:effectLst/>
                <a:uLnTx/>
                <a:uFillTx/>
                <a:latin typeface="等线" panose="020F0502020204030204"/>
                <a:ea typeface="微软雅黑"/>
                <a:cs typeface="+mn-cs"/>
                <a:sym typeface="Arial"/>
              </a:endParaRPr>
            </a:p>
          </p:txBody>
        </p:sp>
        <p:sp>
          <p:nvSpPr>
            <p:cNvPr id="17" name="5-Point Star 16"/>
            <p:cNvSpPr/>
            <p:nvPr/>
          </p:nvSpPr>
          <p:spPr>
            <a:xfrm>
              <a:off x="5849729" y="3507534"/>
              <a:ext cx="360000" cy="324000"/>
            </a:xfrm>
            <a:prstGeom prst="star5">
              <a:avLst>
                <a:gd name="adj" fmla="val 29081"/>
                <a:gd name="hf" fmla="val 105146"/>
                <a:gd name="vf" fmla="val 110557"/>
              </a:avLst>
            </a:prstGeom>
            <a:solidFill>
              <a:srgbClr val="FFC000"/>
            </a:solidFill>
            <a:ln w="19050" cap="flat" cmpd="sng" algn="ctr">
              <a:solidFill>
                <a:schemeClr val="bg1"/>
              </a:solidFill>
              <a:prstDash val="solid"/>
              <a:miter lim="800000"/>
            </a:ln>
            <a:effectLst>
              <a:outerShdw blurRad="50800" dist="38100" dir="2700000" algn="tl" rotWithShape="0">
                <a:prstClr val="black">
                  <a:alpha val="40000"/>
                </a:prstClr>
              </a:outerShdw>
            </a:effectLst>
          </p:spPr>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FFFFFF"/>
                </a:solidFill>
                <a:effectLst/>
                <a:uLnTx/>
                <a:uFillTx/>
                <a:latin typeface="等线" panose="020F0502020204030204"/>
                <a:ea typeface="微软雅黑"/>
                <a:cs typeface="+mn-cs"/>
                <a:sym typeface="Arial"/>
              </a:endParaRPr>
            </a:p>
          </p:txBody>
        </p:sp>
        <p:sp>
          <p:nvSpPr>
            <p:cNvPr id="18" name="5-Point Star 17"/>
            <p:cNvSpPr/>
            <p:nvPr/>
          </p:nvSpPr>
          <p:spPr>
            <a:xfrm>
              <a:off x="5836466" y="4515175"/>
              <a:ext cx="360000" cy="324000"/>
            </a:xfrm>
            <a:prstGeom prst="star5">
              <a:avLst>
                <a:gd name="adj" fmla="val 29081"/>
                <a:gd name="hf" fmla="val 105146"/>
                <a:gd name="vf" fmla="val 110557"/>
              </a:avLst>
            </a:prstGeom>
            <a:solidFill>
              <a:srgbClr val="FFC000"/>
            </a:solidFill>
            <a:ln w="19050" cap="flat" cmpd="sng" algn="ctr">
              <a:solidFill>
                <a:schemeClr val="bg1"/>
              </a:solidFill>
              <a:prstDash val="solid"/>
              <a:miter lim="800000"/>
            </a:ln>
            <a:effectLst>
              <a:outerShdw blurRad="50800" dist="38100" dir="2700000" algn="tl" rotWithShape="0">
                <a:prstClr val="black">
                  <a:alpha val="40000"/>
                </a:prstClr>
              </a:outerShdw>
            </a:effectLst>
          </p:spPr>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FFFFFF"/>
                </a:solidFill>
                <a:effectLst/>
                <a:uLnTx/>
                <a:uFillTx/>
                <a:latin typeface="等线" panose="020F0502020204030204"/>
                <a:ea typeface="微软雅黑"/>
                <a:cs typeface="+mn-cs"/>
                <a:sym typeface="Arial"/>
              </a:endParaRPr>
            </a:p>
          </p:txBody>
        </p:sp>
      </p:grpSp>
      <p:pic>
        <p:nvPicPr>
          <p:cNvPr id="10" name="Picture 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904428" y="3950428"/>
            <a:ext cx="2254910" cy="2251308"/>
          </a:xfrm>
          <a:prstGeom prst="rect">
            <a:avLst/>
          </a:prstGeom>
        </p:spPr>
      </p:pic>
      <p:grpSp>
        <p:nvGrpSpPr>
          <p:cNvPr id="11" name="Group 10"/>
          <p:cNvGrpSpPr/>
          <p:nvPr/>
        </p:nvGrpSpPr>
        <p:grpSpPr>
          <a:xfrm>
            <a:off x="2977570" y="216191"/>
            <a:ext cx="6181768" cy="783607"/>
            <a:chOff x="572821" y="288470"/>
            <a:chExt cx="9735405" cy="783607"/>
          </a:xfrm>
        </p:grpSpPr>
        <p:sp>
          <p:nvSpPr>
            <p:cNvPr id="12" name="îṥḷíďê">
              <a:extLst>
                <a:ext uri="{FF2B5EF4-FFF2-40B4-BE49-F238E27FC236}">
                  <a16:creationId xmlns:a16="http://schemas.microsoft.com/office/drawing/2014/main" id="{0FC02470-C26C-4027-8E2A-220B2FAEF488}"/>
                </a:ext>
              </a:extLst>
            </p:cNvPr>
            <p:cNvSpPr/>
            <p:nvPr/>
          </p:nvSpPr>
          <p:spPr bwMode="auto">
            <a:xfrm>
              <a:off x="2873170" y="343910"/>
              <a:ext cx="5134709" cy="633041"/>
            </a:xfrm>
            <a:prstGeom prst="roundRect">
              <a:avLst>
                <a:gd name="adj" fmla="val 50000"/>
              </a:avLst>
            </a:prstGeom>
            <a:solidFill>
              <a:schemeClr val="bg1"/>
            </a:solidFill>
            <a:ln w="53975" cap="rnd" cmpd="thickThin">
              <a:solidFill>
                <a:srgbClr val="7A4E48"/>
              </a:solidFill>
              <a:prstDash val="sysDash"/>
              <a:round/>
              <a:headEnd/>
              <a:tailEnd/>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altLang="zh-CN" sz="1200" b="0" i="0" u="none" strike="noStrike" kern="1200" cap="none" spc="0" normalizeH="0" baseline="0" noProof="0" dirty="0">
                <a:ln>
                  <a:noFill/>
                </a:ln>
                <a:solidFill>
                  <a:srgbClr val="000000"/>
                </a:solidFill>
                <a:effectLst/>
                <a:uLnTx/>
                <a:uFillTx/>
                <a:latin typeface="Arial"/>
                <a:ea typeface="微软雅黑"/>
                <a:cs typeface="+mn-cs"/>
              </a:endParaRPr>
            </a:p>
          </p:txBody>
        </p:sp>
        <p:sp>
          <p:nvSpPr>
            <p:cNvPr id="13" name="Google Shape;5317;p41"/>
            <p:cNvSpPr txBox="1">
              <a:spLocks/>
            </p:cNvSpPr>
            <p:nvPr/>
          </p:nvSpPr>
          <p:spPr>
            <a:xfrm>
              <a:off x="572821" y="288470"/>
              <a:ext cx="9735405" cy="783607"/>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2800"/>
                <a:buFont typeface="Gloria Hallelujah"/>
                <a:buNone/>
                <a:defRPr sz="2800" b="1" i="0" u="none" strike="noStrike" cap="none">
                  <a:solidFill>
                    <a:schemeClr val="dk1"/>
                  </a:solidFill>
                  <a:latin typeface="Gloria Hallelujah"/>
                  <a:ea typeface="Gloria Hallelujah"/>
                  <a:cs typeface="Gloria Hallelujah"/>
                  <a:sym typeface="Gloria Hallelujah"/>
                </a:defRPr>
              </a:lvl1pPr>
              <a:lvl2pPr marR="0" lvl="1" algn="ctr" rtl="0">
                <a:lnSpc>
                  <a:spcPct val="100000"/>
                </a:lnSpc>
                <a:spcBef>
                  <a:spcPts val="0"/>
                </a:spcBef>
                <a:spcAft>
                  <a:spcPts val="0"/>
                </a:spcAft>
                <a:buClr>
                  <a:schemeClr val="dk1"/>
                </a:buClr>
                <a:buSzPts val="2800"/>
                <a:buFont typeface="Gloria Hallelujah"/>
                <a:buNone/>
                <a:defRPr sz="2800" b="1" i="0" u="none" strike="noStrike" cap="none">
                  <a:solidFill>
                    <a:schemeClr val="dk1"/>
                  </a:solidFill>
                  <a:latin typeface="Gloria Hallelujah"/>
                  <a:ea typeface="Gloria Hallelujah"/>
                  <a:cs typeface="Gloria Hallelujah"/>
                  <a:sym typeface="Gloria Hallelujah"/>
                </a:defRPr>
              </a:lvl2pPr>
              <a:lvl3pPr marR="0" lvl="2" algn="ctr" rtl="0">
                <a:lnSpc>
                  <a:spcPct val="100000"/>
                </a:lnSpc>
                <a:spcBef>
                  <a:spcPts val="0"/>
                </a:spcBef>
                <a:spcAft>
                  <a:spcPts val="0"/>
                </a:spcAft>
                <a:buClr>
                  <a:schemeClr val="dk1"/>
                </a:buClr>
                <a:buSzPts val="2800"/>
                <a:buFont typeface="Gloria Hallelujah"/>
                <a:buNone/>
                <a:defRPr sz="2800" b="1" i="0" u="none" strike="noStrike" cap="none">
                  <a:solidFill>
                    <a:schemeClr val="dk1"/>
                  </a:solidFill>
                  <a:latin typeface="Gloria Hallelujah"/>
                  <a:ea typeface="Gloria Hallelujah"/>
                  <a:cs typeface="Gloria Hallelujah"/>
                  <a:sym typeface="Gloria Hallelujah"/>
                </a:defRPr>
              </a:lvl3pPr>
              <a:lvl4pPr marR="0" lvl="3" algn="ctr" rtl="0">
                <a:lnSpc>
                  <a:spcPct val="100000"/>
                </a:lnSpc>
                <a:spcBef>
                  <a:spcPts val="0"/>
                </a:spcBef>
                <a:spcAft>
                  <a:spcPts val="0"/>
                </a:spcAft>
                <a:buClr>
                  <a:schemeClr val="dk1"/>
                </a:buClr>
                <a:buSzPts val="2800"/>
                <a:buFont typeface="Gloria Hallelujah"/>
                <a:buNone/>
                <a:defRPr sz="2800" b="1" i="0" u="none" strike="noStrike" cap="none">
                  <a:solidFill>
                    <a:schemeClr val="dk1"/>
                  </a:solidFill>
                  <a:latin typeface="Gloria Hallelujah"/>
                  <a:ea typeface="Gloria Hallelujah"/>
                  <a:cs typeface="Gloria Hallelujah"/>
                  <a:sym typeface="Gloria Hallelujah"/>
                </a:defRPr>
              </a:lvl4pPr>
              <a:lvl5pPr marR="0" lvl="4" algn="ctr" rtl="0">
                <a:lnSpc>
                  <a:spcPct val="100000"/>
                </a:lnSpc>
                <a:spcBef>
                  <a:spcPts val="0"/>
                </a:spcBef>
                <a:spcAft>
                  <a:spcPts val="0"/>
                </a:spcAft>
                <a:buClr>
                  <a:schemeClr val="dk1"/>
                </a:buClr>
                <a:buSzPts val="2800"/>
                <a:buFont typeface="Gloria Hallelujah"/>
                <a:buNone/>
                <a:defRPr sz="2800" b="1" i="0" u="none" strike="noStrike" cap="none">
                  <a:solidFill>
                    <a:schemeClr val="dk1"/>
                  </a:solidFill>
                  <a:latin typeface="Gloria Hallelujah"/>
                  <a:ea typeface="Gloria Hallelujah"/>
                  <a:cs typeface="Gloria Hallelujah"/>
                  <a:sym typeface="Gloria Hallelujah"/>
                </a:defRPr>
              </a:lvl5pPr>
              <a:lvl6pPr marR="0" lvl="5" algn="ctr" rtl="0">
                <a:lnSpc>
                  <a:spcPct val="100000"/>
                </a:lnSpc>
                <a:spcBef>
                  <a:spcPts val="0"/>
                </a:spcBef>
                <a:spcAft>
                  <a:spcPts val="0"/>
                </a:spcAft>
                <a:buClr>
                  <a:schemeClr val="dk1"/>
                </a:buClr>
                <a:buSzPts val="2800"/>
                <a:buFont typeface="Gloria Hallelujah"/>
                <a:buNone/>
                <a:defRPr sz="2800" b="1" i="0" u="none" strike="noStrike" cap="none">
                  <a:solidFill>
                    <a:schemeClr val="dk1"/>
                  </a:solidFill>
                  <a:latin typeface="Gloria Hallelujah"/>
                  <a:ea typeface="Gloria Hallelujah"/>
                  <a:cs typeface="Gloria Hallelujah"/>
                  <a:sym typeface="Gloria Hallelujah"/>
                </a:defRPr>
              </a:lvl6pPr>
              <a:lvl7pPr marR="0" lvl="6" algn="ctr" rtl="0">
                <a:lnSpc>
                  <a:spcPct val="100000"/>
                </a:lnSpc>
                <a:spcBef>
                  <a:spcPts val="0"/>
                </a:spcBef>
                <a:spcAft>
                  <a:spcPts val="0"/>
                </a:spcAft>
                <a:buClr>
                  <a:schemeClr val="dk1"/>
                </a:buClr>
                <a:buSzPts val="2800"/>
                <a:buFont typeface="Gloria Hallelujah"/>
                <a:buNone/>
                <a:defRPr sz="2800" b="1" i="0" u="none" strike="noStrike" cap="none">
                  <a:solidFill>
                    <a:schemeClr val="dk1"/>
                  </a:solidFill>
                  <a:latin typeface="Gloria Hallelujah"/>
                  <a:ea typeface="Gloria Hallelujah"/>
                  <a:cs typeface="Gloria Hallelujah"/>
                  <a:sym typeface="Gloria Hallelujah"/>
                </a:defRPr>
              </a:lvl7pPr>
              <a:lvl8pPr marR="0" lvl="7" algn="ctr" rtl="0">
                <a:lnSpc>
                  <a:spcPct val="100000"/>
                </a:lnSpc>
                <a:spcBef>
                  <a:spcPts val="0"/>
                </a:spcBef>
                <a:spcAft>
                  <a:spcPts val="0"/>
                </a:spcAft>
                <a:buClr>
                  <a:schemeClr val="dk1"/>
                </a:buClr>
                <a:buSzPts val="2800"/>
                <a:buFont typeface="Gloria Hallelujah"/>
                <a:buNone/>
                <a:defRPr sz="2800" b="1" i="0" u="none" strike="noStrike" cap="none">
                  <a:solidFill>
                    <a:schemeClr val="dk1"/>
                  </a:solidFill>
                  <a:latin typeface="Gloria Hallelujah"/>
                  <a:ea typeface="Gloria Hallelujah"/>
                  <a:cs typeface="Gloria Hallelujah"/>
                  <a:sym typeface="Gloria Hallelujah"/>
                </a:defRPr>
              </a:lvl8pPr>
              <a:lvl9pPr marR="0" lvl="8" algn="ctr" rtl="0">
                <a:lnSpc>
                  <a:spcPct val="100000"/>
                </a:lnSpc>
                <a:spcBef>
                  <a:spcPts val="0"/>
                </a:spcBef>
                <a:spcAft>
                  <a:spcPts val="0"/>
                </a:spcAft>
                <a:buClr>
                  <a:schemeClr val="dk1"/>
                </a:buClr>
                <a:buSzPts val="2800"/>
                <a:buFont typeface="Gloria Hallelujah"/>
                <a:buNone/>
                <a:defRPr sz="2800" b="1" i="0" u="none" strike="noStrike" cap="none">
                  <a:solidFill>
                    <a:schemeClr val="dk1"/>
                  </a:solidFill>
                  <a:latin typeface="Gloria Hallelujah"/>
                  <a:ea typeface="Gloria Hallelujah"/>
                  <a:cs typeface="Gloria Hallelujah"/>
                  <a:sym typeface="Gloria Hallelujah"/>
                </a:defRPr>
              </a:lvl9pPr>
            </a:lstStyle>
            <a:p>
              <a:pPr marL="0" marR="0" lvl="0" indent="0" algn="ctr" defTabSz="914400" rtl="0" eaLnBrk="1" fontAlgn="auto" latinLnBrk="0" hangingPunct="1">
                <a:lnSpc>
                  <a:spcPct val="100000"/>
                </a:lnSpc>
                <a:spcBef>
                  <a:spcPts val="0"/>
                </a:spcBef>
                <a:spcAft>
                  <a:spcPts val="0"/>
                </a:spcAft>
                <a:buClr>
                  <a:prstClr val="black"/>
                </a:buClr>
                <a:buSzPts val="2800"/>
                <a:buFont typeface="Gloria Hallelujah"/>
                <a:buNone/>
                <a:tabLst/>
                <a:defRPr/>
              </a:pPr>
              <a:r>
                <a:rPr kumimoji="0" lang="en-US" sz="3600" b="1" i="0" u="none" strike="noStrike" kern="1200" cap="none" spc="0" normalizeH="0" baseline="0" noProof="0" dirty="0" err="1">
                  <a:ln>
                    <a:noFill/>
                  </a:ln>
                  <a:solidFill>
                    <a:srgbClr val="0064D2">
                      <a:lumMod val="50000"/>
                    </a:srgbClr>
                  </a:solidFill>
                  <a:effectLst/>
                  <a:uLnTx/>
                  <a:uFillTx/>
                  <a:latin typeface="Calibri" panose="020F0502020204030204" pitchFamily="34" charset="0"/>
                  <a:cs typeface="Calibri" panose="020F0502020204030204" pitchFamily="34" charset="0"/>
                  <a:sym typeface="Gloria Hallelujah"/>
                </a:rPr>
                <a:t>Nghe</a:t>
              </a:r>
              <a:r>
                <a:rPr kumimoji="0" lang="en-US" sz="3600" b="1" i="0" u="none" strike="noStrike" kern="1200" cap="none" spc="0" normalizeH="0" baseline="0" noProof="0" dirty="0">
                  <a:ln>
                    <a:noFill/>
                  </a:ln>
                  <a:solidFill>
                    <a:srgbClr val="0064D2">
                      <a:lumMod val="50000"/>
                    </a:srgbClr>
                  </a:solidFill>
                  <a:effectLst/>
                  <a:uLnTx/>
                  <a:uFillTx/>
                  <a:latin typeface="Calibri" panose="020F0502020204030204" pitchFamily="34" charset="0"/>
                  <a:cs typeface="Calibri" panose="020F0502020204030204" pitchFamily="34" charset="0"/>
                  <a:sym typeface="Gloria Hallelujah"/>
                </a:rPr>
                <a:t> - </a:t>
              </a:r>
              <a:r>
                <a:rPr kumimoji="0" lang="en-US" sz="3600" b="1" i="0" u="none" strike="noStrike" kern="1200" cap="none" spc="0" normalizeH="0" baseline="0" noProof="0" dirty="0" err="1">
                  <a:ln>
                    <a:noFill/>
                  </a:ln>
                  <a:solidFill>
                    <a:srgbClr val="0064D2">
                      <a:lumMod val="50000"/>
                    </a:srgbClr>
                  </a:solidFill>
                  <a:effectLst/>
                  <a:uLnTx/>
                  <a:uFillTx/>
                  <a:latin typeface="Calibri" panose="020F0502020204030204" pitchFamily="34" charset="0"/>
                  <a:cs typeface="Calibri" panose="020F0502020204030204" pitchFamily="34" charset="0"/>
                  <a:sym typeface="Gloria Hallelujah"/>
                </a:rPr>
                <a:t>viết</a:t>
              </a:r>
              <a:endParaRPr kumimoji="0" lang="en-US" sz="3600" b="1" i="0" u="none" strike="noStrike" kern="1200" cap="none" spc="0" normalizeH="0" baseline="0" noProof="0" dirty="0">
                <a:ln>
                  <a:noFill/>
                </a:ln>
                <a:solidFill>
                  <a:srgbClr val="0064D2">
                    <a:lumMod val="50000"/>
                  </a:srgbClr>
                </a:solidFill>
                <a:effectLst/>
                <a:uLnTx/>
                <a:uFillTx/>
                <a:latin typeface="Calibri" panose="020F0502020204030204" pitchFamily="34" charset="0"/>
                <a:cs typeface="Calibri" panose="020F0502020204030204" pitchFamily="34" charset="0"/>
                <a:sym typeface="Gloria Hallelujah"/>
              </a:endParaRPr>
            </a:p>
          </p:txBody>
        </p:sp>
      </p:grpSp>
      <p:sp>
        <p:nvSpPr>
          <p:cNvPr id="14" name="Google Shape;5317;p41"/>
          <p:cNvSpPr txBox="1">
            <a:spLocks/>
          </p:cNvSpPr>
          <p:nvPr/>
        </p:nvSpPr>
        <p:spPr>
          <a:xfrm>
            <a:off x="2977570" y="1088836"/>
            <a:ext cx="6181768" cy="783607"/>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2800"/>
              <a:buFont typeface="Gloria Hallelujah"/>
              <a:buNone/>
              <a:defRPr sz="2800" b="1" i="0" u="none" strike="noStrike" cap="none">
                <a:solidFill>
                  <a:schemeClr val="dk1"/>
                </a:solidFill>
                <a:latin typeface="Gloria Hallelujah"/>
                <a:ea typeface="Gloria Hallelujah"/>
                <a:cs typeface="Gloria Hallelujah"/>
                <a:sym typeface="Gloria Hallelujah"/>
              </a:defRPr>
            </a:lvl1pPr>
            <a:lvl2pPr marR="0" lvl="1" algn="ctr" rtl="0">
              <a:lnSpc>
                <a:spcPct val="100000"/>
              </a:lnSpc>
              <a:spcBef>
                <a:spcPts val="0"/>
              </a:spcBef>
              <a:spcAft>
                <a:spcPts val="0"/>
              </a:spcAft>
              <a:buClr>
                <a:schemeClr val="dk1"/>
              </a:buClr>
              <a:buSzPts val="2800"/>
              <a:buFont typeface="Gloria Hallelujah"/>
              <a:buNone/>
              <a:defRPr sz="2800" b="1" i="0" u="none" strike="noStrike" cap="none">
                <a:solidFill>
                  <a:schemeClr val="dk1"/>
                </a:solidFill>
                <a:latin typeface="Gloria Hallelujah"/>
                <a:ea typeface="Gloria Hallelujah"/>
                <a:cs typeface="Gloria Hallelujah"/>
                <a:sym typeface="Gloria Hallelujah"/>
              </a:defRPr>
            </a:lvl2pPr>
            <a:lvl3pPr marR="0" lvl="2" algn="ctr" rtl="0">
              <a:lnSpc>
                <a:spcPct val="100000"/>
              </a:lnSpc>
              <a:spcBef>
                <a:spcPts val="0"/>
              </a:spcBef>
              <a:spcAft>
                <a:spcPts val="0"/>
              </a:spcAft>
              <a:buClr>
                <a:schemeClr val="dk1"/>
              </a:buClr>
              <a:buSzPts val="2800"/>
              <a:buFont typeface="Gloria Hallelujah"/>
              <a:buNone/>
              <a:defRPr sz="2800" b="1" i="0" u="none" strike="noStrike" cap="none">
                <a:solidFill>
                  <a:schemeClr val="dk1"/>
                </a:solidFill>
                <a:latin typeface="Gloria Hallelujah"/>
                <a:ea typeface="Gloria Hallelujah"/>
                <a:cs typeface="Gloria Hallelujah"/>
                <a:sym typeface="Gloria Hallelujah"/>
              </a:defRPr>
            </a:lvl3pPr>
            <a:lvl4pPr marR="0" lvl="3" algn="ctr" rtl="0">
              <a:lnSpc>
                <a:spcPct val="100000"/>
              </a:lnSpc>
              <a:spcBef>
                <a:spcPts val="0"/>
              </a:spcBef>
              <a:spcAft>
                <a:spcPts val="0"/>
              </a:spcAft>
              <a:buClr>
                <a:schemeClr val="dk1"/>
              </a:buClr>
              <a:buSzPts val="2800"/>
              <a:buFont typeface="Gloria Hallelujah"/>
              <a:buNone/>
              <a:defRPr sz="2800" b="1" i="0" u="none" strike="noStrike" cap="none">
                <a:solidFill>
                  <a:schemeClr val="dk1"/>
                </a:solidFill>
                <a:latin typeface="Gloria Hallelujah"/>
                <a:ea typeface="Gloria Hallelujah"/>
                <a:cs typeface="Gloria Hallelujah"/>
                <a:sym typeface="Gloria Hallelujah"/>
              </a:defRPr>
            </a:lvl4pPr>
            <a:lvl5pPr marR="0" lvl="4" algn="ctr" rtl="0">
              <a:lnSpc>
                <a:spcPct val="100000"/>
              </a:lnSpc>
              <a:spcBef>
                <a:spcPts val="0"/>
              </a:spcBef>
              <a:spcAft>
                <a:spcPts val="0"/>
              </a:spcAft>
              <a:buClr>
                <a:schemeClr val="dk1"/>
              </a:buClr>
              <a:buSzPts val="2800"/>
              <a:buFont typeface="Gloria Hallelujah"/>
              <a:buNone/>
              <a:defRPr sz="2800" b="1" i="0" u="none" strike="noStrike" cap="none">
                <a:solidFill>
                  <a:schemeClr val="dk1"/>
                </a:solidFill>
                <a:latin typeface="Gloria Hallelujah"/>
                <a:ea typeface="Gloria Hallelujah"/>
                <a:cs typeface="Gloria Hallelujah"/>
                <a:sym typeface="Gloria Hallelujah"/>
              </a:defRPr>
            </a:lvl5pPr>
            <a:lvl6pPr marR="0" lvl="5" algn="ctr" rtl="0">
              <a:lnSpc>
                <a:spcPct val="100000"/>
              </a:lnSpc>
              <a:spcBef>
                <a:spcPts val="0"/>
              </a:spcBef>
              <a:spcAft>
                <a:spcPts val="0"/>
              </a:spcAft>
              <a:buClr>
                <a:schemeClr val="dk1"/>
              </a:buClr>
              <a:buSzPts val="2800"/>
              <a:buFont typeface="Gloria Hallelujah"/>
              <a:buNone/>
              <a:defRPr sz="2800" b="1" i="0" u="none" strike="noStrike" cap="none">
                <a:solidFill>
                  <a:schemeClr val="dk1"/>
                </a:solidFill>
                <a:latin typeface="Gloria Hallelujah"/>
                <a:ea typeface="Gloria Hallelujah"/>
                <a:cs typeface="Gloria Hallelujah"/>
                <a:sym typeface="Gloria Hallelujah"/>
              </a:defRPr>
            </a:lvl6pPr>
            <a:lvl7pPr marR="0" lvl="6" algn="ctr" rtl="0">
              <a:lnSpc>
                <a:spcPct val="100000"/>
              </a:lnSpc>
              <a:spcBef>
                <a:spcPts val="0"/>
              </a:spcBef>
              <a:spcAft>
                <a:spcPts val="0"/>
              </a:spcAft>
              <a:buClr>
                <a:schemeClr val="dk1"/>
              </a:buClr>
              <a:buSzPts val="2800"/>
              <a:buFont typeface="Gloria Hallelujah"/>
              <a:buNone/>
              <a:defRPr sz="2800" b="1" i="0" u="none" strike="noStrike" cap="none">
                <a:solidFill>
                  <a:schemeClr val="dk1"/>
                </a:solidFill>
                <a:latin typeface="Gloria Hallelujah"/>
                <a:ea typeface="Gloria Hallelujah"/>
                <a:cs typeface="Gloria Hallelujah"/>
                <a:sym typeface="Gloria Hallelujah"/>
              </a:defRPr>
            </a:lvl7pPr>
            <a:lvl8pPr marR="0" lvl="7" algn="ctr" rtl="0">
              <a:lnSpc>
                <a:spcPct val="100000"/>
              </a:lnSpc>
              <a:spcBef>
                <a:spcPts val="0"/>
              </a:spcBef>
              <a:spcAft>
                <a:spcPts val="0"/>
              </a:spcAft>
              <a:buClr>
                <a:schemeClr val="dk1"/>
              </a:buClr>
              <a:buSzPts val="2800"/>
              <a:buFont typeface="Gloria Hallelujah"/>
              <a:buNone/>
              <a:defRPr sz="2800" b="1" i="0" u="none" strike="noStrike" cap="none">
                <a:solidFill>
                  <a:schemeClr val="dk1"/>
                </a:solidFill>
                <a:latin typeface="Gloria Hallelujah"/>
                <a:ea typeface="Gloria Hallelujah"/>
                <a:cs typeface="Gloria Hallelujah"/>
                <a:sym typeface="Gloria Hallelujah"/>
              </a:defRPr>
            </a:lvl8pPr>
            <a:lvl9pPr marR="0" lvl="8" algn="ctr" rtl="0">
              <a:lnSpc>
                <a:spcPct val="100000"/>
              </a:lnSpc>
              <a:spcBef>
                <a:spcPts val="0"/>
              </a:spcBef>
              <a:spcAft>
                <a:spcPts val="0"/>
              </a:spcAft>
              <a:buClr>
                <a:schemeClr val="dk1"/>
              </a:buClr>
              <a:buSzPts val="2800"/>
              <a:buFont typeface="Gloria Hallelujah"/>
              <a:buNone/>
              <a:defRPr sz="2800" b="1" i="0" u="none" strike="noStrike" cap="none">
                <a:solidFill>
                  <a:schemeClr val="dk1"/>
                </a:solidFill>
                <a:latin typeface="Gloria Hallelujah"/>
                <a:ea typeface="Gloria Hallelujah"/>
                <a:cs typeface="Gloria Hallelujah"/>
                <a:sym typeface="Gloria Hallelujah"/>
              </a:defRPr>
            </a:lvl9pPr>
          </a:lstStyle>
          <a:p>
            <a:pPr marL="0" marR="0" lvl="0" indent="0" algn="ctr" defTabSz="914400" rtl="0" eaLnBrk="1" fontAlgn="auto" latinLnBrk="0" hangingPunct="1">
              <a:lnSpc>
                <a:spcPct val="100000"/>
              </a:lnSpc>
              <a:spcBef>
                <a:spcPts val="0"/>
              </a:spcBef>
              <a:spcAft>
                <a:spcPts val="0"/>
              </a:spcAft>
              <a:buClr>
                <a:prstClr val="black"/>
              </a:buClr>
              <a:buSzPts val="2800"/>
              <a:buFont typeface="Gloria Hallelujah"/>
              <a:buNone/>
              <a:tabLst/>
              <a:defRPr/>
            </a:pPr>
            <a:r>
              <a:rPr kumimoji="0" lang="en-US" sz="3600" b="1" i="0" u="none" strike="noStrike" kern="1200" cap="none" spc="0" normalizeH="0" baseline="0" noProof="0" dirty="0" err="1">
                <a:ln>
                  <a:noFill/>
                </a:ln>
                <a:solidFill>
                  <a:srgbClr val="EA4618"/>
                </a:solidFill>
                <a:effectLst/>
                <a:uLnTx/>
                <a:uFillTx/>
                <a:latin typeface="Coiny" panose="02000903060500060000" pitchFamily="2" charset="0"/>
                <a:cs typeface="Calibri" panose="020F0502020204030204" pitchFamily="34" charset="0"/>
                <a:sym typeface="Gloria Hallelujah"/>
              </a:rPr>
              <a:t>Lời</a:t>
            </a:r>
            <a:r>
              <a:rPr kumimoji="0" lang="en-US" sz="3600" b="1" i="0" u="none" strike="noStrike" kern="1200" cap="none" spc="0" normalizeH="0" baseline="0" noProof="0" dirty="0">
                <a:ln>
                  <a:noFill/>
                </a:ln>
                <a:solidFill>
                  <a:srgbClr val="EA4618"/>
                </a:solidFill>
                <a:effectLst/>
                <a:uLnTx/>
                <a:uFillTx/>
                <a:latin typeface="Coiny" panose="02000903060500060000" pitchFamily="2" charset="0"/>
                <a:cs typeface="Calibri" panose="020F0502020204030204" pitchFamily="34" charset="0"/>
                <a:sym typeface="Gloria Hallelujah"/>
              </a:rPr>
              <a:t> </a:t>
            </a:r>
            <a:r>
              <a:rPr kumimoji="0" lang="en-US" sz="3600" b="1" i="0" u="none" strike="noStrike" kern="1200" cap="none" spc="0" normalizeH="0" baseline="0" noProof="0" dirty="0" err="1">
                <a:ln>
                  <a:noFill/>
                </a:ln>
                <a:solidFill>
                  <a:srgbClr val="EA4618"/>
                </a:solidFill>
                <a:effectLst/>
                <a:uLnTx/>
                <a:uFillTx/>
                <a:latin typeface="Coiny" panose="02000903060500060000" pitchFamily="2" charset="0"/>
                <a:cs typeface="Calibri" panose="020F0502020204030204" pitchFamily="34" charset="0"/>
                <a:sym typeface="Gloria Hallelujah"/>
              </a:rPr>
              <a:t>giải</a:t>
            </a:r>
            <a:r>
              <a:rPr kumimoji="0" lang="en-US" sz="3600" b="1" i="0" u="none" strike="noStrike" kern="1200" cap="none" spc="0" normalizeH="0" baseline="0" noProof="0" dirty="0">
                <a:ln>
                  <a:noFill/>
                </a:ln>
                <a:solidFill>
                  <a:srgbClr val="EA4618"/>
                </a:solidFill>
                <a:effectLst/>
                <a:uLnTx/>
                <a:uFillTx/>
                <a:latin typeface="Coiny" panose="02000903060500060000" pitchFamily="2" charset="0"/>
                <a:cs typeface="Calibri" panose="020F0502020204030204" pitchFamily="34" charset="0"/>
                <a:sym typeface="Gloria Hallelujah"/>
              </a:rPr>
              <a:t> </a:t>
            </a:r>
            <a:r>
              <a:rPr kumimoji="0" lang="en-US" sz="3600" b="1" i="0" u="none" strike="noStrike" kern="1200" cap="none" spc="0" normalizeH="0" baseline="0" noProof="0" dirty="0" err="1">
                <a:ln>
                  <a:noFill/>
                </a:ln>
                <a:solidFill>
                  <a:srgbClr val="EA4618"/>
                </a:solidFill>
                <a:effectLst/>
                <a:uLnTx/>
                <a:uFillTx/>
                <a:latin typeface="Coiny" panose="02000903060500060000" pitchFamily="2" charset="0"/>
                <a:cs typeface="Calibri" panose="020F0502020204030204" pitchFamily="34" charset="0"/>
                <a:sym typeface="Gloria Hallelujah"/>
              </a:rPr>
              <a:t>Toán</a:t>
            </a:r>
            <a:r>
              <a:rPr kumimoji="0" lang="en-US" sz="3600" b="1" i="0" u="none" strike="noStrike" kern="1200" cap="none" spc="0" normalizeH="0" baseline="0" noProof="0" dirty="0">
                <a:ln>
                  <a:noFill/>
                </a:ln>
                <a:solidFill>
                  <a:srgbClr val="EA4618"/>
                </a:solidFill>
                <a:effectLst/>
                <a:uLnTx/>
                <a:uFillTx/>
                <a:latin typeface="Coiny" panose="02000903060500060000" pitchFamily="2" charset="0"/>
                <a:cs typeface="Calibri" panose="020F0502020204030204" pitchFamily="34" charset="0"/>
                <a:sym typeface="Gloria Hallelujah"/>
              </a:rPr>
              <a:t> </a:t>
            </a:r>
            <a:r>
              <a:rPr kumimoji="0" lang="en-US" sz="3600" b="1" i="0" u="none" strike="noStrike" kern="1200" cap="none" spc="0" normalizeH="0" baseline="0" noProof="0" dirty="0" err="1">
                <a:ln>
                  <a:noFill/>
                </a:ln>
                <a:solidFill>
                  <a:srgbClr val="EA4618"/>
                </a:solidFill>
                <a:effectLst/>
                <a:uLnTx/>
                <a:uFillTx/>
                <a:latin typeface="Coiny" panose="02000903060500060000" pitchFamily="2" charset="0"/>
                <a:cs typeface="Calibri" panose="020F0502020204030204" pitchFamily="34" charset="0"/>
                <a:sym typeface="Gloria Hallelujah"/>
              </a:rPr>
              <a:t>đặc</a:t>
            </a:r>
            <a:r>
              <a:rPr kumimoji="0" lang="en-US" sz="3600" b="1" i="0" u="none" strike="noStrike" kern="1200" cap="none" spc="0" normalizeH="0" baseline="0" noProof="0" dirty="0">
                <a:ln>
                  <a:noFill/>
                </a:ln>
                <a:solidFill>
                  <a:srgbClr val="EA4618"/>
                </a:solidFill>
                <a:effectLst/>
                <a:uLnTx/>
                <a:uFillTx/>
                <a:latin typeface="Coiny" panose="02000903060500060000" pitchFamily="2" charset="0"/>
                <a:cs typeface="Calibri" panose="020F0502020204030204" pitchFamily="34" charset="0"/>
                <a:sym typeface="Gloria Hallelujah"/>
              </a:rPr>
              <a:t> </a:t>
            </a:r>
            <a:r>
              <a:rPr kumimoji="0" lang="en-US" sz="3600" b="1" i="0" u="none" strike="noStrike" kern="1200" cap="none" spc="0" normalizeH="0" baseline="0" noProof="0" dirty="0" err="1">
                <a:ln>
                  <a:noFill/>
                </a:ln>
                <a:solidFill>
                  <a:srgbClr val="EA4618"/>
                </a:solidFill>
                <a:effectLst/>
                <a:uLnTx/>
                <a:uFillTx/>
                <a:latin typeface="Coiny" panose="02000903060500060000" pitchFamily="2" charset="0"/>
                <a:cs typeface="Calibri" panose="020F0502020204030204" pitchFamily="34" charset="0"/>
                <a:sym typeface="Gloria Hallelujah"/>
              </a:rPr>
              <a:t>biệt</a:t>
            </a:r>
            <a:endParaRPr kumimoji="0" lang="en-US" sz="3600" b="1" i="0" u="none" strike="noStrike" kern="1200" cap="none" spc="0" normalizeH="0" baseline="0" noProof="0" dirty="0">
              <a:ln>
                <a:noFill/>
              </a:ln>
              <a:solidFill>
                <a:srgbClr val="EA4618"/>
              </a:solidFill>
              <a:effectLst/>
              <a:uLnTx/>
              <a:uFillTx/>
              <a:latin typeface="Coiny" panose="02000903060500060000" pitchFamily="2" charset="0"/>
              <a:cs typeface="Calibri" panose="020F0502020204030204" pitchFamily="34" charset="0"/>
              <a:sym typeface="Gloria Hallelujah"/>
            </a:endParaRPr>
          </a:p>
        </p:txBody>
      </p:sp>
      <p:grpSp>
        <p:nvGrpSpPr>
          <p:cNvPr id="25" name="Group 24"/>
          <p:cNvGrpSpPr/>
          <p:nvPr/>
        </p:nvGrpSpPr>
        <p:grpSpPr>
          <a:xfrm>
            <a:off x="7072010" y="1961481"/>
            <a:ext cx="4412572" cy="2240955"/>
            <a:chOff x="7562960" y="2029855"/>
            <a:chExt cx="2844356" cy="2037887"/>
          </a:xfrm>
        </p:grpSpPr>
        <p:sp>
          <p:nvSpPr>
            <p:cNvPr id="19" name="ïsḻîdé">
              <a:extLst>
                <a:ext uri="{FF2B5EF4-FFF2-40B4-BE49-F238E27FC236}">
                  <a16:creationId xmlns:a16="http://schemas.microsoft.com/office/drawing/2014/main" id="{109DC4CC-6BAD-48BA-9314-6E0942235C6A}"/>
                </a:ext>
              </a:extLst>
            </p:cNvPr>
            <p:cNvSpPr/>
            <p:nvPr/>
          </p:nvSpPr>
          <p:spPr bwMode="auto">
            <a:xfrm>
              <a:off x="7671479" y="2075243"/>
              <a:ext cx="2615461" cy="1947112"/>
            </a:xfrm>
            <a:custGeom>
              <a:avLst/>
              <a:gdLst>
                <a:gd name="T0" fmla="*/ 1263 w 1300"/>
                <a:gd name="T1" fmla="*/ 334 h 892"/>
                <a:gd name="T2" fmla="*/ 1095 w 1300"/>
                <a:gd name="T3" fmla="*/ 267 h 892"/>
                <a:gd name="T4" fmla="*/ 1070 w 1300"/>
                <a:gd name="T5" fmla="*/ 268 h 892"/>
                <a:gd name="T6" fmla="*/ 1000 w 1300"/>
                <a:gd name="T7" fmla="*/ 123 h 892"/>
                <a:gd name="T8" fmla="*/ 880 w 1300"/>
                <a:gd name="T9" fmla="*/ 82 h 892"/>
                <a:gd name="T10" fmla="*/ 782 w 1300"/>
                <a:gd name="T11" fmla="*/ 100 h 892"/>
                <a:gd name="T12" fmla="*/ 573 w 1300"/>
                <a:gd name="T13" fmla="*/ 0 h 892"/>
                <a:gd name="T14" fmla="*/ 561 w 1300"/>
                <a:gd name="T15" fmla="*/ 1 h 892"/>
                <a:gd name="T16" fmla="*/ 346 w 1300"/>
                <a:gd name="T17" fmla="*/ 165 h 892"/>
                <a:gd name="T18" fmla="*/ 307 w 1300"/>
                <a:gd name="T19" fmla="*/ 161 h 892"/>
                <a:gd name="T20" fmla="*/ 183 w 1300"/>
                <a:gd name="T21" fmla="*/ 245 h 892"/>
                <a:gd name="T22" fmla="*/ 168 w 1300"/>
                <a:gd name="T23" fmla="*/ 244 h 892"/>
                <a:gd name="T24" fmla="*/ 38 w 1300"/>
                <a:gd name="T25" fmla="*/ 320 h 892"/>
                <a:gd name="T26" fmla="*/ 33 w 1300"/>
                <a:gd name="T27" fmla="*/ 496 h 892"/>
                <a:gd name="T28" fmla="*/ 214 w 1300"/>
                <a:gd name="T29" fmla="*/ 587 h 892"/>
                <a:gd name="T30" fmla="*/ 283 w 1300"/>
                <a:gd name="T31" fmla="*/ 580 h 892"/>
                <a:gd name="T32" fmla="*/ 405 w 1300"/>
                <a:gd name="T33" fmla="*/ 685 h 892"/>
                <a:gd name="T34" fmla="*/ 437 w 1300"/>
                <a:gd name="T35" fmla="*/ 687 h 892"/>
                <a:gd name="T36" fmla="*/ 576 w 1300"/>
                <a:gd name="T37" fmla="*/ 627 h 892"/>
                <a:gd name="T38" fmla="*/ 792 w 1300"/>
                <a:gd name="T39" fmla="*/ 752 h 892"/>
                <a:gd name="T40" fmla="*/ 702 w 1300"/>
                <a:gd name="T41" fmla="*/ 892 h 892"/>
                <a:gd name="T42" fmla="*/ 983 w 1300"/>
                <a:gd name="T43" fmla="*/ 619 h 892"/>
                <a:gd name="T44" fmla="*/ 985 w 1300"/>
                <a:gd name="T45" fmla="*/ 616 h 892"/>
                <a:gd name="T46" fmla="*/ 1039 w 1300"/>
                <a:gd name="T47" fmla="*/ 623 h 892"/>
                <a:gd name="T48" fmla="*/ 1149 w 1300"/>
                <a:gd name="T49" fmla="*/ 570 h 892"/>
                <a:gd name="T50" fmla="*/ 1270 w 1300"/>
                <a:gd name="T51" fmla="*/ 489 h 892"/>
                <a:gd name="T52" fmla="*/ 1263 w 1300"/>
                <a:gd name="T53" fmla="*/ 334 h 8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300" h="892">
                  <a:moveTo>
                    <a:pt x="1263" y="334"/>
                  </a:moveTo>
                  <a:cubicBezTo>
                    <a:pt x="1215" y="275"/>
                    <a:pt x="1137" y="267"/>
                    <a:pt x="1095" y="267"/>
                  </a:cubicBezTo>
                  <a:cubicBezTo>
                    <a:pt x="1085" y="267"/>
                    <a:pt x="1077" y="267"/>
                    <a:pt x="1070" y="268"/>
                  </a:cubicBezTo>
                  <a:cubicBezTo>
                    <a:pt x="1074" y="242"/>
                    <a:pt x="1073" y="183"/>
                    <a:pt x="1000" y="123"/>
                  </a:cubicBezTo>
                  <a:cubicBezTo>
                    <a:pt x="968" y="96"/>
                    <a:pt x="927" y="82"/>
                    <a:pt x="880" y="82"/>
                  </a:cubicBezTo>
                  <a:cubicBezTo>
                    <a:pt x="836" y="82"/>
                    <a:pt x="799" y="94"/>
                    <a:pt x="782" y="100"/>
                  </a:cubicBezTo>
                  <a:cubicBezTo>
                    <a:pt x="768" y="75"/>
                    <a:pt x="714" y="0"/>
                    <a:pt x="573" y="0"/>
                  </a:cubicBezTo>
                  <a:cubicBezTo>
                    <a:pt x="569" y="0"/>
                    <a:pt x="565" y="0"/>
                    <a:pt x="561" y="1"/>
                  </a:cubicBezTo>
                  <a:cubicBezTo>
                    <a:pt x="391" y="6"/>
                    <a:pt x="353" y="129"/>
                    <a:pt x="346" y="165"/>
                  </a:cubicBezTo>
                  <a:cubicBezTo>
                    <a:pt x="332" y="162"/>
                    <a:pt x="319" y="161"/>
                    <a:pt x="307" y="161"/>
                  </a:cubicBezTo>
                  <a:cubicBezTo>
                    <a:pt x="220" y="161"/>
                    <a:pt x="191" y="222"/>
                    <a:pt x="183" y="245"/>
                  </a:cubicBezTo>
                  <a:cubicBezTo>
                    <a:pt x="178" y="244"/>
                    <a:pt x="173" y="244"/>
                    <a:pt x="168" y="244"/>
                  </a:cubicBezTo>
                  <a:cubicBezTo>
                    <a:pt x="118" y="244"/>
                    <a:pt x="68" y="273"/>
                    <a:pt x="38" y="320"/>
                  </a:cubicBezTo>
                  <a:cubicBezTo>
                    <a:pt x="2" y="376"/>
                    <a:pt x="0" y="442"/>
                    <a:pt x="33" y="496"/>
                  </a:cubicBezTo>
                  <a:cubicBezTo>
                    <a:pt x="78" y="571"/>
                    <a:pt x="157" y="587"/>
                    <a:pt x="214" y="587"/>
                  </a:cubicBezTo>
                  <a:cubicBezTo>
                    <a:pt x="245" y="587"/>
                    <a:pt x="270" y="582"/>
                    <a:pt x="283" y="580"/>
                  </a:cubicBezTo>
                  <a:cubicBezTo>
                    <a:pt x="288" y="605"/>
                    <a:pt x="310" y="669"/>
                    <a:pt x="405" y="685"/>
                  </a:cubicBezTo>
                  <a:cubicBezTo>
                    <a:pt x="416" y="686"/>
                    <a:pt x="426" y="687"/>
                    <a:pt x="437" y="687"/>
                  </a:cubicBezTo>
                  <a:cubicBezTo>
                    <a:pt x="508" y="687"/>
                    <a:pt x="555" y="649"/>
                    <a:pt x="576" y="627"/>
                  </a:cubicBezTo>
                  <a:cubicBezTo>
                    <a:pt x="586" y="650"/>
                    <a:pt x="654" y="737"/>
                    <a:pt x="792" y="752"/>
                  </a:cubicBezTo>
                  <a:cubicBezTo>
                    <a:pt x="780" y="798"/>
                    <a:pt x="763" y="849"/>
                    <a:pt x="702" y="892"/>
                  </a:cubicBezTo>
                  <a:cubicBezTo>
                    <a:pt x="702" y="892"/>
                    <a:pt x="864" y="847"/>
                    <a:pt x="983" y="619"/>
                  </a:cubicBezTo>
                  <a:cubicBezTo>
                    <a:pt x="984" y="618"/>
                    <a:pt x="984" y="617"/>
                    <a:pt x="985" y="616"/>
                  </a:cubicBezTo>
                  <a:cubicBezTo>
                    <a:pt x="1004" y="621"/>
                    <a:pt x="1022" y="623"/>
                    <a:pt x="1039" y="623"/>
                  </a:cubicBezTo>
                  <a:cubicBezTo>
                    <a:pt x="1107" y="623"/>
                    <a:pt x="1139" y="584"/>
                    <a:pt x="1149" y="570"/>
                  </a:cubicBezTo>
                  <a:cubicBezTo>
                    <a:pt x="1197" y="569"/>
                    <a:pt x="1243" y="538"/>
                    <a:pt x="1270" y="489"/>
                  </a:cubicBezTo>
                  <a:cubicBezTo>
                    <a:pt x="1300" y="435"/>
                    <a:pt x="1297" y="375"/>
                    <a:pt x="1263" y="334"/>
                  </a:cubicBezTo>
                </a:path>
              </a:pathLst>
            </a:custGeom>
            <a:solidFill>
              <a:srgbClr val="FFF4D1"/>
            </a:solidFill>
            <a:ln>
              <a:noFill/>
            </a:ln>
            <a:effectLst>
              <a:outerShdw blurRad="50800" dist="38100" dir="5400000" algn="t" rotWithShape="0">
                <a:prstClr val="black">
                  <a:alpha val="40000"/>
                </a:prstClr>
              </a:outerShdw>
            </a:effectLst>
          </p:spPr>
          <p:txBody>
            <a:bodyPr vert="horz" wrap="square" lIns="91440" tIns="45720" rIns="91440" bIns="45720" anchor="b" anchorCtr="1" compatLnSpc="1">
              <a:prstTxWarp prst="textNoShape">
                <a:avLst/>
              </a:prstTxWarp>
              <a:norm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zh-CN" altLang="en-US" sz="1800" b="1" i="0" u="none" strike="noStrike" kern="1200" cap="none" spc="0" normalizeH="0" baseline="0" noProof="0" dirty="0">
                <a:ln>
                  <a:noFill/>
                </a:ln>
                <a:solidFill>
                  <a:srgbClr val="778495"/>
                </a:solidFill>
                <a:effectLst/>
                <a:uLnTx/>
                <a:uFillTx/>
                <a:latin typeface="Arial"/>
                <a:ea typeface="微软雅黑"/>
                <a:cs typeface="+mn-cs"/>
              </a:endParaRPr>
            </a:p>
          </p:txBody>
        </p:sp>
        <p:sp>
          <p:nvSpPr>
            <p:cNvPr id="21" name="iŝ1iḍe">
              <a:extLst>
                <a:ext uri="{FF2B5EF4-FFF2-40B4-BE49-F238E27FC236}">
                  <a16:creationId xmlns:a16="http://schemas.microsoft.com/office/drawing/2014/main" id="{3A3F8FD7-742B-4003-8799-D47998585EE3}"/>
                </a:ext>
              </a:extLst>
            </p:cNvPr>
            <p:cNvSpPr/>
            <p:nvPr/>
          </p:nvSpPr>
          <p:spPr bwMode="auto">
            <a:xfrm>
              <a:off x="7562960" y="2029855"/>
              <a:ext cx="2844356" cy="2037887"/>
            </a:xfrm>
            <a:custGeom>
              <a:avLst/>
              <a:gdLst>
                <a:gd name="T0" fmla="*/ 1413 w 1454"/>
                <a:gd name="T1" fmla="*/ 410 h 1042"/>
                <a:gd name="T2" fmla="*/ 1224 w 1454"/>
                <a:gd name="T3" fmla="*/ 327 h 1042"/>
                <a:gd name="T4" fmla="*/ 1197 w 1454"/>
                <a:gd name="T5" fmla="*/ 328 h 1042"/>
                <a:gd name="T6" fmla="*/ 1119 w 1454"/>
                <a:gd name="T7" fmla="*/ 150 h 1042"/>
                <a:gd name="T8" fmla="*/ 984 w 1454"/>
                <a:gd name="T9" fmla="*/ 101 h 1042"/>
                <a:gd name="T10" fmla="*/ 875 w 1454"/>
                <a:gd name="T11" fmla="*/ 122 h 1042"/>
                <a:gd name="T12" fmla="*/ 641 w 1454"/>
                <a:gd name="T13" fmla="*/ 0 h 1042"/>
                <a:gd name="T14" fmla="*/ 627 w 1454"/>
                <a:gd name="T15" fmla="*/ 0 h 1042"/>
                <a:gd name="T16" fmla="*/ 386 w 1454"/>
                <a:gd name="T17" fmla="*/ 202 h 1042"/>
                <a:gd name="T18" fmla="*/ 343 w 1454"/>
                <a:gd name="T19" fmla="*/ 198 h 1042"/>
                <a:gd name="T20" fmla="*/ 205 w 1454"/>
                <a:gd name="T21" fmla="*/ 300 h 1042"/>
                <a:gd name="T22" fmla="*/ 188 w 1454"/>
                <a:gd name="T23" fmla="*/ 299 h 1042"/>
                <a:gd name="T24" fmla="*/ 42 w 1454"/>
                <a:gd name="T25" fmla="*/ 393 h 1042"/>
                <a:gd name="T26" fmla="*/ 37 w 1454"/>
                <a:gd name="T27" fmla="*/ 610 h 1042"/>
                <a:gd name="T28" fmla="*/ 240 w 1454"/>
                <a:gd name="T29" fmla="*/ 721 h 1042"/>
                <a:gd name="T30" fmla="*/ 317 w 1454"/>
                <a:gd name="T31" fmla="*/ 712 h 1042"/>
                <a:gd name="T32" fmla="*/ 453 w 1454"/>
                <a:gd name="T33" fmla="*/ 841 h 1042"/>
                <a:gd name="T34" fmla="*/ 489 w 1454"/>
                <a:gd name="T35" fmla="*/ 844 h 1042"/>
                <a:gd name="T36" fmla="*/ 644 w 1454"/>
                <a:gd name="T37" fmla="*/ 770 h 1042"/>
                <a:gd name="T38" fmla="*/ 791 w 1454"/>
                <a:gd name="T39" fmla="*/ 873 h 1042"/>
                <a:gd name="T40" fmla="*/ 673 w 1454"/>
                <a:gd name="T41" fmla="*/ 1042 h 1042"/>
                <a:gd name="T42" fmla="*/ 1099 w 1454"/>
                <a:gd name="T43" fmla="*/ 761 h 1042"/>
                <a:gd name="T44" fmla="*/ 1102 w 1454"/>
                <a:gd name="T45" fmla="*/ 757 h 1042"/>
                <a:gd name="T46" fmla="*/ 1162 w 1454"/>
                <a:gd name="T47" fmla="*/ 766 h 1042"/>
                <a:gd name="T48" fmla="*/ 1285 w 1454"/>
                <a:gd name="T49" fmla="*/ 700 h 1042"/>
                <a:gd name="T50" fmla="*/ 1420 w 1454"/>
                <a:gd name="T51" fmla="*/ 601 h 1042"/>
                <a:gd name="T52" fmla="*/ 1413 w 1454"/>
                <a:gd name="T53" fmla="*/ 410 h 10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454" h="1042">
                  <a:moveTo>
                    <a:pt x="1413" y="410"/>
                  </a:moveTo>
                  <a:cubicBezTo>
                    <a:pt x="1359" y="338"/>
                    <a:pt x="1272" y="327"/>
                    <a:pt x="1224" y="327"/>
                  </a:cubicBezTo>
                  <a:cubicBezTo>
                    <a:pt x="1214" y="327"/>
                    <a:pt x="1204" y="328"/>
                    <a:pt x="1197" y="328"/>
                  </a:cubicBezTo>
                  <a:cubicBezTo>
                    <a:pt x="1201" y="297"/>
                    <a:pt x="1200" y="224"/>
                    <a:pt x="1119" y="150"/>
                  </a:cubicBezTo>
                  <a:cubicBezTo>
                    <a:pt x="1082" y="117"/>
                    <a:pt x="1037" y="101"/>
                    <a:pt x="984" y="101"/>
                  </a:cubicBezTo>
                  <a:cubicBezTo>
                    <a:pt x="935" y="101"/>
                    <a:pt x="893" y="115"/>
                    <a:pt x="875" y="122"/>
                  </a:cubicBezTo>
                  <a:cubicBezTo>
                    <a:pt x="859" y="91"/>
                    <a:pt x="799" y="0"/>
                    <a:pt x="641" y="0"/>
                  </a:cubicBezTo>
                  <a:cubicBezTo>
                    <a:pt x="637" y="0"/>
                    <a:pt x="632" y="0"/>
                    <a:pt x="627" y="0"/>
                  </a:cubicBezTo>
                  <a:cubicBezTo>
                    <a:pt x="437" y="6"/>
                    <a:pt x="395" y="158"/>
                    <a:pt x="386" y="202"/>
                  </a:cubicBezTo>
                  <a:cubicBezTo>
                    <a:pt x="371" y="199"/>
                    <a:pt x="357" y="198"/>
                    <a:pt x="343" y="198"/>
                  </a:cubicBezTo>
                  <a:cubicBezTo>
                    <a:pt x="246" y="198"/>
                    <a:pt x="214" y="273"/>
                    <a:pt x="205" y="300"/>
                  </a:cubicBezTo>
                  <a:cubicBezTo>
                    <a:pt x="200" y="300"/>
                    <a:pt x="194" y="299"/>
                    <a:pt x="188" y="299"/>
                  </a:cubicBezTo>
                  <a:cubicBezTo>
                    <a:pt x="132" y="299"/>
                    <a:pt x="76" y="335"/>
                    <a:pt x="42" y="393"/>
                  </a:cubicBezTo>
                  <a:cubicBezTo>
                    <a:pt x="2" y="461"/>
                    <a:pt x="0" y="542"/>
                    <a:pt x="37" y="610"/>
                  </a:cubicBezTo>
                  <a:cubicBezTo>
                    <a:pt x="88" y="702"/>
                    <a:pt x="175" y="721"/>
                    <a:pt x="240" y="721"/>
                  </a:cubicBezTo>
                  <a:cubicBezTo>
                    <a:pt x="274" y="721"/>
                    <a:pt x="302" y="716"/>
                    <a:pt x="317" y="712"/>
                  </a:cubicBezTo>
                  <a:cubicBezTo>
                    <a:pt x="322" y="744"/>
                    <a:pt x="347" y="823"/>
                    <a:pt x="453" y="841"/>
                  </a:cubicBezTo>
                  <a:cubicBezTo>
                    <a:pt x="465" y="843"/>
                    <a:pt x="477" y="844"/>
                    <a:pt x="489" y="844"/>
                  </a:cubicBezTo>
                  <a:cubicBezTo>
                    <a:pt x="568" y="844"/>
                    <a:pt x="621" y="797"/>
                    <a:pt x="644" y="770"/>
                  </a:cubicBezTo>
                  <a:cubicBezTo>
                    <a:pt x="655" y="799"/>
                    <a:pt x="689" y="847"/>
                    <a:pt x="791" y="873"/>
                  </a:cubicBezTo>
                  <a:cubicBezTo>
                    <a:pt x="778" y="928"/>
                    <a:pt x="746" y="1003"/>
                    <a:pt x="673" y="1042"/>
                  </a:cubicBezTo>
                  <a:cubicBezTo>
                    <a:pt x="673" y="1042"/>
                    <a:pt x="966" y="1042"/>
                    <a:pt x="1099" y="761"/>
                  </a:cubicBezTo>
                  <a:cubicBezTo>
                    <a:pt x="1100" y="760"/>
                    <a:pt x="1101" y="758"/>
                    <a:pt x="1102" y="757"/>
                  </a:cubicBezTo>
                  <a:cubicBezTo>
                    <a:pt x="1123" y="763"/>
                    <a:pt x="1143" y="766"/>
                    <a:pt x="1162" y="766"/>
                  </a:cubicBezTo>
                  <a:cubicBezTo>
                    <a:pt x="1238" y="766"/>
                    <a:pt x="1274" y="717"/>
                    <a:pt x="1285" y="700"/>
                  </a:cubicBezTo>
                  <a:cubicBezTo>
                    <a:pt x="1339" y="699"/>
                    <a:pt x="1390" y="661"/>
                    <a:pt x="1420" y="601"/>
                  </a:cubicBezTo>
                  <a:cubicBezTo>
                    <a:pt x="1454" y="534"/>
                    <a:pt x="1451" y="461"/>
                    <a:pt x="1413" y="410"/>
                  </a:cubicBezTo>
                </a:path>
              </a:pathLst>
            </a:custGeom>
            <a:noFill/>
            <a:ln w="38100" cap="rnd" cmpd="thickThin">
              <a:solidFill>
                <a:srgbClr val="7A4E48"/>
              </a:solidFill>
              <a:prstDash val="sysDash"/>
              <a:round/>
              <a:headEnd/>
              <a:tailEnd/>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000000"/>
                </a:solidFill>
                <a:effectLst/>
                <a:uLnTx/>
                <a:uFillTx/>
                <a:latin typeface="Arial"/>
                <a:ea typeface="微软雅黑"/>
                <a:cs typeface="+mn-cs"/>
              </a:endParaRPr>
            </a:p>
          </p:txBody>
        </p:sp>
      </p:grpSp>
      <p:sp>
        <p:nvSpPr>
          <p:cNvPr id="24" name="Rectangle 23"/>
          <p:cNvSpPr/>
          <p:nvPr/>
        </p:nvSpPr>
        <p:spPr>
          <a:xfrm>
            <a:off x="7642561" y="2448635"/>
            <a:ext cx="3253074" cy="1200329"/>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0" cap="none" spc="0" normalizeH="0" baseline="0" noProof="0" dirty="0" err="1">
                <a:ln>
                  <a:noFill/>
                </a:ln>
                <a:solidFill>
                  <a:prstClr val="black">
                    <a:lumMod val="50000"/>
                  </a:prstClr>
                </a:solidFill>
                <a:effectLst/>
                <a:uLnTx/>
                <a:uFillTx/>
                <a:latin typeface="Arial"/>
                <a:ea typeface="Cambria" panose="02040503050406030204" pitchFamily="18" charset="0"/>
                <a:cs typeface="Arial" panose="020B0604020202020204" pitchFamily="34" charset="0"/>
              </a:rPr>
              <a:t>Em</a:t>
            </a:r>
            <a:r>
              <a:rPr kumimoji="0" lang="en-US" sz="2400" b="1" i="0" u="none" strike="noStrike" kern="0" cap="none" spc="0" normalizeH="0" baseline="0" noProof="0" dirty="0">
                <a:ln>
                  <a:noFill/>
                </a:ln>
                <a:solidFill>
                  <a:prstClr val="black">
                    <a:lumMod val="50000"/>
                  </a:prstClr>
                </a:solidFill>
                <a:effectLst/>
                <a:uLnTx/>
                <a:uFillTx/>
                <a:latin typeface="Arial"/>
                <a:ea typeface="Cambria" panose="02040503050406030204" pitchFamily="18" charset="0"/>
                <a:cs typeface="Arial" panose="020B0604020202020204" pitchFamily="34" charset="0"/>
              </a:rPr>
              <a:t> </a:t>
            </a:r>
            <a:r>
              <a:rPr kumimoji="0" lang="en-US" sz="2400" b="1" i="0" u="none" strike="noStrike" kern="0" cap="none" spc="0" normalizeH="0" baseline="0" noProof="0" dirty="0" err="1">
                <a:ln>
                  <a:noFill/>
                </a:ln>
                <a:solidFill>
                  <a:prstClr val="black">
                    <a:lumMod val="50000"/>
                  </a:prstClr>
                </a:solidFill>
                <a:effectLst/>
                <a:uLnTx/>
                <a:uFillTx/>
                <a:latin typeface="Arial"/>
                <a:ea typeface="Cambria" panose="02040503050406030204" pitchFamily="18" charset="0"/>
                <a:cs typeface="Arial" panose="020B0604020202020204" pitchFamily="34" charset="0"/>
              </a:rPr>
              <a:t>hãy</a:t>
            </a:r>
            <a:r>
              <a:rPr kumimoji="0" lang="en-US" sz="2400" b="1" i="0" u="none" strike="noStrike" kern="0" cap="none" spc="0" normalizeH="0" baseline="0" noProof="0" dirty="0">
                <a:ln>
                  <a:noFill/>
                </a:ln>
                <a:solidFill>
                  <a:prstClr val="black">
                    <a:lumMod val="50000"/>
                  </a:prstClr>
                </a:solidFill>
                <a:effectLst/>
                <a:uLnTx/>
                <a:uFillTx/>
                <a:latin typeface="Arial"/>
                <a:ea typeface="Cambria" panose="02040503050406030204" pitchFamily="18" charset="0"/>
                <a:cs typeface="Arial" panose="020B0604020202020204" pitchFamily="34" charset="0"/>
              </a:rPr>
              <a:t> </a:t>
            </a:r>
            <a:r>
              <a:rPr kumimoji="0" lang="en-US" sz="2400" b="1" i="0" u="none" strike="noStrike" kern="0" cap="none" spc="0" normalizeH="0" baseline="0" noProof="0" dirty="0" err="1">
                <a:ln>
                  <a:noFill/>
                </a:ln>
                <a:solidFill>
                  <a:prstClr val="black">
                    <a:lumMod val="50000"/>
                  </a:prstClr>
                </a:solidFill>
                <a:effectLst/>
                <a:uLnTx/>
                <a:uFillTx/>
                <a:latin typeface="Arial"/>
                <a:ea typeface="Cambria" panose="02040503050406030204" pitchFamily="18" charset="0"/>
                <a:cs typeface="Arial" panose="020B0604020202020204" pitchFamily="34" charset="0"/>
              </a:rPr>
              <a:t>tự</a:t>
            </a:r>
            <a:r>
              <a:rPr kumimoji="0" lang="en-US" sz="2400" b="1" i="0" u="none" strike="noStrike" kern="0" cap="none" spc="0" normalizeH="0" baseline="0" noProof="0" dirty="0">
                <a:ln>
                  <a:noFill/>
                </a:ln>
                <a:solidFill>
                  <a:prstClr val="black">
                    <a:lumMod val="50000"/>
                  </a:prstClr>
                </a:solidFill>
                <a:effectLst/>
                <a:uLnTx/>
                <a:uFillTx/>
                <a:latin typeface="Arial"/>
                <a:ea typeface="Cambria" panose="02040503050406030204" pitchFamily="18" charset="0"/>
                <a:cs typeface="Arial" panose="020B0604020202020204" pitchFamily="34" charset="0"/>
              </a:rPr>
              <a:t> </a:t>
            </a:r>
            <a:r>
              <a:rPr kumimoji="0" lang="en-US" sz="2400" b="1" i="0" u="none" strike="noStrike" kern="0" cap="none" spc="0" normalizeH="0" baseline="0" noProof="0" dirty="0" err="1">
                <a:ln>
                  <a:noFill/>
                </a:ln>
                <a:solidFill>
                  <a:prstClr val="black">
                    <a:lumMod val="50000"/>
                  </a:prstClr>
                </a:solidFill>
                <a:effectLst/>
                <a:uLnTx/>
                <a:uFillTx/>
                <a:latin typeface="Arial"/>
                <a:ea typeface="Cambria" panose="02040503050406030204" pitchFamily="18" charset="0"/>
                <a:cs typeface="Arial" panose="020B0604020202020204" pitchFamily="34" charset="0"/>
              </a:rPr>
              <a:t>đánh</a:t>
            </a:r>
            <a:r>
              <a:rPr kumimoji="0" lang="en-US" sz="2400" b="1" i="0" u="none" strike="noStrike" kern="0" cap="none" spc="0" normalizeH="0" baseline="0" noProof="0" dirty="0">
                <a:ln>
                  <a:noFill/>
                </a:ln>
                <a:solidFill>
                  <a:prstClr val="black">
                    <a:lumMod val="50000"/>
                  </a:prstClr>
                </a:solidFill>
                <a:effectLst/>
                <a:uLnTx/>
                <a:uFillTx/>
                <a:latin typeface="Arial"/>
                <a:ea typeface="Cambria" panose="02040503050406030204" pitchFamily="18" charset="0"/>
                <a:cs typeface="Arial" panose="020B0604020202020204" pitchFamily="34" charset="0"/>
              </a:rPr>
              <a:t> </a:t>
            </a:r>
            <a:r>
              <a:rPr kumimoji="0" lang="en-US" sz="2400" b="1" i="0" u="none" strike="noStrike" kern="0" cap="none" spc="0" normalizeH="0" baseline="0" noProof="0" dirty="0" err="1">
                <a:ln>
                  <a:noFill/>
                </a:ln>
                <a:solidFill>
                  <a:prstClr val="black">
                    <a:lumMod val="50000"/>
                  </a:prstClr>
                </a:solidFill>
                <a:effectLst/>
                <a:uLnTx/>
                <a:uFillTx/>
                <a:latin typeface="Arial"/>
                <a:ea typeface="Cambria" panose="02040503050406030204" pitchFamily="18" charset="0"/>
                <a:cs typeface="Arial" panose="020B0604020202020204" pitchFamily="34" charset="0"/>
              </a:rPr>
              <a:t>giá</a:t>
            </a:r>
            <a:r>
              <a:rPr kumimoji="0" lang="en-US" sz="2400" b="1" i="0" u="none" strike="noStrike" kern="0" cap="none" spc="0" normalizeH="0" baseline="0" noProof="0" dirty="0">
                <a:ln>
                  <a:noFill/>
                </a:ln>
                <a:solidFill>
                  <a:prstClr val="black">
                    <a:lumMod val="50000"/>
                  </a:prstClr>
                </a:solidFill>
                <a:effectLst/>
                <a:uLnTx/>
                <a:uFillTx/>
                <a:latin typeface="Arial"/>
                <a:ea typeface="Cambria" panose="02040503050406030204" pitchFamily="18" charset="0"/>
                <a:cs typeface="Arial" panose="020B0604020202020204" pitchFamily="34" charset="0"/>
              </a:rPr>
              <a:t> </a:t>
            </a:r>
            <a:r>
              <a:rPr kumimoji="0" lang="en-US" sz="2400" b="1" i="0" u="none" strike="noStrike" kern="0" cap="none" spc="0" normalizeH="0" baseline="0" noProof="0" dirty="0" err="1">
                <a:ln>
                  <a:noFill/>
                </a:ln>
                <a:solidFill>
                  <a:prstClr val="black">
                    <a:lumMod val="50000"/>
                  </a:prstClr>
                </a:solidFill>
                <a:effectLst/>
                <a:uLnTx/>
                <a:uFillTx/>
                <a:latin typeface="Arial"/>
                <a:ea typeface="Cambria" panose="02040503050406030204" pitchFamily="18" charset="0"/>
                <a:cs typeface="Arial" panose="020B0604020202020204" pitchFamily="34" charset="0"/>
              </a:rPr>
              <a:t>phần</a:t>
            </a:r>
            <a:r>
              <a:rPr kumimoji="0" lang="en-US" sz="2400" b="1" i="0" u="none" strike="noStrike" kern="0" cap="none" spc="0" normalizeH="0" baseline="0" noProof="0" dirty="0">
                <a:ln>
                  <a:noFill/>
                </a:ln>
                <a:solidFill>
                  <a:prstClr val="black">
                    <a:lumMod val="50000"/>
                  </a:prstClr>
                </a:solidFill>
                <a:effectLst/>
                <a:uLnTx/>
                <a:uFillTx/>
                <a:latin typeface="Arial"/>
                <a:ea typeface="Cambria" panose="02040503050406030204" pitchFamily="18" charset="0"/>
                <a:cs typeface="Arial" panose="020B0604020202020204" pitchFamily="34" charset="0"/>
              </a:rPr>
              <a:t> </a:t>
            </a:r>
            <a:r>
              <a:rPr kumimoji="0" lang="en-US" sz="2400" b="1" i="0" u="none" strike="noStrike" kern="0" cap="none" spc="0" normalizeH="0" baseline="0" noProof="0" dirty="0" err="1">
                <a:ln>
                  <a:noFill/>
                </a:ln>
                <a:solidFill>
                  <a:prstClr val="black">
                    <a:lumMod val="50000"/>
                  </a:prstClr>
                </a:solidFill>
                <a:effectLst/>
                <a:uLnTx/>
                <a:uFillTx/>
                <a:latin typeface="Arial"/>
                <a:ea typeface="Cambria" panose="02040503050406030204" pitchFamily="18" charset="0"/>
                <a:cs typeface="Arial" panose="020B0604020202020204" pitchFamily="34" charset="0"/>
              </a:rPr>
              <a:t>viết</a:t>
            </a:r>
            <a:r>
              <a:rPr kumimoji="0" lang="en-US" sz="2400" b="1" i="0" u="none" strike="noStrike" kern="0" cap="none" spc="0" normalizeH="0" baseline="0" noProof="0" dirty="0">
                <a:ln>
                  <a:noFill/>
                </a:ln>
                <a:solidFill>
                  <a:prstClr val="black">
                    <a:lumMod val="50000"/>
                  </a:prstClr>
                </a:solidFill>
                <a:effectLst/>
                <a:uLnTx/>
                <a:uFillTx/>
                <a:latin typeface="Arial"/>
                <a:ea typeface="Cambria" panose="02040503050406030204" pitchFamily="18" charset="0"/>
                <a:cs typeface="Arial" panose="020B0604020202020204" pitchFamily="34" charset="0"/>
              </a:rPr>
              <a:t> </a:t>
            </a:r>
            <a:r>
              <a:rPr kumimoji="0" lang="en-US" sz="2400" b="1" i="0" u="none" strike="noStrike" kern="0" cap="none" spc="0" normalizeH="0" baseline="0" noProof="0" dirty="0" err="1">
                <a:ln>
                  <a:noFill/>
                </a:ln>
                <a:solidFill>
                  <a:prstClr val="black">
                    <a:lumMod val="50000"/>
                  </a:prstClr>
                </a:solidFill>
                <a:effectLst/>
                <a:uLnTx/>
                <a:uFillTx/>
                <a:latin typeface="Arial"/>
                <a:ea typeface="Cambria" panose="02040503050406030204" pitchFamily="18" charset="0"/>
                <a:cs typeface="Arial" panose="020B0604020202020204" pitchFamily="34" charset="0"/>
              </a:rPr>
              <a:t>của</a:t>
            </a:r>
            <a:r>
              <a:rPr kumimoji="0" lang="en-US" sz="2400" b="1" i="0" u="none" strike="noStrike" kern="0" cap="none" spc="0" normalizeH="0" baseline="0" noProof="0" dirty="0">
                <a:ln>
                  <a:noFill/>
                </a:ln>
                <a:solidFill>
                  <a:prstClr val="black">
                    <a:lumMod val="50000"/>
                  </a:prstClr>
                </a:solidFill>
                <a:effectLst/>
                <a:uLnTx/>
                <a:uFillTx/>
                <a:latin typeface="Arial"/>
                <a:ea typeface="Cambria" panose="02040503050406030204" pitchFamily="18" charset="0"/>
                <a:cs typeface="Arial" panose="020B0604020202020204" pitchFamily="34" charset="0"/>
              </a:rPr>
              <a:t> </a:t>
            </a:r>
            <a:r>
              <a:rPr kumimoji="0" lang="en-US" sz="2400" b="1" i="0" u="none" strike="noStrike" kern="0" cap="none" spc="0" normalizeH="0" baseline="0" noProof="0" dirty="0" err="1">
                <a:ln>
                  <a:noFill/>
                </a:ln>
                <a:solidFill>
                  <a:prstClr val="black">
                    <a:lumMod val="50000"/>
                  </a:prstClr>
                </a:solidFill>
                <a:effectLst/>
                <a:uLnTx/>
                <a:uFillTx/>
                <a:latin typeface="Arial"/>
                <a:ea typeface="Cambria" panose="02040503050406030204" pitchFamily="18" charset="0"/>
                <a:cs typeface="Arial" panose="020B0604020202020204" pitchFamily="34" charset="0"/>
              </a:rPr>
              <a:t>mình</a:t>
            </a:r>
            <a:r>
              <a:rPr kumimoji="0" lang="en-US" sz="2400" b="1" i="0" u="none" strike="noStrike" kern="0" cap="none" spc="0" normalizeH="0" baseline="0" noProof="0" dirty="0">
                <a:ln>
                  <a:noFill/>
                </a:ln>
                <a:solidFill>
                  <a:prstClr val="black">
                    <a:lumMod val="50000"/>
                  </a:prstClr>
                </a:solidFill>
                <a:effectLst/>
                <a:uLnTx/>
                <a:uFillTx/>
                <a:latin typeface="Arial"/>
                <a:ea typeface="Cambria" panose="02040503050406030204" pitchFamily="18" charset="0"/>
                <a:cs typeface="Arial" panose="020B0604020202020204" pitchFamily="34" charset="0"/>
              </a:rPr>
              <a:t> </a:t>
            </a:r>
            <a:r>
              <a:rPr kumimoji="0" lang="en-US" sz="2400" b="1" i="0" u="none" strike="noStrike" kern="0" cap="none" spc="0" normalizeH="0" baseline="0" noProof="0" dirty="0" err="1">
                <a:ln>
                  <a:noFill/>
                </a:ln>
                <a:solidFill>
                  <a:prstClr val="black">
                    <a:lumMod val="50000"/>
                  </a:prstClr>
                </a:solidFill>
                <a:effectLst/>
                <a:uLnTx/>
                <a:uFillTx/>
                <a:latin typeface="Arial"/>
                <a:ea typeface="Cambria" panose="02040503050406030204" pitchFamily="18" charset="0"/>
                <a:cs typeface="Arial" panose="020B0604020202020204" pitchFamily="34" charset="0"/>
              </a:rPr>
              <a:t>và</a:t>
            </a:r>
            <a:r>
              <a:rPr kumimoji="0" lang="en-US" sz="2400" b="1" i="0" u="none" strike="noStrike" kern="0" cap="none" spc="0" normalizeH="0" baseline="0" noProof="0" dirty="0">
                <a:ln>
                  <a:noFill/>
                </a:ln>
                <a:solidFill>
                  <a:prstClr val="black">
                    <a:lumMod val="50000"/>
                  </a:prstClr>
                </a:solidFill>
                <a:effectLst/>
                <a:uLnTx/>
                <a:uFillTx/>
                <a:latin typeface="Arial"/>
                <a:ea typeface="Cambria" panose="02040503050406030204" pitchFamily="18" charset="0"/>
                <a:cs typeface="Arial" panose="020B0604020202020204" pitchFamily="34" charset="0"/>
              </a:rPr>
              <a:t> </a:t>
            </a:r>
            <a:r>
              <a:rPr kumimoji="0" lang="en-US" sz="2400" b="1" i="0" u="none" strike="noStrike" kern="0" cap="none" spc="0" normalizeH="0" baseline="0" noProof="0" dirty="0" err="1">
                <a:ln>
                  <a:noFill/>
                </a:ln>
                <a:solidFill>
                  <a:prstClr val="black">
                    <a:lumMod val="50000"/>
                  </a:prstClr>
                </a:solidFill>
                <a:effectLst/>
                <a:uLnTx/>
                <a:uFillTx/>
                <a:latin typeface="Arial"/>
                <a:ea typeface="Cambria" panose="02040503050406030204" pitchFamily="18" charset="0"/>
                <a:cs typeface="Arial" panose="020B0604020202020204" pitchFamily="34" charset="0"/>
              </a:rPr>
              <a:t>của</a:t>
            </a:r>
            <a:r>
              <a:rPr kumimoji="0" lang="en-US" sz="2400" b="1" i="0" u="none" strike="noStrike" kern="0" cap="none" spc="0" normalizeH="0" baseline="0" noProof="0" dirty="0">
                <a:ln>
                  <a:noFill/>
                </a:ln>
                <a:solidFill>
                  <a:prstClr val="black">
                    <a:lumMod val="50000"/>
                  </a:prstClr>
                </a:solidFill>
                <a:effectLst/>
                <a:uLnTx/>
                <a:uFillTx/>
                <a:latin typeface="Arial"/>
                <a:ea typeface="Cambria" panose="02040503050406030204" pitchFamily="18" charset="0"/>
                <a:cs typeface="Arial" panose="020B0604020202020204" pitchFamily="34" charset="0"/>
              </a:rPr>
              <a:t> </a:t>
            </a:r>
            <a:r>
              <a:rPr kumimoji="0" lang="en-US" sz="2400" b="1" i="0" u="none" strike="noStrike" kern="0" cap="none" spc="0" normalizeH="0" baseline="0" noProof="0" dirty="0" err="1">
                <a:ln>
                  <a:noFill/>
                </a:ln>
                <a:solidFill>
                  <a:prstClr val="black">
                    <a:lumMod val="50000"/>
                  </a:prstClr>
                </a:solidFill>
                <a:effectLst/>
                <a:uLnTx/>
                <a:uFillTx/>
                <a:latin typeface="Arial"/>
                <a:ea typeface="Cambria" panose="02040503050406030204" pitchFamily="18" charset="0"/>
                <a:cs typeface="Arial" panose="020B0604020202020204" pitchFamily="34" charset="0"/>
              </a:rPr>
              <a:t>bạn</a:t>
            </a:r>
            <a:endParaRPr kumimoji="0" lang="en-US" sz="2400" b="1" i="0" u="none" strike="noStrike" kern="0" cap="none" spc="0" normalizeH="0" baseline="0" noProof="0" dirty="0">
              <a:ln>
                <a:noFill/>
              </a:ln>
              <a:solidFill>
                <a:prstClr val="black">
                  <a:lumMod val="50000"/>
                </a:prstClr>
              </a:solidFill>
              <a:effectLst/>
              <a:uLnTx/>
              <a:uFillTx/>
              <a:latin typeface="Arial"/>
              <a:ea typeface="Cambria" panose="02040503050406030204" pitchFamily="18" charset="0"/>
              <a:cs typeface="Arial" panose="020B0604020202020204" pitchFamily="34" charset="0"/>
            </a:endParaRPr>
          </a:p>
        </p:txBody>
      </p:sp>
    </p:spTree>
    <p:extLst>
      <p:ext uri="{BB962C8B-B14F-4D97-AF65-F5344CB8AC3E}">
        <p14:creationId xmlns:p14="http://schemas.microsoft.com/office/powerpoint/2010/main" val="60774647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a:extLst>
              <a:ext uri="{FF2B5EF4-FFF2-40B4-BE49-F238E27FC236}">
                <a16:creationId xmlns:a16="http://schemas.microsoft.com/office/drawing/2014/main" id="{AF46E9B7-16A5-4AE7-92BA-287BC75B973E}"/>
              </a:ext>
            </a:extLst>
          </p:cNvPr>
          <p:cNvPicPr>
            <a:picLocks noChangeAspect="1"/>
          </p:cNvPicPr>
          <p:nvPr/>
        </p:nvPicPr>
        <p:blipFill rotWithShape="1">
          <a:blip r:embed="rId3">
            <a:extLst>
              <a:ext uri="{28A0092B-C50C-407E-A947-70E740481C1C}">
                <a14:useLocalDpi xmlns:a14="http://schemas.microsoft.com/office/drawing/2010/main" val="0"/>
              </a:ext>
            </a:extLst>
          </a:blip>
          <a:srcRect l="7143" r="7143" b="2798"/>
          <a:stretch/>
        </p:blipFill>
        <p:spPr>
          <a:xfrm>
            <a:off x="0" y="0"/>
            <a:ext cx="12192000" cy="6858000"/>
          </a:xfrm>
          <a:prstGeom prst="rect">
            <a:avLst/>
          </a:prstGeom>
        </p:spPr>
      </p:pic>
      <p:sp>
        <p:nvSpPr>
          <p:cNvPr id="41" name="矩形 40">
            <a:extLst>
              <a:ext uri="{FF2B5EF4-FFF2-40B4-BE49-F238E27FC236}">
                <a16:creationId xmlns:a16="http://schemas.microsoft.com/office/drawing/2014/main" id="{C154E082-B022-4479-A8F9-424D06B8EBE3}"/>
              </a:ext>
            </a:extLst>
          </p:cNvPr>
          <p:cNvSpPr/>
          <p:nvPr/>
        </p:nvSpPr>
        <p:spPr>
          <a:xfrm>
            <a:off x="0" y="0"/>
            <a:ext cx="12192000" cy="6858000"/>
          </a:xfrm>
          <a:prstGeom prst="rect">
            <a:avLst/>
          </a:pr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Arial"/>
              <a:ea typeface="微软雅黑"/>
              <a:cs typeface="+mn-cs"/>
            </a:endParaRPr>
          </a:p>
        </p:txBody>
      </p:sp>
      <p:pic>
        <p:nvPicPr>
          <p:cNvPr id="13" name="图片 12">
            <a:extLst>
              <a:ext uri="{FF2B5EF4-FFF2-40B4-BE49-F238E27FC236}">
                <a16:creationId xmlns:a16="http://schemas.microsoft.com/office/drawing/2014/main" id="{4408F8A6-AA9F-42DA-A819-D12F9142C640}"/>
              </a:ext>
            </a:extLst>
          </p:cNvPr>
          <p:cNvPicPr>
            <a:picLocks noChangeAspect="1"/>
          </p:cNvPicPr>
          <p:nvPr/>
        </p:nvPicPr>
        <p:blipFill rotWithShape="1">
          <a:blip r:embed="rId4">
            <a:extLst>
              <a:ext uri="{28A0092B-C50C-407E-A947-70E740481C1C}">
                <a14:useLocalDpi xmlns:a14="http://schemas.microsoft.com/office/drawing/2010/main" val="0"/>
              </a:ext>
            </a:extLst>
          </a:blip>
          <a:srcRect b="17294"/>
          <a:stretch/>
        </p:blipFill>
        <p:spPr>
          <a:xfrm>
            <a:off x="0" y="4254243"/>
            <a:ext cx="2322286" cy="2318044"/>
          </a:xfrm>
          <a:prstGeom prst="rect">
            <a:avLst/>
          </a:prstGeom>
        </p:spPr>
      </p:pic>
      <p:pic>
        <p:nvPicPr>
          <p:cNvPr id="7" name="图片 6">
            <a:extLst>
              <a:ext uri="{FF2B5EF4-FFF2-40B4-BE49-F238E27FC236}">
                <a16:creationId xmlns:a16="http://schemas.microsoft.com/office/drawing/2014/main" id="{1FD4A67A-FF59-4105-B468-C3B4C1831E47}"/>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0" y="5961657"/>
            <a:ext cx="12192000" cy="897331"/>
          </a:xfrm>
          <a:prstGeom prst="rect">
            <a:avLst/>
          </a:prstGeom>
        </p:spPr>
      </p:pic>
      <p:pic>
        <p:nvPicPr>
          <p:cNvPr id="9" name="图片 8">
            <a:extLst>
              <a:ext uri="{FF2B5EF4-FFF2-40B4-BE49-F238E27FC236}">
                <a16:creationId xmlns:a16="http://schemas.microsoft.com/office/drawing/2014/main" id="{5027E655-B325-42AD-82B9-A85796D39978}"/>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226288" y="2368315"/>
            <a:ext cx="4729918" cy="4089861"/>
          </a:xfrm>
          <a:prstGeom prst="rect">
            <a:avLst/>
          </a:prstGeom>
        </p:spPr>
      </p:pic>
      <p:pic>
        <p:nvPicPr>
          <p:cNvPr id="5" name="图片 4">
            <a:extLst>
              <a:ext uri="{FF2B5EF4-FFF2-40B4-BE49-F238E27FC236}">
                <a16:creationId xmlns:a16="http://schemas.microsoft.com/office/drawing/2014/main" id="{92185730-5AFE-4724-A59F-AA7BC0019D8F}"/>
              </a:ext>
            </a:extLst>
          </p:cNvPr>
          <p:cNvPicPr>
            <a:picLocks noChangeAspect="1"/>
          </p:cNvPicPr>
          <p:nvPr/>
        </p:nvPicPr>
        <p:blipFill rotWithShape="1">
          <a:blip r:embed="rId7">
            <a:extLst>
              <a:ext uri="{28A0092B-C50C-407E-A947-70E740481C1C}">
                <a14:useLocalDpi xmlns:a14="http://schemas.microsoft.com/office/drawing/2010/main" val="0"/>
              </a:ext>
            </a:extLst>
          </a:blip>
          <a:srcRect l="937"/>
          <a:stretch/>
        </p:blipFill>
        <p:spPr>
          <a:xfrm>
            <a:off x="0" y="6272169"/>
            <a:ext cx="12192000" cy="585831"/>
          </a:xfrm>
          <a:prstGeom prst="rect">
            <a:avLst/>
          </a:prstGeom>
        </p:spPr>
      </p:pic>
      <p:pic>
        <p:nvPicPr>
          <p:cNvPr id="11" name="图片 10">
            <a:extLst>
              <a:ext uri="{FF2B5EF4-FFF2-40B4-BE49-F238E27FC236}">
                <a16:creationId xmlns:a16="http://schemas.microsoft.com/office/drawing/2014/main" id="{75350D85-3830-491E-A0F9-A2C3526A2C42}"/>
              </a:ext>
            </a:extLst>
          </p:cNvPr>
          <p:cNvPicPr>
            <a:picLocks noChangeAspect="1"/>
          </p:cNvPicPr>
          <p:nvPr/>
        </p:nvPicPr>
        <p:blipFill rotWithShape="1">
          <a:blip r:embed="rId8">
            <a:extLst>
              <a:ext uri="{28A0092B-C50C-407E-A947-70E740481C1C}">
                <a14:useLocalDpi xmlns:a14="http://schemas.microsoft.com/office/drawing/2010/main" val="0"/>
              </a:ext>
            </a:extLst>
          </a:blip>
          <a:srcRect b="7286"/>
          <a:stretch/>
        </p:blipFill>
        <p:spPr>
          <a:xfrm>
            <a:off x="1" y="4959573"/>
            <a:ext cx="2902856" cy="1898427"/>
          </a:xfrm>
          <a:prstGeom prst="rect">
            <a:avLst/>
          </a:prstGeom>
        </p:spPr>
      </p:pic>
      <p:pic>
        <p:nvPicPr>
          <p:cNvPr id="15" name="图片 14">
            <a:extLst>
              <a:ext uri="{FF2B5EF4-FFF2-40B4-BE49-F238E27FC236}">
                <a16:creationId xmlns:a16="http://schemas.microsoft.com/office/drawing/2014/main" id="{7E10F698-A635-4763-8440-7F27D65A5E6A}"/>
              </a:ext>
            </a:extLst>
          </p:cNvPr>
          <p:cNvPicPr>
            <a:picLocks noChangeAspect="1"/>
          </p:cNvPicPr>
          <p:nvPr/>
        </p:nvPicPr>
        <p:blipFill rotWithShape="1">
          <a:blip r:embed="rId9">
            <a:extLst>
              <a:ext uri="{28A0092B-C50C-407E-A947-70E740481C1C}">
                <a14:useLocalDpi xmlns:a14="http://schemas.microsoft.com/office/drawing/2010/main" val="0"/>
              </a:ext>
            </a:extLst>
          </a:blip>
          <a:srcRect b="20536"/>
          <a:stretch/>
        </p:blipFill>
        <p:spPr>
          <a:xfrm>
            <a:off x="0" y="6512425"/>
            <a:ext cx="12192000" cy="345575"/>
          </a:xfrm>
          <a:prstGeom prst="rect">
            <a:avLst/>
          </a:prstGeom>
        </p:spPr>
      </p:pic>
      <p:grpSp>
        <p:nvGrpSpPr>
          <p:cNvPr id="22" name="组合 21">
            <a:extLst>
              <a:ext uri="{FF2B5EF4-FFF2-40B4-BE49-F238E27FC236}">
                <a16:creationId xmlns:a16="http://schemas.microsoft.com/office/drawing/2014/main" id="{15C619C1-02B1-49B1-B7A5-32BF9A3E369B}"/>
              </a:ext>
            </a:extLst>
          </p:cNvPr>
          <p:cNvGrpSpPr/>
          <p:nvPr/>
        </p:nvGrpSpPr>
        <p:grpSpPr>
          <a:xfrm>
            <a:off x="10147313" y="371533"/>
            <a:ext cx="1377938" cy="1015337"/>
            <a:chOff x="5253037" y="2590800"/>
            <a:chExt cx="2322286" cy="1711183"/>
          </a:xfrm>
        </p:grpSpPr>
        <p:pic>
          <p:nvPicPr>
            <p:cNvPr id="19" name="图片 18">
              <a:extLst>
                <a:ext uri="{FF2B5EF4-FFF2-40B4-BE49-F238E27FC236}">
                  <a16:creationId xmlns:a16="http://schemas.microsoft.com/office/drawing/2014/main" id="{A3E2D120-3468-4D4B-B4B9-C14444295DB6}"/>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5253037" y="2590800"/>
              <a:ext cx="1685925" cy="1676400"/>
            </a:xfrm>
            <a:prstGeom prst="rect">
              <a:avLst/>
            </a:prstGeom>
          </p:spPr>
        </p:pic>
        <p:pic>
          <p:nvPicPr>
            <p:cNvPr id="21" name="图片 20">
              <a:extLst>
                <a:ext uri="{FF2B5EF4-FFF2-40B4-BE49-F238E27FC236}">
                  <a16:creationId xmlns:a16="http://schemas.microsoft.com/office/drawing/2014/main" id="{3A4EF704-B512-4B36-A236-7907CFE3757B}"/>
                </a:ext>
              </a:extLst>
            </p:cNvPr>
            <p:cNvPicPr>
              <a:picLocks noChangeAspect="1"/>
            </p:cNvPicPr>
            <p:nvPr/>
          </p:nvPicPr>
          <p:blipFill>
            <a:blip r:embed="rId11">
              <a:extLst>
                <a:ext uri="{BEBA8EAE-BF5A-486C-A8C5-ECC9F3942E4B}">
                  <a14:imgProps xmlns:a14="http://schemas.microsoft.com/office/drawing/2010/main">
                    <a14:imgLayer r:embed="rId12">
                      <a14:imgEffect>
                        <a14:colorTemperature colorTemp="11200"/>
                      </a14:imgEffect>
                    </a14:imgLayer>
                  </a14:imgProps>
                </a:ext>
                <a:ext uri="{28A0092B-C50C-407E-A947-70E740481C1C}">
                  <a14:useLocalDpi xmlns:a14="http://schemas.microsoft.com/office/drawing/2010/main" val="0"/>
                </a:ext>
              </a:extLst>
            </a:blip>
            <a:stretch>
              <a:fillRect/>
            </a:stretch>
          </p:blipFill>
          <p:spPr>
            <a:xfrm>
              <a:off x="5584598" y="3378058"/>
              <a:ext cx="1990725" cy="923925"/>
            </a:xfrm>
            <a:prstGeom prst="rect">
              <a:avLst/>
            </a:prstGeom>
          </p:spPr>
        </p:pic>
      </p:grpSp>
      <p:pic>
        <p:nvPicPr>
          <p:cNvPr id="28" name="图片 27">
            <a:extLst>
              <a:ext uri="{FF2B5EF4-FFF2-40B4-BE49-F238E27FC236}">
                <a16:creationId xmlns:a16="http://schemas.microsoft.com/office/drawing/2014/main" id="{8F5319F2-4D02-40B1-8520-15B11B51A870}"/>
              </a:ext>
            </a:extLst>
          </p:cNvPr>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345395" y="2094984"/>
            <a:ext cx="1158195" cy="1630532"/>
          </a:xfrm>
          <a:prstGeom prst="rect">
            <a:avLst/>
          </a:prstGeom>
        </p:spPr>
      </p:pic>
      <p:sp>
        <p:nvSpPr>
          <p:cNvPr id="40" name="椭圆 39">
            <a:extLst>
              <a:ext uri="{FF2B5EF4-FFF2-40B4-BE49-F238E27FC236}">
                <a16:creationId xmlns:a16="http://schemas.microsoft.com/office/drawing/2014/main" id="{86FD8E76-3C0E-475B-BF1E-2845ACCA6B48}"/>
              </a:ext>
            </a:extLst>
          </p:cNvPr>
          <p:cNvSpPr/>
          <p:nvPr/>
        </p:nvSpPr>
        <p:spPr>
          <a:xfrm>
            <a:off x="2798187" y="1205891"/>
            <a:ext cx="4033722" cy="4033722"/>
          </a:xfrm>
          <a:prstGeom prst="ellipse">
            <a:avLst/>
          </a:prstGeom>
          <a:blipFill dpi="0" rotWithShape="1">
            <a:blip r:embed="rId14">
              <a:alphaModFix amt="26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srgbClr val="FFFFFF"/>
              </a:solidFill>
              <a:effectLst/>
              <a:uLnTx/>
              <a:uFillTx/>
              <a:latin typeface="Arial"/>
              <a:ea typeface="微软雅黑"/>
              <a:cs typeface="+mn-cs"/>
            </a:endParaRPr>
          </a:p>
        </p:txBody>
      </p:sp>
      <p:sp>
        <p:nvSpPr>
          <p:cNvPr id="2" name="Rectangle 1"/>
          <p:cNvSpPr/>
          <p:nvPr/>
        </p:nvSpPr>
        <p:spPr>
          <a:xfrm>
            <a:off x="670099" y="1849625"/>
            <a:ext cx="9818807" cy="2175596"/>
          </a:xfrm>
          <a:prstGeom prst="rect">
            <a:avLst/>
          </a:prstGeom>
        </p:spPr>
        <p:txBody>
          <a:bodyPr wrap="square">
            <a:spAutoFit/>
          </a:bodyPr>
          <a:lstStyle/>
          <a:p>
            <a:pPr marL="0" marR="0" lvl="0" indent="0" algn="ctr" defTabSz="914400" rtl="0" eaLnBrk="1" fontAlgn="auto" latinLnBrk="0" hangingPunct="1">
              <a:lnSpc>
                <a:spcPct val="150000"/>
              </a:lnSpc>
              <a:spcBef>
                <a:spcPts val="0"/>
              </a:spcBef>
              <a:spcAft>
                <a:spcPts val="600"/>
              </a:spcAft>
              <a:buClrTx/>
              <a:buSzTx/>
              <a:buFontTx/>
              <a:buNone/>
              <a:tabLst/>
              <a:defRPr/>
            </a:pPr>
            <a:r>
              <a:rPr kumimoji="0" lang="vi-VN" sz="4800" b="1" i="0" u="none" strike="noStrike" kern="1200" cap="none" spc="0" normalizeH="0" baseline="0" noProof="0">
                <a:ln>
                  <a:noFill/>
                </a:ln>
                <a:solidFill>
                  <a:srgbClr val="229CA6"/>
                </a:solidFill>
                <a:effectLst/>
                <a:uLnTx/>
                <a:uFillTx/>
                <a:latin typeface="Times New Roman" panose="02020603050405020304" pitchFamily="18" charset="0"/>
                <a:ea typeface="微软雅黑"/>
                <a:cs typeface="Times New Roman" panose="02020603050405020304" pitchFamily="18" charset="0"/>
              </a:rPr>
              <a:t>Tìm </a:t>
            </a:r>
            <a:r>
              <a:rPr lang="en-US" sz="4800" b="1">
                <a:solidFill>
                  <a:srgbClr val="229CA6"/>
                </a:solidFill>
                <a:latin typeface="Times New Roman" panose="02020603050405020304" pitchFamily="18" charset="0"/>
                <a:ea typeface="微软雅黑"/>
                <a:cs typeface="Times New Roman" panose="02020603050405020304" pitchFamily="18" charset="0"/>
              </a:rPr>
              <a:t>từ ngữ</a:t>
            </a:r>
            <a:r>
              <a:rPr kumimoji="0" lang="vi-VN" sz="4800" b="1" i="0" u="none" strike="noStrike" kern="1200" cap="none" spc="0" normalizeH="0" baseline="0" noProof="0">
                <a:ln>
                  <a:noFill/>
                </a:ln>
                <a:solidFill>
                  <a:srgbClr val="229CA6"/>
                </a:solidFill>
                <a:effectLst/>
                <a:uLnTx/>
                <a:uFillTx/>
                <a:latin typeface="Times New Roman" panose="02020603050405020304" pitchFamily="18" charset="0"/>
                <a:ea typeface="微软雅黑"/>
                <a:cs typeface="Times New Roman" panose="02020603050405020304" pitchFamily="18" charset="0"/>
              </a:rPr>
              <a:t> được </a:t>
            </a:r>
            <a:r>
              <a:rPr lang="en-US" sz="4800" b="1">
                <a:solidFill>
                  <a:srgbClr val="229CA6"/>
                </a:solidFill>
                <a:latin typeface="Times New Roman" panose="02020603050405020304" pitchFamily="18" charset="0"/>
                <a:ea typeface="微软雅黑"/>
                <a:cs typeface="Times New Roman" panose="02020603050405020304" pitchFamily="18" charset="0"/>
              </a:rPr>
              <a:t>tạo bởi</a:t>
            </a:r>
            <a:r>
              <a:rPr kumimoji="0" lang="vi-VN" sz="4800" b="1" i="0" u="none" strike="noStrike" kern="1200" cap="none" spc="0" normalizeH="0" baseline="0" noProof="0">
                <a:ln>
                  <a:noFill/>
                </a:ln>
                <a:solidFill>
                  <a:srgbClr val="229CA6"/>
                </a:solidFill>
                <a:effectLst/>
                <a:uLnTx/>
                <a:uFillTx/>
                <a:latin typeface="Times New Roman" panose="02020603050405020304" pitchFamily="18" charset="0"/>
                <a:ea typeface="微软雅黑"/>
                <a:cs typeface="Times New Roman" panose="02020603050405020304" pitchFamily="18" charset="0"/>
              </a:rPr>
              <a:t> mỗi tiếng</a:t>
            </a:r>
            <a:r>
              <a:rPr kumimoji="0" lang="en-US" sz="4800" b="1" i="0" u="none" strike="noStrike" kern="1200" cap="none" spc="0" normalizeH="0" baseline="0" noProof="0">
                <a:ln>
                  <a:noFill/>
                </a:ln>
                <a:solidFill>
                  <a:srgbClr val="229CA6"/>
                </a:solidFill>
                <a:effectLst/>
                <a:uLnTx/>
                <a:uFillTx/>
                <a:latin typeface="Times New Roman" panose="02020603050405020304" pitchFamily="18" charset="0"/>
                <a:ea typeface="微软雅黑"/>
                <a:cs typeface="Times New Roman" panose="02020603050405020304" pitchFamily="18" charset="0"/>
              </a:rPr>
              <a:t> dưới</a:t>
            </a:r>
            <a:r>
              <a:rPr kumimoji="0" lang="en-US" sz="4800" b="1" i="0" u="none" strike="noStrike" kern="1200" cap="none" spc="0" normalizeH="0" noProof="0">
                <a:ln>
                  <a:noFill/>
                </a:ln>
                <a:solidFill>
                  <a:srgbClr val="229CA6"/>
                </a:solidFill>
                <a:effectLst/>
                <a:uLnTx/>
                <a:uFillTx/>
                <a:latin typeface="Times New Roman" panose="02020603050405020304" pitchFamily="18" charset="0"/>
                <a:ea typeface="微软雅黑"/>
                <a:cs typeface="Times New Roman" panose="02020603050405020304" pitchFamily="18" charset="0"/>
              </a:rPr>
              <a:t> đây:</a:t>
            </a:r>
            <a:endParaRPr kumimoji="0" lang="en-US" sz="6600" b="1" i="0" u="none" strike="noStrike" kern="1200" cap="none" spc="0" normalizeH="0" baseline="0" noProof="0" dirty="0">
              <a:ln>
                <a:noFill/>
              </a:ln>
              <a:solidFill>
                <a:srgbClr val="F95858"/>
              </a:solidFill>
              <a:effectLst/>
              <a:uLnTx/>
              <a:uFillTx/>
              <a:latin typeface="Times New Roman" panose="02020603050405020304" pitchFamily="18" charset="0"/>
              <a:ea typeface="微软雅黑"/>
              <a:cs typeface="Times New Roman" panose="02020603050405020304" pitchFamily="18" charset="0"/>
            </a:endParaRPr>
          </a:p>
        </p:txBody>
      </p:sp>
      <p:grpSp>
        <p:nvGrpSpPr>
          <p:cNvPr id="6" name="Group 5"/>
          <p:cNvGrpSpPr/>
          <p:nvPr/>
        </p:nvGrpSpPr>
        <p:grpSpPr>
          <a:xfrm>
            <a:off x="940874" y="294133"/>
            <a:ext cx="1684615" cy="1684612"/>
            <a:chOff x="2037630" y="92799"/>
            <a:chExt cx="1684615" cy="1684612"/>
          </a:xfrm>
        </p:grpSpPr>
        <p:grpSp>
          <p:nvGrpSpPr>
            <p:cNvPr id="26" name="组合 30">
              <a:extLst>
                <a:ext uri="{FF2B5EF4-FFF2-40B4-BE49-F238E27FC236}">
                  <a16:creationId xmlns:a16="http://schemas.microsoft.com/office/drawing/2014/main" id="{C5E41FA1-BB5B-4426-9F6F-7A03B59EB49A}"/>
                </a:ext>
              </a:extLst>
            </p:cNvPr>
            <p:cNvGrpSpPr/>
            <p:nvPr/>
          </p:nvGrpSpPr>
          <p:grpSpPr>
            <a:xfrm>
              <a:off x="2037630" y="92799"/>
              <a:ext cx="1684615" cy="1684612"/>
              <a:chOff x="4983602" y="1581300"/>
              <a:chExt cx="2250197" cy="2250197"/>
            </a:xfrm>
          </p:grpSpPr>
          <p:sp>
            <p:nvSpPr>
              <p:cNvPr id="27" name="ValueBack2">
                <a:extLst>
                  <a:ext uri="{FF2B5EF4-FFF2-40B4-BE49-F238E27FC236}">
                    <a16:creationId xmlns:a16="http://schemas.microsoft.com/office/drawing/2014/main" id="{45D2BB7C-DDDA-45A8-A1C6-706DE48E6358}"/>
                  </a:ext>
                </a:extLst>
              </p:cNvPr>
              <p:cNvSpPr/>
              <p:nvPr/>
            </p:nvSpPr>
            <p:spPr>
              <a:xfrm>
                <a:off x="5156071" y="1753770"/>
                <a:ext cx="1905256" cy="1905256"/>
              </a:xfrm>
              <a:prstGeom prst="ellipse">
                <a:avLst/>
              </a:prstGeom>
              <a:solidFill>
                <a:srgbClr val="229CA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Arial"/>
                  <a:ea typeface="微软雅黑"/>
                  <a:cs typeface="+mn-cs"/>
                </a:endParaRPr>
              </a:p>
            </p:txBody>
          </p:sp>
          <p:sp>
            <p:nvSpPr>
              <p:cNvPr id="29" name="ExtraShape">
                <a:extLst>
                  <a:ext uri="{FF2B5EF4-FFF2-40B4-BE49-F238E27FC236}">
                    <a16:creationId xmlns:a16="http://schemas.microsoft.com/office/drawing/2014/main" id="{E5AF3EB7-D836-41BD-BE6F-67414943451E}"/>
                  </a:ext>
                </a:extLst>
              </p:cNvPr>
              <p:cNvSpPr/>
              <p:nvPr/>
            </p:nvSpPr>
            <p:spPr>
              <a:xfrm>
                <a:off x="5303153" y="1900851"/>
                <a:ext cx="1611095" cy="1611095"/>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Arial"/>
                  <a:ea typeface="微软雅黑"/>
                  <a:cs typeface="+mn-cs"/>
                </a:endParaRPr>
              </a:p>
            </p:txBody>
          </p:sp>
          <p:sp>
            <p:nvSpPr>
              <p:cNvPr id="30" name="ValueShape2">
                <a:extLst>
                  <a:ext uri="{FF2B5EF4-FFF2-40B4-BE49-F238E27FC236}">
                    <a16:creationId xmlns:a16="http://schemas.microsoft.com/office/drawing/2014/main" id="{B613AC4D-E371-498C-BF8E-AD420153E8F6}"/>
                  </a:ext>
                </a:extLst>
              </p:cNvPr>
              <p:cNvSpPr/>
              <p:nvPr/>
            </p:nvSpPr>
            <p:spPr>
              <a:xfrm flipH="1">
                <a:off x="4983602" y="1581300"/>
                <a:ext cx="2250197" cy="2250197"/>
              </a:xfrm>
              <a:prstGeom prst="arc">
                <a:avLst>
                  <a:gd name="adj1" fmla="val 16200000"/>
                  <a:gd name="adj2" fmla="val 11664000"/>
                </a:avLst>
              </a:prstGeom>
              <a:noFill/>
              <a:ln w="53975" cap="rnd" cmpd="thickThin">
                <a:solidFill>
                  <a:srgbClr val="229CA6"/>
                </a:solidFill>
                <a:prstDash val="sysDash"/>
                <a:round/>
                <a:headEnd/>
                <a:tailEnd/>
              </a:ln>
            </p:spPr>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000000"/>
                  </a:solidFill>
                  <a:effectLst/>
                  <a:uLnTx/>
                  <a:uFillTx/>
                  <a:latin typeface="Arial"/>
                  <a:ea typeface="微软雅黑"/>
                  <a:cs typeface="+mn-cs"/>
                </a:endParaRPr>
              </a:p>
            </p:txBody>
          </p:sp>
        </p:grpSp>
        <p:sp>
          <p:nvSpPr>
            <p:cNvPr id="32" name="Rectangle 31"/>
            <p:cNvSpPr/>
            <p:nvPr/>
          </p:nvSpPr>
          <p:spPr>
            <a:xfrm>
              <a:off x="2548467" y="364009"/>
              <a:ext cx="676788" cy="1107996"/>
            </a:xfrm>
            <a:prstGeom prst="rect">
              <a:avLst/>
            </a:prstGeom>
          </p:spPr>
          <p:txBody>
            <a:bodyPr wrap="non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6600" b="0" i="0" u="none" strike="noStrike" kern="1200" cap="none" spc="0" normalizeH="0" baseline="0" noProof="0" dirty="0">
                  <a:ln>
                    <a:noFill/>
                  </a:ln>
                  <a:solidFill>
                    <a:srgbClr val="229CA6"/>
                  </a:solidFill>
                  <a:effectLst/>
                  <a:uLnTx/>
                  <a:uFillTx/>
                  <a:latin typeface="Coiny" panose="02000903060500060000" pitchFamily="2" charset="0"/>
                  <a:ea typeface="微软雅黑"/>
                  <a:cs typeface="+mn-cs"/>
                </a:rPr>
                <a:t>2</a:t>
              </a:r>
              <a:endParaRPr kumimoji="0" lang="en-US" sz="2800" b="0" i="0" u="none" strike="noStrike" kern="1200" cap="none" spc="0" normalizeH="0" baseline="0" noProof="0" dirty="0">
                <a:ln>
                  <a:noFill/>
                </a:ln>
                <a:solidFill>
                  <a:srgbClr val="229CA6"/>
                </a:solidFill>
                <a:effectLst/>
                <a:uLnTx/>
                <a:uFillTx/>
                <a:latin typeface="Arial"/>
                <a:ea typeface="微软雅黑"/>
                <a:cs typeface="+mn-cs"/>
              </a:endParaRPr>
            </a:p>
          </p:txBody>
        </p:sp>
      </p:grpSp>
    </p:spTree>
    <p:extLst>
      <p:ext uri="{BB962C8B-B14F-4D97-AF65-F5344CB8AC3E}">
        <p14:creationId xmlns:p14="http://schemas.microsoft.com/office/powerpoint/2010/main" val="347511157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îṥḷíďê">
            <a:extLst>
              <a:ext uri="{FF2B5EF4-FFF2-40B4-BE49-F238E27FC236}">
                <a16:creationId xmlns:a16="http://schemas.microsoft.com/office/drawing/2014/main" id="{0FC02470-C26C-4027-8E2A-220B2FAEF488}"/>
              </a:ext>
            </a:extLst>
          </p:cNvPr>
          <p:cNvSpPr/>
          <p:nvPr/>
        </p:nvSpPr>
        <p:spPr bwMode="auto">
          <a:xfrm>
            <a:off x="1419225" y="278792"/>
            <a:ext cx="8991600" cy="728167"/>
          </a:xfrm>
          <a:prstGeom prst="roundRect">
            <a:avLst>
              <a:gd name="adj" fmla="val 12595"/>
            </a:avLst>
          </a:prstGeom>
          <a:solidFill>
            <a:schemeClr val="bg1"/>
          </a:solidFill>
          <a:ln w="28575" cap="rnd" cmpd="thickThin">
            <a:solidFill>
              <a:srgbClr val="7A4E48"/>
            </a:solidFill>
            <a:prstDash val="sysDash"/>
            <a:round/>
            <a:headEnd/>
            <a:tailEnd/>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altLang="zh-CN" sz="1400" b="0" i="0" u="none" strike="noStrike" kern="1200" cap="none" spc="0" normalizeH="0" baseline="0" noProof="0" dirty="0">
              <a:ln>
                <a:noFill/>
              </a:ln>
              <a:solidFill>
                <a:srgbClr val="000000"/>
              </a:solidFill>
              <a:effectLst/>
              <a:uLnTx/>
              <a:uFillTx/>
              <a:latin typeface="Arial"/>
              <a:ea typeface="微软雅黑"/>
              <a:cs typeface="+mn-cs"/>
            </a:endParaRPr>
          </a:p>
        </p:txBody>
      </p:sp>
      <p:sp>
        <p:nvSpPr>
          <p:cNvPr id="3" name="Google Shape;5317;p41"/>
          <p:cNvSpPr txBox="1">
            <a:spLocks/>
          </p:cNvSpPr>
          <p:nvPr/>
        </p:nvSpPr>
        <p:spPr>
          <a:xfrm>
            <a:off x="365640" y="330760"/>
            <a:ext cx="11098769" cy="783607"/>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2800"/>
              <a:buFont typeface="Gloria Hallelujah"/>
              <a:buNone/>
              <a:defRPr sz="2800" b="1" i="0" u="none" strike="noStrike" cap="none">
                <a:solidFill>
                  <a:schemeClr val="dk1"/>
                </a:solidFill>
                <a:latin typeface="Gloria Hallelujah"/>
                <a:ea typeface="Gloria Hallelujah"/>
                <a:cs typeface="Gloria Hallelujah"/>
                <a:sym typeface="Gloria Hallelujah"/>
              </a:defRPr>
            </a:lvl1pPr>
            <a:lvl2pPr marR="0" lvl="1" algn="ctr" rtl="0">
              <a:lnSpc>
                <a:spcPct val="100000"/>
              </a:lnSpc>
              <a:spcBef>
                <a:spcPts val="0"/>
              </a:spcBef>
              <a:spcAft>
                <a:spcPts val="0"/>
              </a:spcAft>
              <a:buClr>
                <a:schemeClr val="dk1"/>
              </a:buClr>
              <a:buSzPts val="2800"/>
              <a:buFont typeface="Gloria Hallelujah"/>
              <a:buNone/>
              <a:defRPr sz="2800" b="1" i="0" u="none" strike="noStrike" cap="none">
                <a:solidFill>
                  <a:schemeClr val="dk1"/>
                </a:solidFill>
                <a:latin typeface="Gloria Hallelujah"/>
                <a:ea typeface="Gloria Hallelujah"/>
                <a:cs typeface="Gloria Hallelujah"/>
                <a:sym typeface="Gloria Hallelujah"/>
              </a:defRPr>
            </a:lvl2pPr>
            <a:lvl3pPr marR="0" lvl="2" algn="ctr" rtl="0">
              <a:lnSpc>
                <a:spcPct val="100000"/>
              </a:lnSpc>
              <a:spcBef>
                <a:spcPts val="0"/>
              </a:spcBef>
              <a:spcAft>
                <a:spcPts val="0"/>
              </a:spcAft>
              <a:buClr>
                <a:schemeClr val="dk1"/>
              </a:buClr>
              <a:buSzPts val="2800"/>
              <a:buFont typeface="Gloria Hallelujah"/>
              <a:buNone/>
              <a:defRPr sz="2800" b="1" i="0" u="none" strike="noStrike" cap="none">
                <a:solidFill>
                  <a:schemeClr val="dk1"/>
                </a:solidFill>
                <a:latin typeface="Gloria Hallelujah"/>
                <a:ea typeface="Gloria Hallelujah"/>
                <a:cs typeface="Gloria Hallelujah"/>
                <a:sym typeface="Gloria Hallelujah"/>
              </a:defRPr>
            </a:lvl3pPr>
            <a:lvl4pPr marR="0" lvl="3" algn="ctr" rtl="0">
              <a:lnSpc>
                <a:spcPct val="100000"/>
              </a:lnSpc>
              <a:spcBef>
                <a:spcPts val="0"/>
              </a:spcBef>
              <a:spcAft>
                <a:spcPts val="0"/>
              </a:spcAft>
              <a:buClr>
                <a:schemeClr val="dk1"/>
              </a:buClr>
              <a:buSzPts val="2800"/>
              <a:buFont typeface="Gloria Hallelujah"/>
              <a:buNone/>
              <a:defRPr sz="2800" b="1" i="0" u="none" strike="noStrike" cap="none">
                <a:solidFill>
                  <a:schemeClr val="dk1"/>
                </a:solidFill>
                <a:latin typeface="Gloria Hallelujah"/>
                <a:ea typeface="Gloria Hallelujah"/>
                <a:cs typeface="Gloria Hallelujah"/>
                <a:sym typeface="Gloria Hallelujah"/>
              </a:defRPr>
            </a:lvl4pPr>
            <a:lvl5pPr marR="0" lvl="4" algn="ctr" rtl="0">
              <a:lnSpc>
                <a:spcPct val="100000"/>
              </a:lnSpc>
              <a:spcBef>
                <a:spcPts val="0"/>
              </a:spcBef>
              <a:spcAft>
                <a:spcPts val="0"/>
              </a:spcAft>
              <a:buClr>
                <a:schemeClr val="dk1"/>
              </a:buClr>
              <a:buSzPts val="2800"/>
              <a:buFont typeface="Gloria Hallelujah"/>
              <a:buNone/>
              <a:defRPr sz="2800" b="1" i="0" u="none" strike="noStrike" cap="none">
                <a:solidFill>
                  <a:schemeClr val="dk1"/>
                </a:solidFill>
                <a:latin typeface="Gloria Hallelujah"/>
                <a:ea typeface="Gloria Hallelujah"/>
                <a:cs typeface="Gloria Hallelujah"/>
                <a:sym typeface="Gloria Hallelujah"/>
              </a:defRPr>
            </a:lvl5pPr>
            <a:lvl6pPr marR="0" lvl="5" algn="ctr" rtl="0">
              <a:lnSpc>
                <a:spcPct val="100000"/>
              </a:lnSpc>
              <a:spcBef>
                <a:spcPts val="0"/>
              </a:spcBef>
              <a:spcAft>
                <a:spcPts val="0"/>
              </a:spcAft>
              <a:buClr>
                <a:schemeClr val="dk1"/>
              </a:buClr>
              <a:buSzPts val="2800"/>
              <a:buFont typeface="Gloria Hallelujah"/>
              <a:buNone/>
              <a:defRPr sz="2800" b="1" i="0" u="none" strike="noStrike" cap="none">
                <a:solidFill>
                  <a:schemeClr val="dk1"/>
                </a:solidFill>
                <a:latin typeface="Gloria Hallelujah"/>
                <a:ea typeface="Gloria Hallelujah"/>
                <a:cs typeface="Gloria Hallelujah"/>
                <a:sym typeface="Gloria Hallelujah"/>
              </a:defRPr>
            </a:lvl6pPr>
            <a:lvl7pPr marR="0" lvl="6" algn="ctr" rtl="0">
              <a:lnSpc>
                <a:spcPct val="100000"/>
              </a:lnSpc>
              <a:spcBef>
                <a:spcPts val="0"/>
              </a:spcBef>
              <a:spcAft>
                <a:spcPts val="0"/>
              </a:spcAft>
              <a:buClr>
                <a:schemeClr val="dk1"/>
              </a:buClr>
              <a:buSzPts val="2800"/>
              <a:buFont typeface="Gloria Hallelujah"/>
              <a:buNone/>
              <a:defRPr sz="2800" b="1" i="0" u="none" strike="noStrike" cap="none">
                <a:solidFill>
                  <a:schemeClr val="dk1"/>
                </a:solidFill>
                <a:latin typeface="Gloria Hallelujah"/>
                <a:ea typeface="Gloria Hallelujah"/>
                <a:cs typeface="Gloria Hallelujah"/>
                <a:sym typeface="Gloria Hallelujah"/>
              </a:defRPr>
            </a:lvl7pPr>
            <a:lvl8pPr marR="0" lvl="7" algn="ctr" rtl="0">
              <a:lnSpc>
                <a:spcPct val="100000"/>
              </a:lnSpc>
              <a:spcBef>
                <a:spcPts val="0"/>
              </a:spcBef>
              <a:spcAft>
                <a:spcPts val="0"/>
              </a:spcAft>
              <a:buClr>
                <a:schemeClr val="dk1"/>
              </a:buClr>
              <a:buSzPts val="2800"/>
              <a:buFont typeface="Gloria Hallelujah"/>
              <a:buNone/>
              <a:defRPr sz="2800" b="1" i="0" u="none" strike="noStrike" cap="none">
                <a:solidFill>
                  <a:schemeClr val="dk1"/>
                </a:solidFill>
                <a:latin typeface="Gloria Hallelujah"/>
                <a:ea typeface="Gloria Hallelujah"/>
                <a:cs typeface="Gloria Hallelujah"/>
                <a:sym typeface="Gloria Hallelujah"/>
              </a:defRPr>
            </a:lvl8pPr>
            <a:lvl9pPr marR="0" lvl="8" algn="ctr" rtl="0">
              <a:lnSpc>
                <a:spcPct val="100000"/>
              </a:lnSpc>
              <a:spcBef>
                <a:spcPts val="0"/>
              </a:spcBef>
              <a:spcAft>
                <a:spcPts val="0"/>
              </a:spcAft>
              <a:buClr>
                <a:schemeClr val="dk1"/>
              </a:buClr>
              <a:buSzPts val="2800"/>
              <a:buFont typeface="Gloria Hallelujah"/>
              <a:buNone/>
              <a:defRPr sz="2800" b="1" i="0" u="none" strike="noStrike" cap="none">
                <a:solidFill>
                  <a:schemeClr val="dk1"/>
                </a:solidFill>
                <a:latin typeface="Gloria Hallelujah"/>
                <a:ea typeface="Gloria Hallelujah"/>
                <a:cs typeface="Gloria Hallelujah"/>
                <a:sym typeface="Gloria Hallelujah"/>
              </a:defRPr>
            </a:lvl9pPr>
          </a:lstStyle>
          <a:p>
            <a:pPr lvl="0">
              <a:buClr>
                <a:prstClr val="black"/>
              </a:buClr>
            </a:pPr>
            <a:r>
              <a:rPr lang="vi-VN" sz="3400" dirty="0">
                <a:solidFill>
                  <a:srgbClr val="EA4618"/>
                </a:solidFill>
                <a:latin typeface="Calibri" panose="020F0502020204030204" pitchFamily="34" charset="0"/>
                <a:cs typeface="Calibri" panose="020F0502020204030204" pitchFamily="34" charset="0"/>
              </a:rPr>
              <a:t> 2. </a:t>
            </a:r>
            <a:r>
              <a:rPr lang="vi-VN" sz="3400">
                <a:solidFill>
                  <a:srgbClr val="EA4618"/>
                </a:solidFill>
                <a:latin typeface="Calibri" panose="020F0502020204030204" pitchFamily="34" charset="0"/>
                <a:cs typeface="Calibri" panose="020F0502020204030204" pitchFamily="34" charset="0"/>
              </a:rPr>
              <a:t>Tìm </a:t>
            </a:r>
            <a:r>
              <a:rPr lang="en-US" sz="3400">
                <a:solidFill>
                  <a:srgbClr val="EA4618"/>
                </a:solidFill>
                <a:latin typeface="Calibri" panose="020F0502020204030204" pitchFamily="34" charset="0"/>
                <a:cs typeface="Calibri" panose="020F0502020204030204" pitchFamily="34" charset="0"/>
              </a:rPr>
              <a:t>từ ngữ được tạo bởi mỗi tiếng dưới đây</a:t>
            </a:r>
            <a:r>
              <a:rPr lang="vi-VN" sz="3400">
                <a:solidFill>
                  <a:srgbClr val="EA4618"/>
                </a:solidFill>
                <a:latin typeface="Calibri" panose="020F0502020204030204" pitchFamily="34" charset="0"/>
                <a:cs typeface="Calibri" panose="020F0502020204030204" pitchFamily="34" charset="0"/>
              </a:rPr>
              <a:t>:</a:t>
            </a:r>
            <a:endParaRPr kumimoji="0" lang="en-US" sz="3400" b="1" i="0" u="none" strike="noStrike" kern="1200" cap="none" spc="0" normalizeH="0" baseline="0" noProof="0" dirty="0">
              <a:ln>
                <a:noFill/>
              </a:ln>
              <a:solidFill>
                <a:srgbClr val="EA4618"/>
              </a:solidFill>
              <a:effectLst/>
              <a:uLnTx/>
              <a:uFillTx/>
              <a:latin typeface="Calibri" panose="020F0502020204030204" pitchFamily="34" charset="0"/>
              <a:cs typeface="Calibri" panose="020F0502020204030204" pitchFamily="34" charset="0"/>
              <a:sym typeface="Gloria Hallelujah"/>
            </a:endParaRPr>
          </a:p>
        </p:txBody>
      </p:sp>
      <p:sp>
        <p:nvSpPr>
          <p:cNvPr id="2" name="Oval 1">
            <a:extLst>
              <a:ext uri="{FF2B5EF4-FFF2-40B4-BE49-F238E27FC236}">
                <a16:creationId xmlns:a16="http://schemas.microsoft.com/office/drawing/2014/main" id="{E527A5E1-24E2-49A8-AFD6-D510EF886C28}"/>
              </a:ext>
            </a:extLst>
          </p:cNvPr>
          <p:cNvSpPr/>
          <p:nvPr/>
        </p:nvSpPr>
        <p:spPr>
          <a:xfrm>
            <a:off x="1028700" y="2038350"/>
            <a:ext cx="1847850" cy="1000125"/>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sz="4000" dirty="0" err="1">
                <a:latin typeface="Arial-Rounded" panose="020B0500000000000000" pitchFamily="34" charset="0"/>
                <a:ea typeface="Arial-Rounded" panose="020B0500000000000000" pitchFamily="34" charset="0"/>
                <a:cs typeface="Arial-Rounded" panose="020B0500000000000000" pitchFamily="34" charset="0"/>
              </a:rPr>
              <a:t>giao</a:t>
            </a:r>
            <a:endParaRPr lang="en-US" sz="4000" dirty="0">
              <a:latin typeface="Arial-Rounded" panose="020B0500000000000000" pitchFamily="34" charset="0"/>
              <a:ea typeface="Arial-Rounded" panose="020B0500000000000000" pitchFamily="34" charset="0"/>
              <a:cs typeface="Arial-Rounded" panose="020B0500000000000000" pitchFamily="34" charset="0"/>
            </a:endParaRPr>
          </a:p>
        </p:txBody>
      </p:sp>
      <p:sp>
        <p:nvSpPr>
          <p:cNvPr id="18" name="Oval 17">
            <a:extLst>
              <a:ext uri="{FF2B5EF4-FFF2-40B4-BE49-F238E27FC236}">
                <a16:creationId xmlns:a16="http://schemas.microsoft.com/office/drawing/2014/main" id="{E59F2AE7-AD13-45EE-8A80-F738CB061604}"/>
              </a:ext>
            </a:extLst>
          </p:cNvPr>
          <p:cNvSpPr/>
          <p:nvPr/>
        </p:nvSpPr>
        <p:spPr>
          <a:xfrm>
            <a:off x="5038725" y="2038349"/>
            <a:ext cx="1847850" cy="1000125"/>
          </a:xfrm>
          <a:prstGeom prst="ellipse">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en-US" sz="4000" dirty="0" err="1">
                <a:latin typeface="Arial-Rounded" panose="020B0500000000000000" pitchFamily="34" charset="0"/>
                <a:ea typeface="Arial-Rounded" panose="020B0500000000000000" pitchFamily="34" charset="0"/>
                <a:cs typeface="Arial-Rounded" panose="020B0500000000000000" pitchFamily="34" charset="0"/>
              </a:rPr>
              <a:t>dao</a:t>
            </a:r>
            <a:endParaRPr lang="en-US" sz="4000" dirty="0">
              <a:latin typeface="Arial-Rounded" panose="020B0500000000000000" pitchFamily="34" charset="0"/>
              <a:ea typeface="Arial-Rounded" panose="020B0500000000000000" pitchFamily="34" charset="0"/>
              <a:cs typeface="Arial-Rounded" panose="020B0500000000000000" pitchFamily="34" charset="0"/>
            </a:endParaRPr>
          </a:p>
        </p:txBody>
      </p:sp>
      <p:sp>
        <p:nvSpPr>
          <p:cNvPr id="19" name="Oval 18">
            <a:extLst>
              <a:ext uri="{FF2B5EF4-FFF2-40B4-BE49-F238E27FC236}">
                <a16:creationId xmlns:a16="http://schemas.microsoft.com/office/drawing/2014/main" id="{1B2F6182-1AB2-469B-AA64-56D40EF5630C}"/>
              </a:ext>
            </a:extLst>
          </p:cNvPr>
          <p:cNvSpPr/>
          <p:nvPr/>
        </p:nvSpPr>
        <p:spPr>
          <a:xfrm>
            <a:off x="8810625" y="2038349"/>
            <a:ext cx="1847850" cy="1000125"/>
          </a:xfrm>
          <a:prstGeom prst="ellipse">
            <a:avLst/>
          </a:prstGeom>
          <a:solidFill>
            <a:srgbClr val="00B050"/>
          </a:solidFill>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sz="4000" dirty="0" err="1">
                <a:latin typeface="Arial-Rounded" panose="020B0500000000000000" pitchFamily="34" charset="0"/>
                <a:ea typeface="Arial-Rounded" panose="020B0500000000000000" pitchFamily="34" charset="0"/>
                <a:cs typeface="Arial-Rounded" panose="020B0500000000000000" pitchFamily="34" charset="0"/>
              </a:rPr>
              <a:t>rao</a:t>
            </a:r>
            <a:endParaRPr lang="en-US" sz="4000" dirty="0">
              <a:latin typeface="Arial-Rounded" panose="020B0500000000000000" pitchFamily="34" charset="0"/>
              <a:ea typeface="Arial-Rounded" panose="020B0500000000000000" pitchFamily="34" charset="0"/>
              <a:cs typeface="Arial-Rounded" panose="020B0500000000000000" pitchFamily="34" charset="0"/>
            </a:endParaRPr>
          </a:p>
        </p:txBody>
      </p:sp>
    </p:spTree>
    <p:extLst>
      <p:ext uri="{BB962C8B-B14F-4D97-AF65-F5344CB8AC3E}">
        <p14:creationId xmlns:p14="http://schemas.microsoft.com/office/powerpoint/2010/main" val="27769997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withEffect">
                                  <p:stCondLst>
                                    <p:cond delay="0"/>
                                  </p:stCondLst>
                                  <p:iterate type="lt">
                                    <p:tmPct val="10000"/>
                                  </p:iterate>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3">
                                            <p:txEl>
                                              <p:pRg st="0" end="0"/>
                                            </p:txEl>
                                          </p:spTgt>
                                        </p:tgtEl>
                                        <p:attrNameLst>
                                          <p:attrName>ppt_y</p:attrName>
                                        </p:attrNameLst>
                                      </p:cBhvr>
                                      <p:tavLst>
                                        <p:tav tm="0">
                                          <p:val>
                                            <p:strVal val="#ppt_y"/>
                                          </p:val>
                                        </p:tav>
                                        <p:tav tm="100000">
                                          <p:val>
                                            <p:strVal val="#ppt_y"/>
                                          </p:val>
                                        </p:tav>
                                      </p:tavLst>
                                    </p:anim>
                                    <p:anim calcmode="lin" valueType="num">
                                      <p:cBhvr>
                                        <p:cTn id="9" dur="500" fill="hold"/>
                                        <p:tgtEl>
                                          <p:spTgt spid="3">
                                            <p:txEl>
                                              <p:pRg st="0" end="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3">
                                            <p:txEl>
                                              <p:pRg st="0" end="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3">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42" presetClass="entr" presetSubtype="0" fill="hold" grpId="0" nodeType="click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fade">
                                      <p:cBhvr>
                                        <p:cTn id="16" dur="1000"/>
                                        <p:tgtEl>
                                          <p:spTgt spid="2"/>
                                        </p:tgtEl>
                                      </p:cBhvr>
                                    </p:animEffect>
                                    <p:anim calcmode="lin" valueType="num">
                                      <p:cBhvr>
                                        <p:cTn id="17" dur="1000" fill="hold"/>
                                        <p:tgtEl>
                                          <p:spTgt spid="2"/>
                                        </p:tgtEl>
                                        <p:attrNameLst>
                                          <p:attrName>ppt_x</p:attrName>
                                        </p:attrNameLst>
                                      </p:cBhvr>
                                      <p:tavLst>
                                        <p:tav tm="0">
                                          <p:val>
                                            <p:strVal val="#ppt_x"/>
                                          </p:val>
                                        </p:tav>
                                        <p:tav tm="100000">
                                          <p:val>
                                            <p:strVal val="#ppt_x"/>
                                          </p:val>
                                        </p:tav>
                                      </p:tavLst>
                                    </p:anim>
                                    <p:anim calcmode="lin" valueType="num">
                                      <p:cBhvr>
                                        <p:cTn id="18" dur="1000" fill="hold"/>
                                        <p:tgtEl>
                                          <p:spTgt spid="2"/>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18"/>
                                        </p:tgtEl>
                                        <p:attrNameLst>
                                          <p:attrName>style.visibility</p:attrName>
                                        </p:attrNameLst>
                                      </p:cBhvr>
                                      <p:to>
                                        <p:strVal val="visible"/>
                                      </p:to>
                                    </p:set>
                                    <p:animEffect transition="in" filter="fade">
                                      <p:cBhvr>
                                        <p:cTn id="21" dur="1000"/>
                                        <p:tgtEl>
                                          <p:spTgt spid="18"/>
                                        </p:tgtEl>
                                      </p:cBhvr>
                                    </p:animEffect>
                                    <p:anim calcmode="lin" valueType="num">
                                      <p:cBhvr>
                                        <p:cTn id="22" dur="1000" fill="hold"/>
                                        <p:tgtEl>
                                          <p:spTgt spid="18"/>
                                        </p:tgtEl>
                                        <p:attrNameLst>
                                          <p:attrName>ppt_x</p:attrName>
                                        </p:attrNameLst>
                                      </p:cBhvr>
                                      <p:tavLst>
                                        <p:tav tm="0">
                                          <p:val>
                                            <p:strVal val="#ppt_x"/>
                                          </p:val>
                                        </p:tav>
                                        <p:tav tm="100000">
                                          <p:val>
                                            <p:strVal val="#ppt_x"/>
                                          </p:val>
                                        </p:tav>
                                      </p:tavLst>
                                    </p:anim>
                                    <p:anim calcmode="lin" valueType="num">
                                      <p:cBhvr>
                                        <p:cTn id="23" dur="1000" fill="hold"/>
                                        <p:tgtEl>
                                          <p:spTgt spid="18"/>
                                        </p:tgtEl>
                                        <p:attrNameLst>
                                          <p:attrName>ppt_y</p:attrName>
                                        </p:attrNameLst>
                                      </p:cBhvr>
                                      <p:tavLst>
                                        <p:tav tm="0">
                                          <p:val>
                                            <p:strVal val="#ppt_y+.1"/>
                                          </p:val>
                                        </p:tav>
                                        <p:tav tm="100000">
                                          <p:val>
                                            <p:strVal val="#ppt_y"/>
                                          </p:val>
                                        </p:tav>
                                      </p:tavLst>
                                    </p:anim>
                                  </p:childTnLst>
                                </p:cTn>
                              </p:par>
                              <p:par>
                                <p:cTn id="24" presetID="42" presetClass="entr" presetSubtype="0" fill="hold" grpId="0" nodeType="withEffect">
                                  <p:stCondLst>
                                    <p:cond delay="0"/>
                                  </p:stCondLst>
                                  <p:childTnLst>
                                    <p:set>
                                      <p:cBhvr>
                                        <p:cTn id="25" dur="1" fill="hold">
                                          <p:stCondLst>
                                            <p:cond delay="0"/>
                                          </p:stCondLst>
                                        </p:cTn>
                                        <p:tgtEl>
                                          <p:spTgt spid="19"/>
                                        </p:tgtEl>
                                        <p:attrNameLst>
                                          <p:attrName>style.visibility</p:attrName>
                                        </p:attrNameLst>
                                      </p:cBhvr>
                                      <p:to>
                                        <p:strVal val="visible"/>
                                      </p:to>
                                    </p:set>
                                    <p:animEffect transition="in" filter="fade">
                                      <p:cBhvr>
                                        <p:cTn id="26" dur="1000"/>
                                        <p:tgtEl>
                                          <p:spTgt spid="19"/>
                                        </p:tgtEl>
                                      </p:cBhvr>
                                    </p:animEffect>
                                    <p:anim calcmode="lin" valueType="num">
                                      <p:cBhvr>
                                        <p:cTn id="27" dur="1000" fill="hold"/>
                                        <p:tgtEl>
                                          <p:spTgt spid="19"/>
                                        </p:tgtEl>
                                        <p:attrNameLst>
                                          <p:attrName>ppt_x</p:attrName>
                                        </p:attrNameLst>
                                      </p:cBhvr>
                                      <p:tavLst>
                                        <p:tav tm="0">
                                          <p:val>
                                            <p:strVal val="#ppt_x"/>
                                          </p:val>
                                        </p:tav>
                                        <p:tav tm="100000">
                                          <p:val>
                                            <p:strVal val="#ppt_x"/>
                                          </p:val>
                                        </p:tav>
                                      </p:tavLst>
                                    </p:anim>
                                    <p:anim calcmode="lin" valueType="num">
                                      <p:cBhvr>
                                        <p:cTn id="28"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allAtOnce"/>
      <p:bldP spid="2" grpId="0" animBg="1"/>
      <p:bldP spid="18" grpId="0" animBg="1"/>
      <p:bldP spid="19"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a:extLst>
              <a:ext uri="{FF2B5EF4-FFF2-40B4-BE49-F238E27FC236}">
                <a16:creationId xmlns:a16="http://schemas.microsoft.com/office/drawing/2014/main" id="{AF46E9B7-16A5-4AE7-92BA-287BC75B973E}"/>
              </a:ext>
            </a:extLst>
          </p:cNvPr>
          <p:cNvPicPr>
            <a:picLocks noChangeAspect="1"/>
          </p:cNvPicPr>
          <p:nvPr/>
        </p:nvPicPr>
        <p:blipFill rotWithShape="1">
          <a:blip r:embed="rId3">
            <a:extLst>
              <a:ext uri="{28A0092B-C50C-407E-A947-70E740481C1C}">
                <a14:useLocalDpi xmlns:a14="http://schemas.microsoft.com/office/drawing/2010/main" val="0"/>
              </a:ext>
            </a:extLst>
          </a:blip>
          <a:srcRect l="7143" r="7143" b="2798"/>
          <a:stretch/>
        </p:blipFill>
        <p:spPr>
          <a:xfrm>
            <a:off x="0" y="0"/>
            <a:ext cx="12192000" cy="6858000"/>
          </a:xfrm>
          <a:prstGeom prst="rect">
            <a:avLst/>
          </a:prstGeom>
        </p:spPr>
      </p:pic>
      <p:sp>
        <p:nvSpPr>
          <p:cNvPr id="41" name="矩形 40">
            <a:extLst>
              <a:ext uri="{FF2B5EF4-FFF2-40B4-BE49-F238E27FC236}">
                <a16:creationId xmlns:a16="http://schemas.microsoft.com/office/drawing/2014/main" id="{C154E082-B022-4479-A8F9-424D06B8EBE3}"/>
              </a:ext>
            </a:extLst>
          </p:cNvPr>
          <p:cNvSpPr/>
          <p:nvPr/>
        </p:nvSpPr>
        <p:spPr>
          <a:xfrm>
            <a:off x="-1" y="0"/>
            <a:ext cx="12192000" cy="6858000"/>
          </a:xfrm>
          <a:prstGeom prst="rect">
            <a:avLst/>
          </a:pr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Arial"/>
              <a:ea typeface="微软雅黑"/>
              <a:cs typeface="+mn-cs"/>
            </a:endParaRPr>
          </a:p>
        </p:txBody>
      </p:sp>
      <p:pic>
        <p:nvPicPr>
          <p:cNvPr id="7" name="图片 6">
            <a:extLst>
              <a:ext uri="{FF2B5EF4-FFF2-40B4-BE49-F238E27FC236}">
                <a16:creationId xmlns:a16="http://schemas.microsoft.com/office/drawing/2014/main" id="{1FD4A67A-FF59-4105-B468-C3B4C1831E4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5961657"/>
            <a:ext cx="12192000" cy="897331"/>
          </a:xfrm>
          <a:prstGeom prst="rect">
            <a:avLst/>
          </a:prstGeom>
        </p:spPr>
      </p:pic>
      <p:pic>
        <p:nvPicPr>
          <p:cNvPr id="5" name="图片 4">
            <a:extLst>
              <a:ext uri="{FF2B5EF4-FFF2-40B4-BE49-F238E27FC236}">
                <a16:creationId xmlns:a16="http://schemas.microsoft.com/office/drawing/2014/main" id="{92185730-5AFE-4724-A59F-AA7BC0019D8F}"/>
              </a:ext>
            </a:extLst>
          </p:cNvPr>
          <p:cNvPicPr>
            <a:picLocks noChangeAspect="1"/>
          </p:cNvPicPr>
          <p:nvPr/>
        </p:nvPicPr>
        <p:blipFill rotWithShape="1">
          <a:blip r:embed="rId5">
            <a:extLst>
              <a:ext uri="{28A0092B-C50C-407E-A947-70E740481C1C}">
                <a14:useLocalDpi xmlns:a14="http://schemas.microsoft.com/office/drawing/2010/main" val="0"/>
              </a:ext>
            </a:extLst>
          </a:blip>
          <a:srcRect l="937"/>
          <a:stretch/>
        </p:blipFill>
        <p:spPr>
          <a:xfrm>
            <a:off x="0" y="6272169"/>
            <a:ext cx="12192000" cy="585831"/>
          </a:xfrm>
          <a:prstGeom prst="rect">
            <a:avLst/>
          </a:prstGeom>
        </p:spPr>
      </p:pic>
      <p:pic>
        <p:nvPicPr>
          <p:cNvPr id="15" name="图片 14">
            <a:extLst>
              <a:ext uri="{FF2B5EF4-FFF2-40B4-BE49-F238E27FC236}">
                <a16:creationId xmlns:a16="http://schemas.microsoft.com/office/drawing/2014/main" id="{7E10F698-A635-4763-8440-7F27D65A5E6A}"/>
              </a:ext>
            </a:extLst>
          </p:cNvPr>
          <p:cNvPicPr>
            <a:picLocks noChangeAspect="1"/>
          </p:cNvPicPr>
          <p:nvPr/>
        </p:nvPicPr>
        <p:blipFill rotWithShape="1">
          <a:blip r:embed="rId6">
            <a:extLst>
              <a:ext uri="{28A0092B-C50C-407E-A947-70E740481C1C}">
                <a14:useLocalDpi xmlns:a14="http://schemas.microsoft.com/office/drawing/2010/main" val="0"/>
              </a:ext>
            </a:extLst>
          </a:blip>
          <a:srcRect b="20536"/>
          <a:stretch/>
        </p:blipFill>
        <p:spPr>
          <a:xfrm>
            <a:off x="0" y="6512425"/>
            <a:ext cx="12192000" cy="345575"/>
          </a:xfrm>
          <a:prstGeom prst="rect">
            <a:avLst/>
          </a:prstGeom>
        </p:spPr>
      </p:pic>
      <p:grpSp>
        <p:nvGrpSpPr>
          <p:cNvPr id="22" name="组合 21">
            <a:extLst>
              <a:ext uri="{FF2B5EF4-FFF2-40B4-BE49-F238E27FC236}">
                <a16:creationId xmlns:a16="http://schemas.microsoft.com/office/drawing/2014/main" id="{15C619C1-02B1-49B1-B7A5-32BF9A3E369B}"/>
              </a:ext>
            </a:extLst>
          </p:cNvPr>
          <p:cNvGrpSpPr/>
          <p:nvPr/>
        </p:nvGrpSpPr>
        <p:grpSpPr>
          <a:xfrm>
            <a:off x="10690231" y="32155"/>
            <a:ext cx="1377938" cy="1015337"/>
            <a:chOff x="5253037" y="2590800"/>
            <a:chExt cx="2322286" cy="1711183"/>
          </a:xfrm>
        </p:grpSpPr>
        <p:pic>
          <p:nvPicPr>
            <p:cNvPr id="19" name="图片 18">
              <a:extLst>
                <a:ext uri="{FF2B5EF4-FFF2-40B4-BE49-F238E27FC236}">
                  <a16:creationId xmlns:a16="http://schemas.microsoft.com/office/drawing/2014/main" id="{A3E2D120-3468-4D4B-B4B9-C14444295DB6}"/>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253037" y="2590800"/>
              <a:ext cx="1685925" cy="1676400"/>
            </a:xfrm>
            <a:prstGeom prst="rect">
              <a:avLst/>
            </a:prstGeom>
          </p:spPr>
        </p:pic>
        <p:pic>
          <p:nvPicPr>
            <p:cNvPr id="21" name="图片 20">
              <a:extLst>
                <a:ext uri="{FF2B5EF4-FFF2-40B4-BE49-F238E27FC236}">
                  <a16:creationId xmlns:a16="http://schemas.microsoft.com/office/drawing/2014/main" id="{3A4EF704-B512-4B36-A236-7907CFE3757B}"/>
                </a:ext>
              </a:extLst>
            </p:cNvPr>
            <p:cNvPicPr>
              <a:picLocks noChangeAspect="1"/>
            </p:cNvPicPr>
            <p:nvPr/>
          </p:nvPicPr>
          <p:blipFill>
            <a:blip r:embed="rId8">
              <a:extLst>
                <a:ext uri="{BEBA8EAE-BF5A-486C-A8C5-ECC9F3942E4B}">
                  <a14:imgProps xmlns:a14="http://schemas.microsoft.com/office/drawing/2010/main">
                    <a14:imgLayer r:embed="rId9">
                      <a14:imgEffect>
                        <a14:colorTemperature colorTemp="11200"/>
                      </a14:imgEffect>
                    </a14:imgLayer>
                  </a14:imgProps>
                </a:ext>
                <a:ext uri="{28A0092B-C50C-407E-A947-70E740481C1C}">
                  <a14:useLocalDpi xmlns:a14="http://schemas.microsoft.com/office/drawing/2010/main" val="0"/>
                </a:ext>
              </a:extLst>
            </a:blip>
            <a:stretch>
              <a:fillRect/>
            </a:stretch>
          </p:blipFill>
          <p:spPr>
            <a:xfrm>
              <a:off x="5584598" y="3378058"/>
              <a:ext cx="1990725" cy="923925"/>
            </a:xfrm>
            <a:prstGeom prst="rect">
              <a:avLst/>
            </a:prstGeom>
          </p:spPr>
        </p:pic>
      </p:grpSp>
      <p:pic>
        <p:nvPicPr>
          <p:cNvPr id="31" name="图片 30">
            <a:extLst>
              <a:ext uri="{FF2B5EF4-FFF2-40B4-BE49-F238E27FC236}">
                <a16:creationId xmlns:a16="http://schemas.microsoft.com/office/drawing/2014/main" id="{2002813B-2DDD-4B2C-BEF1-F3ED21D7B9DE}"/>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rot="16200000" flipH="1" flipV="1">
            <a:off x="147687" y="-251356"/>
            <a:ext cx="696125" cy="980020"/>
          </a:xfrm>
          <a:prstGeom prst="rect">
            <a:avLst/>
          </a:prstGeom>
        </p:spPr>
      </p:pic>
      <p:pic>
        <p:nvPicPr>
          <p:cNvPr id="23" name="Picture 22">
            <a:hlinkClick r:id="rId11" action="ppaction://hlinksldjump"/>
          </p:cNvPr>
          <p:cNvPicPr>
            <a:picLocks noChangeAspect="1"/>
          </p:cNvPicPr>
          <p:nvPr/>
        </p:nvPicPr>
        <p:blipFill>
          <a:blip r:embed="rId12">
            <a:extLst>
              <a:ext uri="{BEBA8EAE-BF5A-486C-A8C5-ECC9F3942E4B}">
                <a14:imgProps xmlns:a14="http://schemas.microsoft.com/office/drawing/2010/main">
                  <a14:imgLayer r:embed="rId13">
                    <a14:imgEffect>
                      <a14:backgroundRemoval t="10000" b="90000" l="10000" r="90000"/>
                    </a14:imgEffect>
                  </a14:imgLayer>
                </a14:imgProps>
              </a:ext>
            </a:extLst>
          </a:blip>
          <a:stretch>
            <a:fillRect/>
          </a:stretch>
        </p:blipFill>
        <p:spPr>
          <a:xfrm>
            <a:off x="11175759" y="5119106"/>
            <a:ext cx="892410" cy="892410"/>
          </a:xfrm>
          <a:prstGeom prst="rect">
            <a:avLst/>
          </a:prstGeom>
        </p:spPr>
      </p:pic>
      <p:pic>
        <p:nvPicPr>
          <p:cNvPr id="25" name="图片 6">
            <a:extLst>
              <a:ext uri="{FF2B5EF4-FFF2-40B4-BE49-F238E27FC236}">
                <a16:creationId xmlns:a16="http://schemas.microsoft.com/office/drawing/2014/main" id="{CF520DE3-9696-4CC4-9DB6-DF3B73AFF3BF}"/>
              </a:ext>
            </a:extLst>
          </p:cNvPr>
          <p:cNvPicPr>
            <a:picLocks noChangeAspect="1"/>
          </p:cNvPicPr>
          <p:nvPr/>
        </p:nvPicPr>
        <p:blipFill rotWithShape="1">
          <a:blip r:embed="rId14">
            <a:extLst>
              <a:ext uri="{28A0092B-C50C-407E-A947-70E740481C1C}">
                <a14:useLocalDpi xmlns:a14="http://schemas.microsoft.com/office/drawing/2010/main" val="0"/>
              </a:ext>
            </a:extLst>
          </a:blip>
          <a:srcRect r="80689" b="55653"/>
          <a:stretch/>
        </p:blipFill>
        <p:spPr>
          <a:xfrm>
            <a:off x="5062000" y="342695"/>
            <a:ext cx="1333548" cy="1208096"/>
          </a:xfrm>
          <a:prstGeom prst="rect">
            <a:avLst/>
          </a:prstGeom>
        </p:spPr>
      </p:pic>
      <p:pic>
        <p:nvPicPr>
          <p:cNvPr id="26" name="图片 1">
            <a:extLst>
              <a:ext uri="{FF2B5EF4-FFF2-40B4-BE49-F238E27FC236}">
                <a16:creationId xmlns:a16="http://schemas.microsoft.com/office/drawing/2014/main" id="{C3724BE8-CA2B-4D26-9686-E11AD4573A96}"/>
              </a:ext>
            </a:extLst>
          </p:cNvPr>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5895041" y="1761310"/>
            <a:ext cx="660994" cy="673642"/>
          </a:xfrm>
          <a:prstGeom prst="rect">
            <a:avLst/>
          </a:prstGeom>
        </p:spPr>
      </p:pic>
      <p:sp>
        <p:nvSpPr>
          <p:cNvPr id="27" name="文本框 14">
            <a:extLst>
              <a:ext uri="{FF2B5EF4-FFF2-40B4-BE49-F238E27FC236}">
                <a16:creationId xmlns:a16="http://schemas.microsoft.com/office/drawing/2014/main" id="{8E9DEBE7-9E98-417C-B43A-80DA650132AB}"/>
              </a:ext>
            </a:extLst>
          </p:cNvPr>
          <p:cNvSpPr txBox="1"/>
          <p:nvPr/>
        </p:nvSpPr>
        <p:spPr>
          <a:xfrm>
            <a:off x="6693339" y="1723355"/>
            <a:ext cx="4850962" cy="1077218"/>
          </a:xfrm>
          <a:prstGeom prst="rect">
            <a:avLst/>
          </a:prstGeom>
          <a:noFill/>
        </p:spPr>
        <p:txBody>
          <a:bodyPr wrap="square" rtlCol="0">
            <a:spAutoFit/>
          </a:bodyPr>
          <a:lstStyle/>
          <a:p>
            <a:pPr algn="just"/>
            <a:r>
              <a:rPr lang="en-029" sz="3200" dirty="0" err="1">
                <a:latin typeface="+mj-lt"/>
                <a:cs typeface="Calibri" panose="020F0502020204030204" pitchFamily="34" charset="0"/>
              </a:rPr>
              <a:t>Mỗi</a:t>
            </a:r>
            <a:r>
              <a:rPr lang="en-029" sz="3200" dirty="0">
                <a:latin typeface="+mj-lt"/>
                <a:cs typeface="Calibri" panose="020F0502020204030204" pitchFamily="34" charset="0"/>
              </a:rPr>
              <a:t> </a:t>
            </a:r>
            <a:r>
              <a:rPr lang="en-029" sz="3200" dirty="0" err="1">
                <a:latin typeface="+mj-lt"/>
                <a:cs typeface="Calibri" panose="020F0502020204030204" pitchFamily="34" charset="0"/>
              </a:rPr>
              <a:t>bạn</a:t>
            </a:r>
            <a:r>
              <a:rPr lang="en-029" sz="3200" dirty="0">
                <a:latin typeface="+mj-lt"/>
                <a:cs typeface="Calibri" panose="020F0502020204030204" pitchFamily="34" charset="0"/>
              </a:rPr>
              <a:t> </a:t>
            </a:r>
            <a:r>
              <a:rPr lang="en-US" sz="3200" dirty="0">
                <a:latin typeface="+mj-lt"/>
                <a:cs typeface="Calibri" panose="020F0502020204030204" pitchFamily="34" charset="0"/>
              </a:rPr>
              <a:t>t</a:t>
            </a:r>
            <a:r>
              <a:rPr lang="vi-VN" sz="3200" dirty="0">
                <a:latin typeface="+mj-lt"/>
                <a:cs typeface="Calibri" panose="020F0502020204030204" pitchFamily="34" charset="0"/>
              </a:rPr>
              <a:t>ìm </a:t>
            </a:r>
            <a:r>
              <a:rPr lang="en-US" sz="3200" dirty="0">
                <a:latin typeface="+mj-lt"/>
                <a:cs typeface="Calibri" panose="020F0502020204030204" pitchFamily="34" charset="0"/>
              </a:rPr>
              <a:t>1-2 </a:t>
            </a:r>
            <a:r>
              <a:rPr lang="vi-VN" sz="3200" dirty="0">
                <a:latin typeface="+mj-lt"/>
                <a:cs typeface="Calibri" panose="020F0502020204030204" pitchFamily="34" charset="0"/>
              </a:rPr>
              <a:t> tiếng ghép được với mỗi tiếng </a:t>
            </a:r>
            <a:endParaRPr lang="en-US" sz="3200" dirty="0">
              <a:latin typeface="+mj-lt"/>
              <a:cs typeface="Calibri" panose="020F0502020204030204" pitchFamily="34" charset="0"/>
            </a:endParaRPr>
          </a:p>
        </p:txBody>
      </p:sp>
      <p:pic>
        <p:nvPicPr>
          <p:cNvPr id="28" name="图片 1">
            <a:extLst>
              <a:ext uri="{FF2B5EF4-FFF2-40B4-BE49-F238E27FC236}">
                <a16:creationId xmlns:a16="http://schemas.microsoft.com/office/drawing/2014/main" id="{2429069C-E3F6-4630-BA0F-7C73F81D407E}"/>
              </a:ext>
            </a:extLst>
          </p:cNvPr>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5877346" y="2995334"/>
            <a:ext cx="660994" cy="673642"/>
          </a:xfrm>
          <a:prstGeom prst="rect">
            <a:avLst/>
          </a:prstGeom>
        </p:spPr>
      </p:pic>
      <p:sp>
        <p:nvSpPr>
          <p:cNvPr id="29" name="文本框 13">
            <a:extLst>
              <a:ext uri="{FF2B5EF4-FFF2-40B4-BE49-F238E27FC236}">
                <a16:creationId xmlns:a16="http://schemas.microsoft.com/office/drawing/2014/main" id="{3C091910-261E-4D32-82AA-07A8630AE587}"/>
              </a:ext>
            </a:extLst>
          </p:cNvPr>
          <p:cNvSpPr txBox="1"/>
          <p:nvPr/>
        </p:nvSpPr>
        <p:spPr>
          <a:xfrm>
            <a:off x="6556035" y="3044515"/>
            <a:ext cx="5660223" cy="584775"/>
          </a:xfrm>
          <a:prstGeom prst="rect">
            <a:avLst/>
          </a:prstGeom>
          <a:noFill/>
        </p:spPr>
        <p:txBody>
          <a:bodyPr wrap="square" rtlCol="0">
            <a:spAutoFit/>
          </a:bodyPr>
          <a:lstStyle/>
          <a:p>
            <a:pPr>
              <a:defRPr/>
            </a:pPr>
            <a:r>
              <a:rPr lang="en-US" altLang="zh-CN" sz="3200" dirty="0" err="1">
                <a:solidFill>
                  <a:prstClr val="black"/>
                </a:solidFill>
                <a:latin typeface="+mj-lt"/>
                <a:ea typeface="字魂105号-简雅黑" panose="00000500000000000000" pitchFamily="2" charset="-122"/>
                <a:cs typeface="Calibri" panose="020F0502020204030204" pitchFamily="34" charset="0"/>
              </a:rPr>
              <a:t>Thống</a:t>
            </a:r>
            <a:r>
              <a:rPr lang="en-US" altLang="zh-CN" sz="3200" dirty="0">
                <a:solidFill>
                  <a:prstClr val="black"/>
                </a:solidFill>
                <a:latin typeface="+mj-lt"/>
                <a:ea typeface="字魂105号-简雅黑" panose="00000500000000000000" pitchFamily="2" charset="-122"/>
                <a:cs typeface="Calibri" panose="020F0502020204030204" pitchFamily="34" charset="0"/>
              </a:rPr>
              <a:t> </a:t>
            </a:r>
            <a:r>
              <a:rPr lang="en-US" altLang="zh-CN" sz="3200" dirty="0" err="1">
                <a:solidFill>
                  <a:prstClr val="black"/>
                </a:solidFill>
                <a:latin typeface="+mj-lt"/>
                <a:ea typeface="字魂105号-简雅黑" panose="00000500000000000000" pitchFamily="2" charset="-122"/>
                <a:cs typeface="Calibri" panose="020F0502020204030204" pitchFamily="34" charset="0"/>
              </a:rPr>
              <a:t>nhất</a:t>
            </a:r>
            <a:r>
              <a:rPr lang="en-US" altLang="zh-CN" sz="3200" dirty="0">
                <a:solidFill>
                  <a:prstClr val="black"/>
                </a:solidFill>
                <a:latin typeface="+mj-lt"/>
                <a:ea typeface="字魂105号-简雅黑" panose="00000500000000000000" pitchFamily="2" charset="-122"/>
                <a:cs typeface="Calibri" panose="020F0502020204030204" pitchFamily="34" charset="0"/>
              </a:rPr>
              <a:t> ý </a:t>
            </a:r>
            <a:r>
              <a:rPr lang="en-US" altLang="zh-CN" sz="3200" dirty="0" err="1">
                <a:solidFill>
                  <a:prstClr val="black"/>
                </a:solidFill>
                <a:latin typeface="+mj-lt"/>
                <a:ea typeface="字魂105号-简雅黑" panose="00000500000000000000" pitchFamily="2" charset="-122"/>
                <a:cs typeface="Calibri" panose="020F0502020204030204" pitchFamily="34" charset="0"/>
              </a:rPr>
              <a:t>kiến</a:t>
            </a:r>
            <a:r>
              <a:rPr lang="en-US" altLang="zh-CN" sz="3200" dirty="0">
                <a:solidFill>
                  <a:prstClr val="black"/>
                </a:solidFill>
                <a:latin typeface="+mj-lt"/>
                <a:ea typeface="字魂105号-简雅黑" panose="00000500000000000000" pitchFamily="2" charset="-122"/>
                <a:cs typeface="Calibri" panose="020F0502020204030204" pitchFamily="34" charset="0"/>
              </a:rPr>
              <a:t> </a:t>
            </a:r>
            <a:r>
              <a:rPr lang="en-US" altLang="zh-CN" sz="3200" dirty="0" err="1">
                <a:solidFill>
                  <a:prstClr val="black"/>
                </a:solidFill>
                <a:latin typeface="+mj-lt"/>
                <a:ea typeface="字魂105号-简雅黑" panose="00000500000000000000" pitchFamily="2" charset="-122"/>
                <a:cs typeface="Calibri" panose="020F0502020204030204" pitchFamily="34" charset="0"/>
              </a:rPr>
              <a:t>trong</a:t>
            </a:r>
            <a:r>
              <a:rPr lang="en-US" altLang="zh-CN" sz="3200" dirty="0">
                <a:solidFill>
                  <a:prstClr val="black"/>
                </a:solidFill>
                <a:latin typeface="+mj-lt"/>
                <a:ea typeface="字魂105号-简雅黑" panose="00000500000000000000" pitchFamily="2" charset="-122"/>
                <a:cs typeface="Calibri" panose="020F0502020204030204" pitchFamily="34" charset="0"/>
              </a:rPr>
              <a:t> </a:t>
            </a:r>
            <a:r>
              <a:rPr lang="en-US" altLang="zh-CN" sz="3200" dirty="0" err="1">
                <a:solidFill>
                  <a:prstClr val="black"/>
                </a:solidFill>
                <a:latin typeface="+mj-lt"/>
                <a:ea typeface="字魂105号-简雅黑" panose="00000500000000000000" pitchFamily="2" charset="-122"/>
                <a:cs typeface="Calibri" panose="020F0502020204030204" pitchFamily="34" charset="0"/>
              </a:rPr>
              <a:t>nhóm</a:t>
            </a:r>
            <a:r>
              <a:rPr lang="en-US" altLang="zh-CN" sz="3200" dirty="0">
                <a:solidFill>
                  <a:prstClr val="black"/>
                </a:solidFill>
                <a:latin typeface="+mj-lt"/>
                <a:ea typeface="字魂105号-简雅黑" panose="00000500000000000000" pitchFamily="2" charset="-122"/>
                <a:cs typeface="Calibri" panose="020F0502020204030204" pitchFamily="34" charset="0"/>
              </a:rPr>
              <a:t>.</a:t>
            </a:r>
            <a:endParaRPr lang="zh-CN" altLang="en-US" sz="3200" dirty="0">
              <a:solidFill>
                <a:prstClr val="black"/>
              </a:solidFill>
              <a:latin typeface="+mj-lt"/>
              <a:ea typeface="字魂105号-简雅黑" panose="00000500000000000000" pitchFamily="2" charset="-122"/>
              <a:cs typeface="Calibri" panose="020F0502020204030204" pitchFamily="34" charset="0"/>
            </a:endParaRPr>
          </a:p>
        </p:txBody>
      </p:sp>
      <p:sp>
        <p:nvSpPr>
          <p:cNvPr id="30" name="TextBox 29">
            <a:extLst>
              <a:ext uri="{FF2B5EF4-FFF2-40B4-BE49-F238E27FC236}">
                <a16:creationId xmlns:a16="http://schemas.microsoft.com/office/drawing/2014/main" id="{2329D205-5335-4BA1-92E7-77F969DB7F08}"/>
              </a:ext>
            </a:extLst>
          </p:cNvPr>
          <p:cNvSpPr txBox="1"/>
          <p:nvPr/>
        </p:nvSpPr>
        <p:spPr>
          <a:xfrm>
            <a:off x="6775424" y="4063429"/>
            <a:ext cx="5205571" cy="584775"/>
          </a:xfrm>
          <a:prstGeom prst="rect">
            <a:avLst/>
          </a:prstGeom>
          <a:noFill/>
        </p:spPr>
        <p:txBody>
          <a:bodyPr wrap="square">
            <a:spAutoFit/>
          </a:bodyPr>
          <a:lstStyle/>
          <a:p>
            <a:r>
              <a:rPr lang="en-029" sz="3200" dirty="0">
                <a:solidFill>
                  <a:prstClr val="black"/>
                </a:solidFill>
                <a:latin typeface="+mj-lt"/>
                <a:ea typeface="Times New Roman" panose="02020603050405020304" pitchFamily="18" charset="0"/>
                <a:cs typeface="Calibri" panose="020F0502020204030204" pitchFamily="34" charset="0"/>
              </a:rPr>
              <a:t>Chia </a:t>
            </a:r>
            <a:r>
              <a:rPr lang="en-029" sz="3200" dirty="0" err="1">
                <a:solidFill>
                  <a:prstClr val="black"/>
                </a:solidFill>
                <a:latin typeface="+mj-lt"/>
                <a:ea typeface="Times New Roman" panose="02020603050405020304" pitchFamily="18" charset="0"/>
                <a:cs typeface="Calibri" panose="020F0502020204030204" pitchFamily="34" charset="0"/>
              </a:rPr>
              <a:t>sẻ</a:t>
            </a:r>
            <a:r>
              <a:rPr lang="en-029" sz="3200" dirty="0">
                <a:solidFill>
                  <a:prstClr val="black"/>
                </a:solidFill>
                <a:latin typeface="+mj-lt"/>
                <a:ea typeface="Times New Roman" panose="02020603050405020304" pitchFamily="18" charset="0"/>
                <a:cs typeface="Calibri" panose="020F0502020204030204" pitchFamily="34" charset="0"/>
              </a:rPr>
              <a:t> </a:t>
            </a:r>
            <a:r>
              <a:rPr lang="en-029" sz="3200" dirty="0" err="1">
                <a:solidFill>
                  <a:prstClr val="black"/>
                </a:solidFill>
                <a:latin typeface="+mj-lt"/>
                <a:ea typeface="Times New Roman" panose="02020603050405020304" pitchFamily="18" charset="0"/>
                <a:cs typeface="Calibri" panose="020F0502020204030204" pitchFamily="34" charset="0"/>
              </a:rPr>
              <a:t>kết</a:t>
            </a:r>
            <a:r>
              <a:rPr lang="en-029" sz="3200" dirty="0">
                <a:solidFill>
                  <a:prstClr val="black"/>
                </a:solidFill>
                <a:latin typeface="+mj-lt"/>
                <a:ea typeface="Times New Roman" panose="02020603050405020304" pitchFamily="18" charset="0"/>
                <a:cs typeface="Calibri" panose="020F0502020204030204" pitchFamily="34" charset="0"/>
              </a:rPr>
              <a:t> </a:t>
            </a:r>
            <a:r>
              <a:rPr lang="en-029" sz="3200" dirty="0" err="1">
                <a:solidFill>
                  <a:prstClr val="black"/>
                </a:solidFill>
                <a:latin typeface="+mj-lt"/>
                <a:ea typeface="Times New Roman" panose="02020603050405020304" pitchFamily="18" charset="0"/>
                <a:cs typeface="Calibri" panose="020F0502020204030204" pitchFamily="34" charset="0"/>
              </a:rPr>
              <a:t>quả</a:t>
            </a:r>
            <a:r>
              <a:rPr lang="en-029" sz="3200" dirty="0">
                <a:solidFill>
                  <a:prstClr val="black"/>
                </a:solidFill>
                <a:latin typeface="+mj-lt"/>
                <a:ea typeface="Times New Roman" panose="02020603050405020304" pitchFamily="18" charset="0"/>
                <a:cs typeface="Calibri" panose="020F0502020204030204" pitchFamily="34" charset="0"/>
              </a:rPr>
              <a:t> </a:t>
            </a:r>
            <a:r>
              <a:rPr lang="en-029" sz="3200" dirty="0" err="1">
                <a:solidFill>
                  <a:prstClr val="black"/>
                </a:solidFill>
                <a:latin typeface="+mj-lt"/>
                <a:ea typeface="Times New Roman" panose="02020603050405020304" pitchFamily="18" charset="0"/>
                <a:cs typeface="Calibri" panose="020F0502020204030204" pitchFamily="34" charset="0"/>
              </a:rPr>
              <a:t>trước</a:t>
            </a:r>
            <a:r>
              <a:rPr lang="en-029" sz="3200" dirty="0">
                <a:solidFill>
                  <a:prstClr val="black"/>
                </a:solidFill>
                <a:latin typeface="+mj-lt"/>
                <a:ea typeface="Times New Roman" panose="02020603050405020304" pitchFamily="18" charset="0"/>
                <a:cs typeface="Calibri" panose="020F0502020204030204" pitchFamily="34" charset="0"/>
              </a:rPr>
              <a:t> </a:t>
            </a:r>
            <a:r>
              <a:rPr lang="en-029" sz="3200" dirty="0" err="1">
                <a:solidFill>
                  <a:prstClr val="black"/>
                </a:solidFill>
                <a:latin typeface="+mj-lt"/>
                <a:ea typeface="Times New Roman" panose="02020603050405020304" pitchFamily="18" charset="0"/>
                <a:cs typeface="Calibri" panose="020F0502020204030204" pitchFamily="34" charset="0"/>
              </a:rPr>
              <a:t>lớp</a:t>
            </a:r>
            <a:r>
              <a:rPr lang="en-029" sz="3200" dirty="0">
                <a:solidFill>
                  <a:prstClr val="black"/>
                </a:solidFill>
                <a:latin typeface="+mj-lt"/>
                <a:ea typeface="Times New Roman" panose="02020603050405020304" pitchFamily="18" charset="0"/>
                <a:cs typeface="Calibri" panose="020F0502020204030204" pitchFamily="34" charset="0"/>
              </a:rPr>
              <a:t>.</a:t>
            </a:r>
            <a:endParaRPr lang="en-US" sz="3200" dirty="0">
              <a:solidFill>
                <a:prstClr val="black"/>
              </a:solidFill>
              <a:latin typeface="+mj-lt"/>
              <a:cs typeface="Calibri" panose="020F0502020204030204" pitchFamily="34" charset="0"/>
            </a:endParaRPr>
          </a:p>
        </p:txBody>
      </p:sp>
      <p:pic>
        <p:nvPicPr>
          <p:cNvPr id="32" name="图片 1">
            <a:extLst>
              <a:ext uri="{FF2B5EF4-FFF2-40B4-BE49-F238E27FC236}">
                <a16:creationId xmlns:a16="http://schemas.microsoft.com/office/drawing/2014/main" id="{7B641D5D-EC6B-4377-AFE4-903440D957C8}"/>
              </a:ext>
            </a:extLst>
          </p:cNvPr>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6032345" y="3988515"/>
            <a:ext cx="660994" cy="673642"/>
          </a:xfrm>
          <a:prstGeom prst="rect">
            <a:avLst/>
          </a:prstGeom>
        </p:spPr>
      </p:pic>
      <p:sp>
        <p:nvSpPr>
          <p:cNvPr id="33" name="文本框 12">
            <a:extLst>
              <a:ext uri="{FF2B5EF4-FFF2-40B4-BE49-F238E27FC236}">
                <a16:creationId xmlns:a16="http://schemas.microsoft.com/office/drawing/2014/main" id="{99DE17AE-0B80-4C37-8C37-80CEA99E5E57}"/>
              </a:ext>
            </a:extLst>
          </p:cNvPr>
          <p:cNvSpPr txBox="1"/>
          <p:nvPr/>
        </p:nvSpPr>
        <p:spPr>
          <a:xfrm>
            <a:off x="1683451" y="3619127"/>
            <a:ext cx="3456212" cy="1663212"/>
          </a:xfrm>
          <a:prstGeom prst="rect">
            <a:avLst/>
          </a:prstGeom>
          <a:noFill/>
        </p:spPr>
        <p:txBody>
          <a:bodyPr wrap="square" rtlCol="0">
            <a:spAutoFit/>
            <a:scene3d>
              <a:camera prst="obliqueTopLeft"/>
              <a:lightRig rig="flat" dir="t"/>
            </a:scene3d>
            <a:sp3d extrusionH="127000" prstMaterial="plastic"/>
          </a:bodyPr>
          <a:lstStyle/>
          <a:p>
            <a:pPr algn="ctr">
              <a:lnSpc>
                <a:spcPct val="120000"/>
              </a:lnSpc>
              <a:defRPr/>
            </a:pPr>
            <a:r>
              <a:rPr lang="en-US" altLang="zh-CN" sz="4400" dirty="0">
                <a:ln w="19050">
                  <a:solidFill>
                    <a:srgbClr val="FF2F64"/>
                  </a:solidFill>
                </a:ln>
                <a:blipFill dpi="0" rotWithShape="1">
                  <a:blip r:embed="rId16">
                    <a:extLst>
                      <a:ext uri="{28A0092B-C50C-407E-A947-70E740481C1C}">
                        <a14:useLocalDpi xmlns:a14="http://schemas.microsoft.com/office/drawing/2010/main" val="0"/>
                      </a:ext>
                    </a:extLst>
                  </a:blip>
                  <a:srcRect/>
                  <a:stretch>
                    <a:fillRect/>
                  </a:stretch>
                </a:blipFill>
                <a:latin typeface="SVN-SAF" panose="02040603050506020204" pitchFamily="18" charset="0"/>
                <a:ea typeface="字魂105号-简雅黑" panose="00000500000000000000" pitchFamily="2" charset="-122"/>
              </a:rPr>
              <a:t>THẢO </a:t>
            </a:r>
            <a:r>
              <a:rPr lang="en-US" altLang="zh-CN" sz="4400">
                <a:ln w="19050">
                  <a:solidFill>
                    <a:srgbClr val="FF2F64"/>
                  </a:solidFill>
                </a:ln>
                <a:blipFill dpi="0" rotWithShape="1">
                  <a:blip r:embed="rId16">
                    <a:extLst>
                      <a:ext uri="{28A0092B-C50C-407E-A947-70E740481C1C}">
                        <a14:useLocalDpi xmlns:a14="http://schemas.microsoft.com/office/drawing/2010/main" val="0"/>
                      </a:ext>
                    </a:extLst>
                  </a:blip>
                  <a:srcRect/>
                  <a:stretch>
                    <a:fillRect/>
                  </a:stretch>
                </a:blipFill>
                <a:latin typeface="SVN-SAF" panose="02040603050506020204" pitchFamily="18" charset="0"/>
                <a:ea typeface="字魂105号-简雅黑" panose="00000500000000000000" pitchFamily="2" charset="-122"/>
              </a:rPr>
              <a:t>LUẬN NHÓM 4</a:t>
            </a:r>
            <a:endParaRPr lang="zh-CN" altLang="en-US" sz="4400" dirty="0">
              <a:ln w="19050">
                <a:solidFill>
                  <a:srgbClr val="FF2F64"/>
                </a:solidFill>
              </a:ln>
              <a:blipFill dpi="0" rotWithShape="1">
                <a:blip r:embed="rId16">
                  <a:extLst>
                    <a:ext uri="{28A0092B-C50C-407E-A947-70E740481C1C}">
                      <a14:useLocalDpi xmlns:a14="http://schemas.microsoft.com/office/drawing/2010/main" val="0"/>
                    </a:ext>
                  </a:extLst>
                </a:blip>
                <a:srcRect/>
                <a:stretch>
                  <a:fillRect/>
                </a:stretch>
              </a:blipFill>
              <a:latin typeface="SVN-SAF" panose="02040603050506020204" pitchFamily="18" charset="0"/>
              <a:ea typeface="字魂105号-简雅黑" panose="00000500000000000000" pitchFamily="2" charset="-122"/>
            </a:endParaRPr>
          </a:p>
        </p:txBody>
      </p:sp>
      <p:pic>
        <p:nvPicPr>
          <p:cNvPr id="34" name="Picture 2">
            <a:extLst>
              <a:ext uri="{FF2B5EF4-FFF2-40B4-BE49-F238E27FC236}">
                <a16:creationId xmlns:a16="http://schemas.microsoft.com/office/drawing/2014/main" id="{ED213A3F-5D9B-49EC-B1A1-4B2E79CE8C38}"/>
              </a:ext>
            </a:extLst>
          </p:cNvPr>
          <p:cNvPicPr>
            <a:picLocks noChangeAspect="1" noChangeArrowheads="1"/>
          </p:cNvPicPr>
          <p:nvPr/>
        </p:nvPicPr>
        <p:blipFill>
          <a:blip r:embed="rId17">
            <a:extLst>
              <a:ext uri="{BEBA8EAE-BF5A-486C-A8C5-ECC9F3942E4B}">
                <a14:imgProps xmlns:a14="http://schemas.microsoft.com/office/drawing/2010/main">
                  <a14:imgLayer r:embed="rId18">
                    <a14:imgEffect>
                      <a14:backgroundRemoval t="9938" b="95342" l="4263" r="93961">
                        <a14:foregroundMark x1="12433" y1="52484" x2="14920" y2="85714"/>
                        <a14:foregroundMark x1="14920" y1="85714" x2="29840" y2="93478"/>
                        <a14:foregroundMark x1="29840" y1="93478" x2="61101" y2="98137"/>
                        <a14:foregroundMark x1="61101" y1="98137" x2="74956" y2="94410"/>
                        <a14:foregroundMark x1="84186" y1="83752" x2="84369" y2="83540"/>
                        <a14:foregroundMark x1="74956" y1="94410" x2="81700" y2="86623"/>
                        <a14:foregroundMark x1="84369" y1="83540" x2="86323" y2="60870"/>
                        <a14:foregroundMark x1="9059" y1="56832" x2="10124" y2="95342"/>
                        <a14:foregroundMark x1="4263" y1="74224" x2="4263" y2="74224"/>
                        <a14:foregroundMark x1="13677" y1="33230" x2="13677" y2="33230"/>
                        <a14:foregroundMark x1="51687" y1="28261" x2="51687" y2="28261"/>
                        <a14:foregroundMark x1="49378" y1="32609" x2="49378" y2="32609"/>
                        <a14:foregroundMark x1="64831" y1="21739" x2="64831" y2="21739"/>
                        <a14:foregroundMark x1="66252" y1="26708" x2="66252" y2="26708"/>
                        <a14:foregroundMark x1="88903" y1="80745" x2="90409" y2="90683"/>
                        <a14:foregroundMark x1="88856" y1="80435" x2="88903" y2="80745"/>
                        <a14:foregroundMark x1="84902" y1="54348" x2="88856" y2="80435"/>
                        <a14:foregroundMark x1="90409" y1="90683" x2="92007" y2="95342"/>
                        <a14:foregroundMark x1="93961" y1="63043" x2="93961" y2="63043"/>
                        <a14:foregroundMark x1="78686" y1="31056" x2="78686" y2="31056"/>
                        <a14:foregroundMark x1="76909" y1="33230" x2="76909" y2="33230"/>
                        <a14:backgroundMark x1="13321" y1="35093" x2="13321" y2="35093"/>
                        <a14:backgroundMark x1="82948" y1="83851" x2="82948" y2="83851"/>
                        <a14:backgroundMark x1="82593" y1="82919" x2="81528" y2="82919"/>
                        <a14:backgroundMark x1="89165" y1="80745" x2="89165" y2="80745"/>
                        <a14:backgroundMark x1="84014" y1="83230" x2="79041" y2="81677"/>
                        <a14:backgroundMark x1="89698" y1="80435" x2="89698" y2="80435"/>
                      </a14:backgroundRemoval>
                    </a14:imgEffect>
                  </a14:imgLayer>
                </a14:imgProps>
              </a:ext>
              <a:ext uri="{28A0092B-C50C-407E-A947-70E740481C1C}">
                <a14:useLocalDpi xmlns:a14="http://schemas.microsoft.com/office/drawing/2010/main" val="0"/>
              </a:ext>
            </a:extLst>
          </a:blip>
          <a:srcRect/>
          <a:stretch>
            <a:fillRect/>
          </a:stretch>
        </p:blipFill>
        <p:spPr bwMode="auto">
          <a:xfrm>
            <a:off x="1142894" y="1018171"/>
            <a:ext cx="4508169" cy="257838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5949005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1500"/>
                                  </p:stCondLst>
                                  <p:childTnLst>
                                    <p:set>
                                      <p:cBhvr>
                                        <p:cTn id="6" dur="1" fill="hold">
                                          <p:stCondLst>
                                            <p:cond delay="0"/>
                                          </p:stCondLst>
                                        </p:cTn>
                                        <p:tgtEl>
                                          <p:spTgt spid="34"/>
                                        </p:tgtEl>
                                        <p:attrNameLst>
                                          <p:attrName>style.visibility</p:attrName>
                                        </p:attrNameLst>
                                      </p:cBhvr>
                                      <p:to>
                                        <p:strVal val="visible"/>
                                      </p:to>
                                    </p:set>
                                    <p:animEffect transition="in" filter="barn(inVertical)">
                                      <p:cBhvr>
                                        <p:cTn id="7" dur="500"/>
                                        <p:tgtEl>
                                          <p:spTgt spid="34"/>
                                        </p:tgtEl>
                                      </p:cBhvr>
                                    </p:animEffect>
                                  </p:childTnLst>
                                </p:cTn>
                              </p:par>
                            </p:childTnLst>
                          </p:cTn>
                        </p:par>
                        <p:par>
                          <p:cTn id="8" fill="hold">
                            <p:stCondLst>
                              <p:cond delay="2000"/>
                            </p:stCondLst>
                            <p:childTnLst>
                              <p:par>
                                <p:cTn id="9" presetID="41" presetClass="entr" presetSubtype="0" fill="hold" grpId="0" nodeType="afterEffect">
                                  <p:stCondLst>
                                    <p:cond delay="0"/>
                                  </p:stCondLst>
                                  <p:iterate type="lt">
                                    <p:tmPct val="10000"/>
                                  </p:iterate>
                                  <p:childTnLst>
                                    <p:set>
                                      <p:cBhvr>
                                        <p:cTn id="10" dur="1" fill="hold">
                                          <p:stCondLst>
                                            <p:cond delay="0"/>
                                          </p:stCondLst>
                                        </p:cTn>
                                        <p:tgtEl>
                                          <p:spTgt spid="33"/>
                                        </p:tgtEl>
                                        <p:attrNameLst>
                                          <p:attrName>style.visibility</p:attrName>
                                        </p:attrNameLst>
                                      </p:cBhvr>
                                      <p:to>
                                        <p:strVal val="visible"/>
                                      </p:to>
                                    </p:set>
                                    <p:anim calcmode="lin" valueType="num">
                                      <p:cBhvr>
                                        <p:cTn id="11" dur="500" fill="hold"/>
                                        <p:tgtEl>
                                          <p:spTgt spid="33"/>
                                        </p:tgtEl>
                                        <p:attrNameLst>
                                          <p:attrName>ppt_x</p:attrName>
                                        </p:attrNameLst>
                                      </p:cBhvr>
                                      <p:tavLst>
                                        <p:tav tm="0">
                                          <p:val>
                                            <p:strVal val="#ppt_x"/>
                                          </p:val>
                                        </p:tav>
                                        <p:tav tm="50000">
                                          <p:val>
                                            <p:strVal val="#ppt_x+.1"/>
                                          </p:val>
                                        </p:tav>
                                        <p:tav tm="100000">
                                          <p:val>
                                            <p:strVal val="#ppt_x"/>
                                          </p:val>
                                        </p:tav>
                                      </p:tavLst>
                                    </p:anim>
                                    <p:anim calcmode="lin" valueType="num">
                                      <p:cBhvr>
                                        <p:cTn id="12" dur="500" fill="hold"/>
                                        <p:tgtEl>
                                          <p:spTgt spid="33"/>
                                        </p:tgtEl>
                                        <p:attrNameLst>
                                          <p:attrName>ppt_y</p:attrName>
                                        </p:attrNameLst>
                                      </p:cBhvr>
                                      <p:tavLst>
                                        <p:tav tm="0">
                                          <p:val>
                                            <p:strVal val="#ppt_y"/>
                                          </p:val>
                                        </p:tav>
                                        <p:tav tm="100000">
                                          <p:val>
                                            <p:strVal val="#ppt_y"/>
                                          </p:val>
                                        </p:tav>
                                      </p:tavLst>
                                    </p:anim>
                                    <p:anim calcmode="lin" valueType="num">
                                      <p:cBhvr>
                                        <p:cTn id="13" dur="500" fill="hold"/>
                                        <p:tgtEl>
                                          <p:spTgt spid="33"/>
                                        </p:tgtEl>
                                        <p:attrNameLst>
                                          <p:attrName>ppt_h</p:attrName>
                                        </p:attrNameLst>
                                      </p:cBhvr>
                                      <p:tavLst>
                                        <p:tav tm="0">
                                          <p:val>
                                            <p:strVal val="#ppt_h/10"/>
                                          </p:val>
                                        </p:tav>
                                        <p:tav tm="50000">
                                          <p:val>
                                            <p:strVal val="#ppt_h+.01"/>
                                          </p:val>
                                        </p:tav>
                                        <p:tav tm="100000">
                                          <p:val>
                                            <p:strVal val="#ppt_h"/>
                                          </p:val>
                                        </p:tav>
                                      </p:tavLst>
                                    </p:anim>
                                    <p:anim calcmode="lin" valueType="num">
                                      <p:cBhvr>
                                        <p:cTn id="14" dur="500" fill="hold"/>
                                        <p:tgtEl>
                                          <p:spTgt spid="33"/>
                                        </p:tgtEl>
                                        <p:attrNameLst>
                                          <p:attrName>ppt_w</p:attrName>
                                        </p:attrNameLst>
                                      </p:cBhvr>
                                      <p:tavLst>
                                        <p:tav tm="0">
                                          <p:val>
                                            <p:strVal val="#ppt_w/10"/>
                                          </p:val>
                                        </p:tav>
                                        <p:tav tm="50000">
                                          <p:val>
                                            <p:strVal val="#ppt_w+.01"/>
                                          </p:val>
                                        </p:tav>
                                        <p:tav tm="100000">
                                          <p:val>
                                            <p:strVal val="#ppt_w"/>
                                          </p:val>
                                        </p:tav>
                                      </p:tavLst>
                                    </p:anim>
                                    <p:animEffect transition="in" filter="fade">
                                      <p:cBhvr>
                                        <p:cTn id="15" dur="500" tmFilter="0,0; .5, 1; 1, 1"/>
                                        <p:tgtEl>
                                          <p:spTgt spid="33"/>
                                        </p:tgtEl>
                                      </p:cBhvr>
                                    </p:animEffect>
                                  </p:childTnLst>
                                </p:cTn>
                              </p:par>
                              <p:par>
                                <p:cTn id="16" presetID="26" presetClass="entr" presetSubtype="0" fill="hold" nodeType="withEffect">
                                  <p:stCondLst>
                                    <p:cond delay="0"/>
                                  </p:stCondLst>
                                  <p:childTnLst>
                                    <p:set>
                                      <p:cBhvr>
                                        <p:cTn id="17" dur="1" fill="hold">
                                          <p:stCondLst>
                                            <p:cond delay="0"/>
                                          </p:stCondLst>
                                        </p:cTn>
                                        <p:tgtEl>
                                          <p:spTgt spid="25"/>
                                        </p:tgtEl>
                                        <p:attrNameLst>
                                          <p:attrName>style.visibility</p:attrName>
                                        </p:attrNameLst>
                                      </p:cBhvr>
                                      <p:to>
                                        <p:strVal val="visible"/>
                                      </p:to>
                                    </p:set>
                                    <p:animEffect transition="in" filter="wipe(down)">
                                      <p:cBhvr>
                                        <p:cTn id="18" dur="580">
                                          <p:stCondLst>
                                            <p:cond delay="0"/>
                                          </p:stCondLst>
                                        </p:cTn>
                                        <p:tgtEl>
                                          <p:spTgt spid="25"/>
                                        </p:tgtEl>
                                      </p:cBhvr>
                                    </p:animEffect>
                                    <p:anim calcmode="lin" valueType="num">
                                      <p:cBhvr>
                                        <p:cTn id="19" dur="1822" tmFilter="0,0; 0.14,0.36; 0.43,0.73; 0.71,0.91; 1.0,1.0">
                                          <p:stCondLst>
                                            <p:cond delay="0"/>
                                          </p:stCondLst>
                                        </p:cTn>
                                        <p:tgtEl>
                                          <p:spTgt spid="25"/>
                                        </p:tgtEl>
                                        <p:attrNameLst>
                                          <p:attrName>ppt_x</p:attrName>
                                        </p:attrNameLst>
                                      </p:cBhvr>
                                      <p:tavLst>
                                        <p:tav tm="0">
                                          <p:val>
                                            <p:strVal val="#ppt_x-0.25"/>
                                          </p:val>
                                        </p:tav>
                                        <p:tav tm="100000">
                                          <p:val>
                                            <p:strVal val="#ppt_x"/>
                                          </p:val>
                                        </p:tav>
                                      </p:tavLst>
                                    </p:anim>
                                    <p:anim calcmode="lin" valueType="num">
                                      <p:cBhvr>
                                        <p:cTn id="20" dur="664" tmFilter="0.0,0.0; 0.25,0.07; 0.50,0.2; 0.75,0.467; 1.0,1.0">
                                          <p:stCondLst>
                                            <p:cond delay="0"/>
                                          </p:stCondLst>
                                        </p:cTn>
                                        <p:tgtEl>
                                          <p:spTgt spid="25"/>
                                        </p:tgtEl>
                                        <p:attrNameLst>
                                          <p:attrName>ppt_y</p:attrName>
                                        </p:attrNameLst>
                                      </p:cBhvr>
                                      <p:tavLst>
                                        <p:tav tm="0" fmla="#ppt_y-sin(pi*$)/3">
                                          <p:val>
                                            <p:fltVal val="0.5"/>
                                          </p:val>
                                        </p:tav>
                                        <p:tav tm="100000">
                                          <p:val>
                                            <p:fltVal val="1"/>
                                          </p:val>
                                        </p:tav>
                                      </p:tavLst>
                                    </p:anim>
                                    <p:anim calcmode="lin" valueType="num">
                                      <p:cBhvr>
                                        <p:cTn id="21" dur="664" tmFilter="0, 0; 0.125,0.2665; 0.25,0.4; 0.375,0.465; 0.5,0.5;  0.625,0.535; 0.75,0.6; 0.875,0.7335; 1,1">
                                          <p:stCondLst>
                                            <p:cond delay="664"/>
                                          </p:stCondLst>
                                        </p:cTn>
                                        <p:tgtEl>
                                          <p:spTgt spid="25"/>
                                        </p:tgtEl>
                                        <p:attrNameLst>
                                          <p:attrName>ppt_y</p:attrName>
                                        </p:attrNameLst>
                                      </p:cBhvr>
                                      <p:tavLst>
                                        <p:tav tm="0" fmla="#ppt_y-sin(pi*$)/9">
                                          <p:val>
                                            <p:fltVal val="0"/>
                                          </p:val>
                                        </p:tav>
                                        <p:tav tm="100000">
                                          <p:val>
                                            <p:fltVal val="1"/>
                                          </p:val>
                                        </p:tav>
                                      </p:tavLst>
                                    </p:anim>
                                    <p:anim calcmode="lin" valueType="num">
                                      <p:cBhvr>
                                        <p:cTn id="22" dur="332" tmFilter="0, 0; 0.125,0.2665; 0.25,0.4; 0.375,0.465; 0.5,0.5;  0.625,0.535; 0.75,0.6; 0.875,0.7335; 1,1">
                                          <p:stCondLst>
                                            <p:cond delay="1324"/>
                                          </p:stCondLst>
                                        </p:cTn>
                                        <p:tgtEl>
                                          <p:spTgt spid="25"/>
                                        </p:tgtEl>
                                        <p:attrNameLst>
                                          <p:attrName>ppt_y</p:attrName>
                                        </p:attrNameLst>
                                      </p:cBhvr>
                                      <p:tavLst>
                                        <p:tav tm="0" fmla="#ppt_y-sin(pi*$)/27">
                                          <p:val>
                                            <p:fltVal val="0"/>
                                          </p:val>
                                        </p:tav>
                                        <p:tav tm="100000">
                                          <p:val>
                                            <p:fltVal val="1"/>
                                          </p:val>
                                        </p:tav>
                                      </p:tavLst>
                                    </p:anim>
                                    <p:anim calcmode="lin" valueType="num">
                                      <p:cBhvr>
                                        <p:cTn id="23" dur="164" tmFilter="0, 0; 0.125,0.2665; 0.25,0.4; 0.375,0.465; 0.5,0.5;  0.625,0.535; 0.75,0.6; 0.875,0.7335; 1,1">
                                          <p:stCondLst>
                                            <p:cond delay="1656"/>
                                          </p:stCondLst>
                                        </p:cTn>
                                        <p:tgtEl>
                                          <p:spTgt spid="25"/>
                                        </p:tgtEl>
                                        <p:attrNameLst>
                                          <p:attrName>ppt_y</p:attrName>
                                        </p:attrNameLst>
                                      </p:cBhvr>
                                      <p:tavLst>
                                        <p:tav tm="0" fmla="#ppt_y-sin(pi*$)/81">
                                          <p:val>
                                            <p:fltVal val="0"/>
                                          </p:val>
                                        </p:tav>
                                        <p:tav tm="100000">
                                          <p:val>
                                            <p:fltVal val="1"/>
                                          </p:val>
                                        </p:tav>
                                      </p:tavLst>
                                    </p:anim>
                                    <p:animScale>
                                      <p:cBhvr>
                                        <p:cTn id="24" dur="26">
                                          <p:stCondLst>
                                            <p:cond delay="650"/>
                                          </p:stCondLst>
                                        </p:cTn>
                                        <p:tgtEl>
                                          <p:spTgt spid="25"/>
                                        </p:tgtEl>
                                      </p:cBhvr>
                                      <p:to x="100000" y="60000"/>
                                    </p:animScale>
                                    <p:animScale>
                                      <p:cBhvr>
                                        <p:cTn id="25" dur="166" decel="50000">
                                          <p:stCondLst>
                                            <p:cond delay="676"/>
                                          </p:stCondLst>
                                        </p:cTn>
                                        <p:tgtEl>
                                          <p:spTgt spid="25"/>
                                        </p:tgtEl>
                                      </p:cBhvr>
                                      <p:to x="100000" y="100000"/>
                                    </p:animScale>
                                    <p:animScale>
                                      <p:cBhvr>
                                        <p:cTn id="26" dur="26">
                                          <p:stCondLst>
                                            <p:cond delay="1312"/>
                                          </p:stCondLst>
                                        </p:cTn>
                                        <p:tgtEl>
                                          <p:spTgt spid="25"/>
                                        </p:tgtEl>
                                      </p:cBhvr>
                                      <p:to x="100000" y="80000"/>
                                    </p:animScale>
                                    <p:animScale>
                                      <p:cBhvr>
                                        <p:cTn id="27" dur="166" decel="50000">
                                          <p:stCondLst>
                                            <p:cond delay="1338"/>
                                          </p:stCondLst>
                                        </p:cTn>
                                        <p:tgtEl>
                                          <p:spTgt spid="25"/>
                                        </p:tgtEl>
                                      </p:cBhvr>
                                      <p:to x="100000" y="100000"/>
                                    </p:animScale>
                                    <p:animScale>
                                      <p:cBhvr>
                                        <p:cTn id="28" dur="26">
                                          <p:stCondLst>
                                            <p:cond delay="1642"/>
                                          </p:stCondLst>
                                        </p:cTn>
                                        <p:tgtEl>
                                          <p:spTgt spid="25"/>
                                        </p:tgtEl>
                                      </p:cBhvr>
                                      <p:to x="100000" y="90000"/>
                                    </p:animScale>
                                    <p:animScale>
                                      <p:cBhvr>
                                        <p:cTn id="29" dur="166" decel="50000">
                                          <p:stCondLst>
                                            <p:cond delay="1668"/>
                                          </p:stCondLst>
                                        </p:cTn>
                                        <p:tgtEl>
                                          <p:spTgt spid="25"/>
                                        </p:tgtEl>
                                      </p:cBhvr>
                                      <p:to x="100000" y="100000"/>
                                    </p:animScale>
                                    <p:animScale>
                                      <p:cBhvr>
                                        <p:cTn id="30" dur="26">
                                          <p:stCondLst>
                                            <p:cond delay="1808"/>
                                          </p:stCondLst>
                                        </p:cTn>
                                        <p:tgtEl>
                                          <p:spTgt spid="25"/>
                                        </p:tgtEl>
                                      </p:cBhvr>
                                      <p:to x="100000" y="95000"/>
                                    </p:animScale>
                                    <p:animScale>
                                      <p:cBhvr>
                                        <p:cTn id="31" dur="166" decel="50000">
                                          <p:stCondLst>
                                            <p:cond delay="1834"/>
                                          </p:stCondLst>
                                        </p:cTn>
                                        <p:tgtEl>
                                          <p:spTgt spid="25"/>
                                        </p:tgtEl>
                                      </p:cBhvr>
                                      <p:to x="100000" y="100000"/>
                                    </p:animScale>
                                  </p:childTnLst>
                                </p:cTn>
                              </p:par>
                            </p:childTnLst>
                          </p:cTn>
                        </p:par>
                      </p:childTnLst>
                    </p:cTn>
                  </p:par>
                  <p:par>
                    <p:cTn id="32" fill="hold">
                      <p:stCondLst>
                        <p:cond delay="indefinite"/>
                      </p:stCondLst>
                      <p:childTnLst>
                        <p:par>
                          <p:cTn id="33" fill="hold">
                            <p:stCondLst>
                              <p:cond delay="0"/>
                            </p:stCondLst>
                            <p:childTnLst>
                              <p:par>
                                <p:cTn id="34" presetID="31" presetClass="entr" presetSubtype="0" fill="hold" nodeType="clickEffect">
                                  <p:stCondLst>
                                    <p:cond delay="0"/>
                                  </p:stCondLst>
                                  <p:childTnLst>
                                    <p:set>
                                      <p:cBhvr>
                                        <p:cTn id="35" dur="1" fill="hold">
                                          <p:stCondLst>
                                            <p:cond delay="0"/>
                                          </p:stCondLst>
                                        </p:cTn>
                                        <p:tgtEl>
                                          <p:spTgt spid="26"/>
                                        </p:tgtEl>
                                        <p:attrNameLst>
                                          <p:attrName>style.visibility</p:attrName>
                                        </p:attrNameLst>
                                      </p:cBhvr>
                                      <p:to>
                                        <p:strVal val="visible"/>
                                      </p:to>
                                    </p:set>
                                    <p:anim calcmode="lin" valueType="num">
                                      <p:cBhvr>
                                        <p:cTn id="36" dur="1000" fill="hold"/>
                                        <p:tgtEl>
                                          <p:spTgt spid="26"/>
                                        </p:tgtEl>
                                        <p:attrNameLst>
                                          <p:attrName>ppt_w</p:attrName>
                                        </p:attrNameLst>
                                      </p:cBhvr>
                                      <p:tavLst>
                                        <p:tav tm="0">
                                          <p:val>
                                            <p:fltVal val="0"/>
                                          </p:val>
                                        </p:tav>
                                        <p:tav tm="100000">
                                          <p:val>
                                            <p:strVal val="#ppt_w"/>
                                          </p:val>
                                        </p:tav>
                                      </p:tavLst>
                                    </p:anim>
                                    <p:anim calcmode="lin" valueType="num">
                                      <p:cBhvr>
                                        <p:cTn id="37" dur="1000" fill="hold"/>
                                        <p:tgtEl>
                                          <p:spTgt spid="26"/>
                                        </p:tgtEl>
                                        <p:attrNameLst>
                                          <p:attrName>ppt_h</p:attrName>
                                        </p:attrNameLst>
                                      </p:cBhvr>
                                      <p:tavLst>
                                        <p:tav tm="0">
                                          <p:val>
                                            <p:fltVal val="0"/>
                                          </p:val>
                                        </p:tav>
                                        <p:tav tm="100000">
                                          <p:val>
                                            <p:strVal val="#ppt_h"/>
                                          </p:val>
                                        </p:tav>
                                      </p:tavLst>
                                    </p:anim>
                                    <p:anim calcmode="lin" valueType="num">
                                      <p:cBhvr>
                                        <p:cTn id="38" dur="1000" fill="hold"/>
                                        <p:tgtEl>
                                          <p:spTgt spid="26"/>
                                        </p:tgtEl>
                                        <p:attrNameLst>
                                          <p:attrName>style.rotation</p:attrName>
                                        </p:attrNameLst>
                                      </p:cBhvr>
                                      <p:tavLst>
                                        <p:tav tm="0">
                                          <p:val>
                                            <p:fltVal val="90"/>
                                          </p:val>
                                        </p:tav>
                                        <p:tav tm="100000">
                                          <p:val>
                                            <p:fltVal val="0"/>
                                          </p:val>
                                        </p:tav>
                                      </p:tavLst>
                                    </p:anim>
                                    <p:animEffect transition="in" filter="fade">
                                      <p:cBhvr>
                                        <p:cTn id="39" dur="1000"/>
                                        <p:tgtEl>
                                          <p:spTgt spid="26"/>
                                        </p:tgtEl>
                                      </p:cBhvr>
                                    </p:animEffect>
                                  </p:childTnLst>
                                </p:cTn>
                              </p:par>
                              <p:par>
                                <p:cTn id="40" presetID="16" presetClass="entr" presetSubtype="21" fill="hold" grpId="0" nodeType="withEffect">
                                  <p:stCondLst>
                                    <p:cond delay="0"/>
                                  </p:stCondLst>
                                  <p:childTnLst>
                                    <p:set>
                                      <p:cBhvr>
                                        <p:cTn id="41" dur="1" fill="hold">
                                          <p:stCondLst>
                                            <p:cond delay="0"/>
                                          </p:stCondLst>
                                        </p:cTn>
                                        <p:tgtEl>
                                          <p:spTgt spid="27"/>
                                        </p:tgtEl>
                                        <p:attrNameLst>
                                          <p:attrName>style.visibility</p:attrName>
                                        </p:attrNameLst>
                                      </p:cBhvr>
                                      <p:to>
                                        <p:strVal val="visible"/>
                                      </p:to>
                                    </p:set>
                                    <p:animEffect transition="in" filter="barn(inVertical)">
                                      <p:cBhvr>
                                        <p:cTn id="42" dur="500"/>
                                        <p:tgtEl>
                                          <p:spTgt spid="27"/>
                                        </p:tgtEl>
                                      </p:cBhvr>
                                    </p:animEffect>
                                  </p:childTnLst>
                                </p:cTn>
                              </p:par>
                            </p:childTnLst>
                          </p:cTn>
                        </p:par>
                      </p:childTnLst>
                    </p:cTn>
                  </p:par>
                  <p:par>
                    <p:cTn id="43" fill="hold">
                      <p:stCondLst>
                        <p:cond delay="indefinite"/>
                      </p:stCondLst>
                      <p:childTnLst>
                        <p:par>
                          <p:cTn id="44" fill="hold">
                            <p:stCondLst>
                              <p:cond delay="0"/>
                            </p:stCondLst>
                            <p:childTnLst>
                              <p:par>
                                <p:cTn id="45" presetID="31" presetClass="entr" presetSubtype="0" fill="hold" nodeType="clickEffect">
                                  <p:stCondLst>
                                    <p:cond delay="0"/>
                                  </p:stCondLst>
                                  <p:childTnLst>
                                    <p:set>
                                      <p:cBhvr>
                                        <p:cTn id="46" dur="1" fill="hold">
                                          <p:stCondLst>
                                            <p:cond delay="0"/>
                                          </p:stCondLst>
                                        </p:cTn>
                                        <p:tgtEl>
                                          <p:spTgt spid="28"/>
                                        </p:tgtEl>
                                        <p:attrNameLst>
                                          <p:attrName>style.visibility</p:attrName>
                                        </p:attrNameLst>
                                      </p:cBhvr>
                                      <p:to>
                                        <p:strVal val="visible"/>
                                      </p:to>
                                    </p:set>
                                    <p:anim calcmode="lin" valueType="num">
                                      <p:cBhvr>
                                        <p:cTn id="47" dur="1000" fill="hold"/>
                                        <p:tgtEl>
                                          <p:spTgt spid="28"/>
                                        </p:tgtEl>
                                        <p:attrNameLst>
                                          <p:attrName>ppt_w</p:attrName>
                                        </p:attrNameLst>
                                      </p:cBhvr>
                                      <p:tavLst>
                                        <p:tav tm="0">
                                          <p:val>
                                            <p:fltVal val="0"/>
                                          </p:val>
                                        </p:tav>
                                        <p:tav tm="100000">
                                          <p:val>
                                            <p:strVal val="#ppt_w"/>
                                          </p:val>
                                        </p:tav>
                                      </p:tavLst>
                                    </p:anim>
                                    <p:anim calcmode="lin" valueType="num">
                                      <p:cBhvr>
                                        <p:cTn id="48" dur="1000" fill="hold"/>
                                        <p:tgtEl>
                                          <p:spTgt spid="28"/>
                                        </p:tgtEl>
                                        <p:attrNameLst>
                                          <p:attrName>ppt_h</p:attrName>
                                        </p:attrNameLst>
                                      </p:cBhvr>
                                      <p:tavLst>
                                        <p:tav tm="0">
                                          <p:val>
                                            <p:fltVal val="0"/>
                                          </p:val>
                                        </p:tav>
                                        <p:tav tm="100000">
                                          <p:val>
                                            <p:strVal val="#ppt_h"/>
                                          </p:val>
                                        </p:tav>
                                      </p:tavLst>
                                    </p:anim>
                                    <p:anim calcmode="lin" valueType="num">
                                      <p:cBhvr>
                                        <p:cTn id="49" dur="1000" fill="hold"/>
                                        <p:tgtEl>
                                          <p:spTgt spid="28"/>
                                        </p:tgtEl>
                                        <p:attrNameLst>
                                          <p:attrName>style.rotation</p:attrName>
                                        </p:attrNameLst>
                                      </p:cBhvr>
                                      <p:tavLst>
                                        <p:tav tm="0">
                                          <p:val>
                                            <p:fltVal val="90"/>
                                          </p:val>
                                        </p:tav>
                                        <p:tav tm="100000">
                                          <p:val>
                                            <p:fltVal val="0"/>
                                          </p:val>
                                        </p:tav>
                                      </p:tavLst>
                                    </p:anim>
                                    <p:animEffect transition="in" filter="fade">
                                      <p:cBhvr>
                                        <p:cTn id="50" dur="1000"/>
                                        <p:tgtEl>
                                          <p:spTgt spid="28"/>
                                        </p:tgtEl>
                                      </p:cBhvr>
                                    </p:animEffect>
                                  </p:childTnLst>
                                </p:cTn>
                              </p:par>
                            </p:childTnLst>
                          </p:cTn>
                        </p:par>
                        <p:par>
                          <p:cTn id="51" fill="hold">
                            <p:stCondLst>
                              <p:cond delay="1000"/>
                            </p:stCondLst>
                            <p:childTnLst>
                              <p:par>
                                <p:cTn id="52" presetID="14" presetClass="entr" presetSubtype="10" fill="hold" grpId="0" nodeType="afterEffect">
                                  <p:stCondLst>
                                    <p:cond delay="0"/>
                                  </p:stCondLst>
                                  <p:childTnLst>
                                    <p:set>
                                      <p:cBhvr>
                                        <p:cTn id="53" dur="1" fill="hold">
                                          <p:stCondLst>
                                            <p:cond delay="0"/>
                                          </p:stCondLst>
                                        </p:cTn>
                                        <p:tgtEl>
                                          <p:spTgt spid="29"/>
                                        </p:tgtEl>
                                        <p:attrNameLst>
                                          <p:attrName>style.visibility</p:attrName>
                                        </p:attrNameLst>
                                      </p:cBhvr>
                                      <p:to>
                                        <p:strVal val="visible"/>
                                      </p:to>
                                    </p:set>
                                    <p:animEffect transition="in" filter="randombar(horizontal)">
                                      <p:cBhvr>
                                        <p:cTn id="54" dur="250"/>
                                        <p:tgtEl>
                                          <p:spTgt spid="29"/>
                                        </p:tgtEl>
                                      </p:cBhvr>
                                    </p:animEffect>
                                  </p:childTnLst>
                                </p:cTn>
                              </p:par>
                            </p:childTnLst>
                          </p:cTn>
                        </p:par>
                      </p:childTnLst>
                    </p:cTn>
                  </p:par>
                  <p:par>
                    <p:cTn id="55" fill="hold">
                      <p:stCondLst>
                        <p:cond delay="indefinite"/>
                      </p:stCondLst>
                      <p:childTnLst>
                        <p:par>
                          <p:cTn id="56" fill="hold">
                            <p:stCondLst>
                              <p:cond delay="0"/>
                            </p:stCondLst>
                            <p:childTnLst>
                              <p:par>
                                <p:cTn id="57" presetID="31" presetClass="entr" presetSubtype="0" fill="hold" nodeType="clickEffect">
                                  <p:stCondLst>
                                    <p:cond delay="0"/>
                                  </p:stCondLst>
                                  <p:childTnLst>
                                    <p:set>
                                      <p:cBhvr>
                                        <p:cTn id="58" dur="1" fill="hold">
                                          <p:stCondLst>
                                            <p:cond delay="0"/>
                                          </p:stCondLst>
                                        </p:cTn>
                                        <p:tgtEl>
                                          <p:spTgt spid="32"/>
                                        </p:tgtEl>
                                        <p:attrNameLst>
                                          <p:attrName>style.visibility</p:attrName>
                                        </p:attrNameLst>
                                      </p:cBhvr>
                                      <p:to>
                                        <p:strVal val="visible"/>
                                      </p:to>
                                    </p:set>
                                    <p:anim calcmode="lin" valueType="num">
                                      <p:cBhvr>
                                        <p:cTn id="59" dur="1000" fill="hold"/>
                                        <p:tgtEl>
                                          <p:spTgt spid="32"/>
                                        </p:tgtEl>
                                        <p:attrNameLst>
                                          <p:attrName>ppt_w</p:attrName>
                                        </p:attrNameLst>
                                      </p:cBhvr>
                                      <p:tavLst>
                                        <p:tav tm="0">
                                          <p:val>
                                            <p:fltVal val="0"/>
                                          </p:val>
                                        </p:tav>
                                        <p:tav tm="100000">
                                          <p:val>
                                            <p:strVal val="#ppt_w"/>
                                          </p:val>
                                        </p:tav>
                                      </p:tavLst>
                                    </p:anim>
                                    <p:anim calcmode="lin" valueType="num">
                                      <p:cBhvr>
                                        <p:cTn id="60" dur="1000" fill="hold"/>
                                        <p:tgtEl>
                                          <p:spTgt spid="32"/>
                                        </p:tgtEl>
                                        <p:attrNameLst>
                                          <p:attrName>ppt_h</p:attrName>
                                        </p:attrNameLst>
                                      </p:cBhvr>
                                      <p:tavLst>
                                        <p:tav tm="0">
                                          <p:val>
                                            <p:fltVal val="0"/>
                                          </p:val>
                                        </p:tav>
                                        <p:tav tm="100000">
                                          <p:val>
                                            <p:strVal val="#ppt_h"/>
                                          </p:val>
                                        </p:tav>
                                      </p:tavLst>
                                    </p:anim>
                                    <p:anim calcmode="lin" valueType="num">
                                      <p:cBhvr>
                                        <p:cTn id="61" dur="1000" fill="hold"/>
                                        <p:tgtEl>
                                          <p:spTgt spid="32"/>
                                        </p:tgtEl>
                                        <p:attrNameLst>
                                          <p:attrName>style.rotation</p:attrName>
                                        </p:attrNameLst>
                                      </p:cBhvr>
                                      <p:tavLst>
                                        <p:tav tm="0">
                                          <p:val>
                                            <p:fltVal val="90"/>
                                          </p:val>
                                        </p:tav>
                                        <p:tav tm="100000">
                                          <p:val>
                                            <p:fltVal val="0"/>
                                          </p:val>
                                        </p:tav>
                                      </p:tavLst>
                                    </p:anim>
                                    <p:animEffect transition="in" filter="fade">
                                      <p:cBhvr>
                                        <p:cTn id="62" dur="1000"/>
                                        <p:tgtEl>
                                          <p:spTgt spid="32"/>
                                        </p:tgtEl>
                                      </p:cBhvr>
                                    </p:animEffect>
                                  </p:childTnLst>
                                </p:cTn>
                              </p:par>
                            </p:childTnLst>
                          </p:cTn>
                        </p:par>
                        <p:par>
                          <p:cTn id="63" fill="hold">
                            <p:stCondLst>
                              <p:cond delay="1000"/>
                            </p:stCondLst>
                            <p:childTnLst>
                              <p:par>
                                <p:cTn id="64" presetID="14" presetClass="entr" presetSubtype="10" fill="hold" grpId="0" nodeType="afterEffect">
                                  <p:stCondLst>
                                    <p:cond delay="0"/>
                                  </p:stCondLst>
                                  <p:childTnLst>
                                    <p:set>
                                      <p:cBhvr>
                                        <p:cTn id="65" dur="1" fill="hold">
                                          <p:stCondLst>
                                            <p:cond delay="0"/>
                                          </p:stCondLst>
                                        </p:cTn>
                                        <p:tgtEl>
                                          <p:spTgt spid="30"/>
                                        </p:tgtEl>
                                        <p:attrNameLst>
                                          <p:attrName>style.visibility</p:attrName>
                                        </p:attrNameLst>
                                      </p:cBhvr>
                                      <p:to>
                                        <p:strVal val="visible"/>
                                      </p:to>
                                    </p:set>
                                    <p:animEffect transition="in" filter="randombar(horizontal)">
                                      <p:cBhvr>
                                        <p:cTn id="66" dur="25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29" grpId="0"/>
      <p:bldP spid="30" grpId="0"/>
      <p:bldP spid="33"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a:extLst>
              <a:ext uri="{FF2B5EF4-FFF2-40B4-BE49-F238E27FC236}">
                <a16:creationId xmlns:a16="http://schemas.microsoft.com/office/drawing/2014/main" id="{AF46E9B7-16A5-4AE7-92BA-287BC75B973E}"/>
              </a:ext>
            </a:extLst>
          </p:cNvPr>
          <p:cNvPicPr>
            <a:picLocks noChangeAspect="1"/>
          </p:cNvPicPr>
          <p:nvPr/>
        </p:nvPicPr>
        <p:blipFill rotWithShape="1">
          <a:blip r:embed="rId3">
            <a:extLst>
              <a:ext uri="{28A0092B-C50C-407E-A947-70E740481C1C}">
                <a14:useLocalDpi xmlns:a14="http://schemas.microsoft.com/office/drawing/2010/main" val="0"/>
              </a:ext>
            </a:extLst>
          </a:blip>
          <a:srcRect l="7143" r="7143" b="2798"/>
          <a:stretch/>
        </p:blipFill>
        <p:spPr>
          <a:xfrm>
            <a:off x="0" y="0"/>
            <a:ext cx="12192000" cy="6858000"/>
          </a:xfrm>
          <a:prstGeom prst="rect">
            <a:avLst/>
          </a:prstGeom>
        </p:spPr>
      </p:pic>
      <p:sp>
        <p:nvSpPr>
          <p:cNvPr id="41" name="矩形 40">
            <a:extLst>
              <a:ext uri="{FF2B5EF4-FFF2-40B4-BE49-F238E27FC236}">
                <a16:creationId xmlns:a16="http://schemas.microsoft.com/office/drawing/2014/main" id="{C154E082-B022-4479-A8F9-424D06B8EBE3}"/>
              </a:ext>
            </a:extLst>
          </p:cNvPr>
          <p:cNvSpPr/>
          <p:nvPr/>
        </p:nvSpPr>
        <p:spPr>
          <a:xfrm>
            <a:off x="-1" y="0"/>
            <a:ext cx="12192000" cy="6858000"/>
          </a:xfrm>
          <a:prstGeom prst="rect">
            <a:avLst/>
          </a:pr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srgbClr val="FFFFFF"/>
              </a:solidFill>
              <a:effectLst/>
              <a:uLnTx/>
              <a:uFillTx/>
              <a:latin typeface="Arial"/>
              <a:ea typeface="微软雅黑"/>
              <a:cs typeface="+mn-cs"/>
            </a:endParaRPr>
          </a:p>
        </p:txBody>
      </p:sp>
      <p:pic>
        <p:nvPicPr>
          <p:cNvPr id="7" name="图片 6">
            <a:extLst>
              <a:ext uri="{FF2B5EF4-FFF2-40B4-BE49-F238E27FC236}">
                <a16:creationId xmlns:a16="http://schemas.microsoft.com/office/drawing/2014/main" id="{1FD4A67A-FF59-4105-B468-C3B4C1831E4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5961657"/>
            <a:ext cx="12192000" cy="897331"/>
          </a:xfrm>
          <a:prstGeom prst="rect">
            <a:avLst/>
          </a:prstGeom>
        </p:spPr>
      </p:pic>
      <p:pic>
        <p:nvPicPr>
          <p:cNvPr id="5" name="图片 4">
            <a:extLst>
              <a:ext uri="{FF2B5EF4-FFF2-40B4-BE49-F238E27FC236}">
                <a16:creationId xmlns:a16="http://schemas.microsoft.com/office/drawing/2014/main" id="{92185730-5AFE-4724-A59F-AA7BC0019D8F}"/>
              </a:ext>
            </a:extLst>
          </p:cNvPr>
          <p:cNvPicPr>
            <a:picLocks noChangeAspect="1"/>
          </p:cNvPicPr>
          <p:nvPr/>
        </p:nvPicPr>
        <p:blipFill rotWithShape="1">
          <a:blip r:embed="rId5">
            <a:extLst>
              <a:ext uri="{28A0092B-C50C-407E-A947-70E740481C1C}">
                <a14:useLocalDpi xmlns:a14="http://schemas.microsoft.com/office/drawing/2010/main" val="0"/>
              </a:ext>
            </a:extLst>
          </a:blip>
          <a:srcRect l="937"/>
          <a:stretch/>
        </p:blipFill>
        <p:spPr>
          <a:xfrm>
            <a:off x="0" y="6272169"/>
            <a:ext cx="12192000" cy="585831"/>
          </a:xfrm>
          <a:prstGeom prst="rect">
            <a:avLst/>
          </a:prstGeom>
        </p:spPr>
      </p:pic>
      <p:pic>
        <p:nvPicPr>
          <p:cNvPr id="15" name="图片 14">
            <a:extLst>
              <a:ext uri="{FF2B5EF4-FFF2-40B4-BE49-F238E27FC236}">
                <a16:creationId xmlns:a16="http://schemas.microsoft.com/office/drawing/2014/main" id="{7E10F698-A635-4763-8440-7F27D65A5E6A}"/>
              </a:ext>
            </a:extLst>
          </p:cNvPr>
          <p:cNvPicPr>
            <a:picLocks noChangeAspect="1"/>
          </p:cNvPicPr>
          <p:nvPr/>
        </p:nvPicPr>
        <p:blipFill rotWithShape="1">
          <a:blip r:embed="rId6">
            <a:extLst>
              <a:ext uri="{28A0092B-C50C-407E-A947-70E740481C1C}">
                <a14:useLocalDpi xmlns:a14="http://schemas.microsoft.com/office/drawing/2010/main" val="0"/>
              </a:ext>
            </a:extLst>
          </a:blip>
          <a:srcRect b="20536"/>
          <a:stretch/>
        </p:blipFill>
        <p:spPr>
          <a:xfrm>
            <a:off x="0" y="6512425"/>
            <a:ext cx="12192000" cy="345575"/>
          </a:xfrm>
          <a:prstGeom prst="rect">
            <a:avLst/>
          </a:prstGeom>
        </p:spPr>
      </p:pic>
      <p:grpSp>
        <p:nvGrpSpPr>
          <p:cNvPr id="22" name="组合 21">
            <a:extLst>
              <a:ext uri="{FF2B5EF4-FFF2-40B4-BE49-F238E27FC236}">
                <a16:creationId xmlns:a16="http://schemas.microsoft.com/office/drawing/2014/main" id="{15C619C1-02B1-49B1-B7A5-32BF9A3E369B}"/>
              </a:ext>
            </a:extLst>
          </p:cNvPr>
          <p:cNvGrpSpPr/>
          <p:nvPr/>
        </p:nvGrpSpPr>
        <p:grpSpPr>
          <a:xfrm>
            <a:off x="10690231" y="32155"/>
            <a:ext cx="1377938" cy="1015337"/>
            <a:chOff x="5253037" y="2590800"/>
            <a:chExt cx="2322286" cy="1711183"/>
          </a:xfrm>
        </p:grpSpPr>
        <p:pic>
          <p:nvPicPr>
            <p:cNvPr id="19" name="图片 18">
              <a:extLst>
                <a:ext uri="{FF2B5EF4-FFF2-40B4-BE49-F238E27FC236}">
                  <a16:creationId xmlns:a16="http://schemas.microsoft.com/office/drawing/2014/main" id="{A3E2D120-3468-4D4B-B4B9-C14444295DB6}"/>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253037" y="2590800"/>
              <a:ext cx="1685925" cy="1676400"/>
            </a:xfrm>
            <a:prstGeom prst="rect">
              <a:avLst/>
            </a:prstGeom>
          </p:spPr>
        </p:pic>
        <p:pic>
          <p:nvPicPr>
            <p:cNvPr id="21" name="图片 20">
              <a:extLst>
                <a:ext uri="{FF2B5EF4-FFF2-40B4-BE49-F238E27FC236}">
                  <a16:creationId xmlns:a16="http://schemas.microsoft.com/office/drawing/2014/main" id="{3A4EF704-B512-4B36-A236-7907CFE3757B}"/>
                </a:ext>
              </a:extLst>
            </p:cNvPr>
            <p:cNvPicPr>
              <a:picLocks noChangeAspect="1"/>
            </p:cNvPicPr>
            <p:nvPr/>
          </p:nvPicPr>
          <p:blipFill>
            <a:blip r:embed="rId8">
              <a:extLst>
                <a:ext uri="{BEBA8EAE-BF5A-486C-A8C5-ECC9F3942E4B}">
                  <a14:imgProps xmlns:a14="http://schemas.microsoft.com/office/drawing/2010/main">
                    <a14:imgLayer r:embed="rId9">
                      <a14:imgEffect>
                        <a14:colorTemperature colorTemp="11200"/>
                      </a14:imgEffect>
                    </a14:imgLayer>
                  </a14:imgProps>
                </a:ext>
                <a:ext uri="{28A0092B-C50C-407E-A947-70E740481C1C}">
                  <a14:useLocalDpi xmlns:a14="http://schemas.microsoft.com/office/drawing/2010/main" val="0"/>
                </a:ext>
              </a:extLst>
            </a:blip>
            <a:stretch>
              <a:fillRect/>
            </a:stretch>
          </p:blipFill>
          <p:spPr>
            <a:xfrm>
              <a:off x="5584598" y="3378058"/>
              <a:ext cx="1990725" cy="923925"/>
            </a:xfrm>
            <a:prstGeom prst="rect">
              <a:avLst/>
            </a:prstGeom>
          </p:spPr>
        </p:pic>
      </p:grpSp>
      <p:pic>
        <p:nvPicPr>
          <p:cNvPr id="26" name="图片 25">
            <a:extLst>
              <a:ext uri="{FF2B5EF4-FFF2-40B4-BE49-F238E27FC236}">
                <a16:creationId xmlns:a16="http://schemas.microsoft.com/office/drawing/2014/main" id="{F6A8BC6F-B181-4054-AA8B-81B23D186E1E}"/>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310483" y="4542560"/>
            <a:ext cx="1350553" cy="1728621"/>
          </a:xfrm>
          <a:prstGeom prst="rect">
            <a:avLst/>
          </a:prstGeom>
        </p:spPr>
      </p:pic>
      <p:pic>
        <p:nvPicPr>
          <p:cNvPr id="31" name="图片 30">
            <a:extLst>
              <a:ext uri="{FF2B5EF4-FFF2-40B4-BE49-F238E27FC236}">
                <a16:creationId xmlns:a16="http://schemas.microsoft.com/office/drawing/2014/main" id="{2002813B-2DDD-4B2C-BEF1-F3ED21D7B9DE}"/>
              </a:ext>
            </a:extLst>
          </p:cNvPr>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rot="16200000" flipH="1" flipV="1">
            <a:off x="147687" y="-251356"/>
            <a:ext cx="696125" cy="980020"/>
          </a:xfrm>
          <a:prstGeom prst="rect">
            <a:avLst/>
          </a:prstGeom>
        </p:spPr>
      </p:pic>
      <p:pic>
        <p:nvPicPr>
          <p:cNvPr id="20" name="Picture 19">
            <a:hlinkClick r:id="rId12" action="ppaction://hlinksldjump"/>
          </p:cNvPr>
          <p:cNvPicPr>
            <a:picLocks noChangeAspect="1"/>
          </p:cNvPicPr>
          <p:nvPr/>
        </p:nvPicPr>
        <p:blipFill>
          <a:blip r:embed="rId13">
            <a:extLst>
              <a:ext uri="{BEBA8EAE-BF5A-486C-A8C5-ECC9F3942E4B}">
                <a14:imgProps xmlns:a14="http://schemas.microsoft.com/office/drawing/2010/main">
                  <a14:imgLayer r:embed="rId14">
                    <a14:imgEffect>
                      <a14:backgroundRemoval t="10000" b="90000" l="10000" r="90000"/>
                    </a14:imgEffect>
                  </a14:imgLayer>
                </a14:imgProps>
              </a:ext>
            </a:extLst>
          </a:blip>
          <a:stretch>
            <a:fillRect/>
          </a:stretch>
        </p:blipFill>
        <p:spPr>
          <a:xfrm>
            <a:off x="10853385" y="5107155"/>
            <a:ext cx="892410" cy="892410"/>
          </a:xfrm>
          <a:prstGeom prst="rect">
            <a:avLst/>
          </a:prstGeom>
        </p:spPr>
      </p:pic>
      <p:grpSp>
        <p:nvGrpSpPr>
          <p:cNvPr id="23" name="Group 22">
            <a:extLst>
              <a:ext uri="{FF2B5EF4-FFF2-40B4-BE49-F238E27FC236}">
                <a16:creationId xmlns:a16="http://schemas.microsoft.com/office/drawing/2014/main" id="{0343FFA3-C106-41DE-8727-26B43ACB237D}"/>
              </a:ext>
            </a:extLst>
          </p:cNvPr>
          <p:cNvGrpSpPr/>
          <p:nvPr/>
        </p:nvGrpSpPr>
        <p:grpSpPr>
          <a:xfrm>
            <a:off x="7737274" y="1168815"/>
            <a:ext cx="2952957" cy="1395517"/>
            <a:chOff x="7821791" y="1719540"/>
            <a:chExt cx="2952957" cy="1395517"/>
          </a:xfrm>
        </p:grpSpPr>
        <p:pic>
          <p:nvPicPr>
            <p:cNvPr id="24" name="Picture 2">
              <a:extLst>
                <a:ext uri="{FF2B5EF4-FFF2-40B4-BE49-F238E27FC236}">
                  <a16:creationId xmlns:a16="http://schemas.microsoft.com/office/drawing/2014/main" id="{EBABFE0B-E32F-4D3B-820D-BCA8AE96C8CA}"/>
                </a:ext>
              </a:extLst>
            </p:cNvPr>
            <p:cNvPicPr>
              <a:picLocks noChangeAspect="1" noChangeArrowheads="1"/>
            </p:cNvPicPr>
            <p:nvPr/>
          </p:nvPicPr>
          <p:blipFill rotWithShape="1">
            <a:blip r:embed="rId15">
              <a:extLst>
                <a:ext uri="{BEBA8EAE-BF5A-486C-A8C5-ECC9F3942E4B}">
                  <a14:imgProps xmlns:a14="http://schemas.microsoft.com/office/drawing/2010/main">
                    <a14:imgLayer r:embed="rId16">
                      <a14:imgEffect>
                        <a14:backgroundRemoval t="21986" b="38298" l="7447" r="60993">
                          <a14:foregroundMark x1="59397" y1="29196" x2="59397" y2="29196"/>
                          <a14:foregroundMark x1="36879" y1="21986" x2="36879" y2="21986"/>
                          <a14:foregroundMark x1="60993" y1="27305" x2="60993" y2="27305"/>
                          <a14:foregroundMark x1="49291" y1="38180" x2="49291" y2="38180"/>
                        </a14:backgroundRemoval>
                      </a14:imgEffect>
                    </a14:imgLayer>
                  </a14:imgProps>
                </a:ext>
                <a:ext uri="{28A0092B-C50C-407E-A947-70E740481C1C}">
                  <a14:useLocalDpi xmlns:a14="http://schemas.microsoft.com/office/drawing/2010/main" val="0"/>
                </a:ext>
              </a:extLst>
            </a:blip>
            <a:srcRect l="1702" t="20361" r="35574" b="59663"/>
            <a:stretch/>
          </p:blipFill>
          <p:spPr bwMode="auto">
            <a:xfrm>
              <a:off x="7821791" y="1719540"/>
              <a:ext cx="2921191" cy="1395517"/>
            </a:xfrm>
            <a:prstGeom prst="rect">
              <a:avLst/>
            </a:prstGeom>
            <a:noFill/>
            <a:extLst>
              <a:ext uri="{909E8E84-426E-40DD-AFC4-6F175D3DCCD1}">
                <a14:hiddenFill xmlns:a14="http://schemas.microsoft.com/office/drawing/2010/main">
                  <a:solidFill>
                    <a:srgbClr val="FFFFFF"/>
                  </a:solidFill>
                </a14:hiddenFill>
              </a:ext>
            </a:extLst>
          </p:spPr>
        </p:pic>
        <p:sp>
          <p:nvSpPr>
            <p:cNvPr id="25" name="TextBox 24">
              <a:extLst>
                <a:ext uri="{FF2B5EF4-FFF2-40B4-BE49-F238E27FC236}">
                  <a16:creationId xmlns:a16="http://schemas.microsoft.com/office/drawing/2014/main" id="{DC358CF9-2380-4A06-9EB6-217D520F2CF5}"/>
                </a:ext>
              </a:extLst>
            </p:cNvPr>
            <p:cNvSpPr txBox="1"/>
            <p:nvPr/>
          </p:nvSpPr>
          <p:spPr>
            <a:xfrm>
              <a:off x="8032429" y="2223732"/>
              <a:ext cx="2742319" cy="707886"/>
            </a:xfrm>
            <a:prstGeom prst="rect">
              <a:avLst/>
            </a:prstGeom>
            <a:noFill/>
          </p:spPr>
          <p:txBody>
            <a:bodyPr wrap="square" rtlCol="0">
              <a:spAutoFit/>
            </a:bodyPr>
            <a:lstStyle/>
            <a:p>
              <a:pPr algn="ctr">
                <a:defRPr/>
              </a:pPr>
              <a:r>
                <a:rPr lang="en-US" sz="4000" b="1" dirty="0" err="1">
                  <a:solidFill>
                    <a:prstClr val="black"/>
                  </a:solidFill>
                  <a:latin typeface="Calibri" panose="020F0502020204030204"/>
                </a:rPr>
                <a:t>giao</a:t>
              </a:r>
              <a:r>
                <a:rPr lang="en-US" sz="4000" b="1" dirty="0">
                  <a:solidFill>
                    <a:prstClr val="black"/>
                  </a:solidFill>
                  <a:latin typeface="Calibri" panose="020F0502020204030204"/>
                </a:rPr>
                <a:t> </a:t>
              </a:r>
              <a:r>
                <a:rPr lang="en-US" sz="4000" b="1" dirty="0" err="1">
                  <a:solidFill>
                    <a:prstClr val="black"/>
                  </a:solidFill>
                  <a:latin typeface="Calibri" panose="020F0502020204030204"/>
                </a:rPr>
                <a:t>thông</a:t>
              </a:r>
              <a:r>
                <a:rPr lang="en-US" sz="4000" b="1" dirty="0">
                  <a:solidFill>
                    <a:prstClr val="black"/>
                  </a:solidFill>
                  <a:latin typeface="Calibri" panose="020F0502020204030204"/>
                </a:rPr>
                <a:t> </a:t>
              </a:r>
            </a:p>
          </p:txBody>
        </p:sp>
      </p:grpSp>
      <p:grpSp>
        <p:nvGrpSpPr>
          <p:cNvPr id="27" name="Group 26">
            <a:extLst>
              <a:ext uri="{FF2B5EF4-FFF2-40B4-BE49-F238E27FC236}">
                <a16:creationId xmlns:a16="http://schemas.microsoft.com/office/drawing/2014/main" id="{28C51EA8-5B88-4E4D-A8AA-00EAEB70220A}"/>
              </a:ext>
            </a:extLst>
          </p:cNvPr>
          <p:cNvGrpSpPr/>
          <p:nvPr/>
        </p:nvGrpSpPr>
        <p:grpSpPr>
          <a:xfrm>
            <a:off x="5195389" y="1210420"/>
            <a:ext cx="2606557" cy="1395517"/>
            <a:chOff x="5475462" y="2852683"/>
            <a:chExt cx="2606557" cy="1395517"/>
          </a:xfrm>
        </p:grpSpPr>
        <p:pic>
          <p:nvPicPr>
            <p:cNvPr id="28" name="Picture 2">
              <a:extLst>
                <a:ext uri="{FF2B5EF4-FFF2-40B4-BE49-F238E27FC236}">
                  <a16:creationId xmlns:a16="http://schemas.microsoft.com/office/drawing/2014/main" id="{6B27C4F9-8667-420B-8734-37F0AD50093C}"/>
                </a:ext>
              </a:extLst>
            </p:cNvPr>
            <p:cNvPicPr>
              <a:picLocks noChangeAspect="1" noChangeArrowheads="1"/>
            </p:cNvPicPr>
            <p:nvPr/>
          </p:nvPicPr>
          <p:blipFill rotWithShape="1">
            <a:blip r:embed="rId17">
              <a:extLst>
                <a:ext uri="{BEBA8EAE-BF5A-486C-A8C5-ECC9F3942E4B}">
                  <a14:imgProps xmlns:a14="http://schemas.microsoft.com/office/drawing/2010/main">
                    <a14:imgLayer r:embed="rId16">
                      <a14:imgEffect>
                        <a14:backgroundRemoval t="41135" b="58038" l="35993" r="87234">
                          <a14:foregroundMark x1="39716" y1="47163" x2="38652" y2="47163"/>
                          <a14:foregroundMark x1="35993" y1="47518" x2="35993" y2="47518"/>
                          <a14:foregroundMark x1="87411" y1="50473" x2="87411" y2="50473"/>
                          <a14:foregroundMark x1="63652" y1="41135" x2="63652" y2="41135"/>
                        </a14:backgroundRemoval>
                      </a14:imgEffect>
                    </a14:imgLayer>
                  </a14:imgProps>
                </a:ext>
                <a:ext uri="{28A0092B-C50C-407E-A947-70E740481C1C}">
                  <a14:useLocalDpi xmlns:a14="http://schemas.microsoft.com/office/drawing/2010/main" val="0"/>
                </a:ext>
              </a:extLst>
            </a:blip>
            <a:srcRect l="34285" t="39836" r="8704" b="39817"/>
            <a:stretch/>
          </p:blipFill>
          <p:spPr bwMode="auto">
            <a:xfrm>
              <a:off x="5475462" y="2852683"/>
              <a:ext cx="2606557" cy="1395517"/>
            </a:xfrm>
            <a:prstGeom prst="rect">
              <a:avLst/>
            </a:prstGeom>
            <a:noFill/>
            <a:extLst>
              <a:ext uri="{909E8E84-426E-40DD-AFC4-6F175D3DCCD1}">
                <a14:hiddenFill xmlns:a14="http://schemas.microsoft.com/office/drawing/2010/main">
                  <a:solidFill>
                    <a:srgbClr val="FFFFFF"/>
                  </a:solidFill>
                </a14:hiddenFill>
              </a:ext>
            </a:extLst>
          </p:spPr>
        </p:pic>
        <p:sp>
          <p:nvSpPr>
            <p:cNvPr id="29" name="TextBox 28">
              <a:extLst>
                <a:ext uri="{FF2B5EF4-FFF2-40B4-BE49-F238E27FC236}">
                  <a16:creationId xmlns:a16="http://schemas.microsoft.com/office/drawing/2014/main" id="{1235A1A7-2A39-43DA-B1BF-A66A36B320A7}"/>
                </a:ext>
              </a:extLst>
            </p:cNvPr>
            <p:cNvSpPr txBox="1"/>
            <p:nvPr/>
          </p:nvSpPr>
          <p:spPr>
            <a:xfrm>
              <a:off x="5720298" y="3322320"/>
              <a:ext cx="2255041" cy="707886"/>
            </a:xfrm>
            <a:prstGeom prst="rect">
              <a:avLst/>
            </a:prstGeom>
            <a:noFill/>
          </p:spPr>
          <p:txBody>
            <a:bodyPr wrap="square" rtlCol="0">
              <a:spAutoFit/>
            </a:bodyPr>
            <a:lstStyle/>
            <a:p>
              <a:pPr>
                <a:defRPr/>
              </a:pPr>
              <a:r>
                <a:rPr lang="en-US" sz="4000" b="1" dirty="0" err="1">
                  <a:solidFill>
                    <a:prstClr val="black"/>
                  </a:solidFill>
                  <a:latin typeface="Calibri" panose="020F0502020204030204"/>
                </a:rPr>
                <a:t>giao</a:t>
              </a:r>
              <a:r>
                <a:rPr lang="en-US" sz="4000" b="1" dirty="0">
                  <a:solidFill>
                    <a:prstClr val="black"/>
                  </a:solidFill>
                  <a:latin typeface="Calibri" panose="020F0502020204030204"/>
                </a:rPr>
                <a:t> </a:t>
              </a:r>
              <a:r>
                <a:rPr lang="en-US" sz="4000" b="1" dirty="0" err="1">
                  <a:solidFill>
                    <a:prstClr val="black"/>
                  </a:solidFill>
                  <a:latin typeface="Calibri" panose="020F0502020204030204"/>
                </a:rPr>
                <a:t>dịch</a:t>
              </a:r>
              <a:endParaRPr lang="en-US" sz="4000" b="1" dirty="0">
                <a:solidFill>
                  <a:prstClr val="black"/>
                </a:solidFill>
                <a:latin typeface="Calibri" panose="020F0502020204030204"/>
              </a:endParaRPr>
            </a:p>
          </p:txBody>
        </p:sp>
      </p:grpSp>
      <p:grpSp>
        <p:nvGrpSpPr>
          <p:cNvPr id="30" name="Group 29">
            <a:extLst>
              <a:ext uri="{FF2B5EF4-FFF2-40B4-BE49-F238E27FC236}">
                <a16:creationId xmlns:a16="http://schemas.microsoft.com/office/drawing/2014/main" id="{FD67BB01-F070-4F6B-83EA-1C143DBDE7FE}"/>
              </a:ext>
            </a:extLst>
          </p:cNvPr>
          <p:cNvGrpSpPr/>
          <p:nvPr/>
        </p:nvGrpSpPr>
        <p:grpSpPr>
          <a:xfrm>
            <a:off x="8164688" y="2564332"/>
            <a:ext cx="2628226" cy="1552728"/>
            <a:chOff x="8021253" y="3198267"/>
            <a:chExt cx="2628226" cy="1552728"/>
          </a:xfrm>
        </p:grpSpPr>
        <p:pic>
          <p:nvPicPr>
            <p:cNvPr id="32" name="Picture 2">
              <a:extLst>
                <a:ext uri="{FF2B5EF4-FFF2-40B4-BE49-F238E27FC236}">
                  <a16:creationId xmlns:a16="http://schemas.microsoft.com/office/drawing/2014/main" id="{5A46FE7E-86D8-482B-84BD-51FD04AE0B37}"/>
                </a:ext>
              </a:extLst>
            </p:cNvPr>
            <p:cNvPicPr>
              <a:picLocks noChangeAspect="1" noChangeArrowheads="1"/>
            </p:cNvPicPr>
            <p:nvPr/>
          </p:nvPicPr>
          <p:blipFill rotWithShape="1">
            <a:blip r:embed="rId18">
              <a:extLst>
                <a:ext uri="{BEBA8EAE-BF5A-486C-A8C5-ECC9F3942E4B}">
                  <a14:imgProps xmlns:a14="http://schemas.microsoft.com/office/drawing/2010/main">
                    <a14:imgLayer r:embed="rId16">
                      <a14:imgEffect>
                        <a14:backgroundRemoval t="60402" b="78487" l="5851" r="57979">
                          <a14:foregroundMark x1="8333" y1="69858" x2="8333" y2="69858"/>
                          <a14:foregroundMark x1="6915" y1="76005" x2="6915" y2="76005"/>
                          <a14:foregroundMark x1="6028" y1="67612" x2="6028" y2="67612"/>
                          <a14:foregroundMark x1="55674" y1="69385" x2="55674" y2="69385"/>
                          <a14:foregroundMark x1="57979" y1="72459" x2="57979" y2="72459"/>
                        </a14:backgroundRemoval>
                      </a14:imgEffect>
                    </a14:imgLayer>
                  </a14:imgProps>
                </a:ext>
                <a:ext uri="{28A0092B-C50C-407E-A947-70E740481C1C}">
                  <a14:useLocalDpi xmlns:a14="http://schemas.microsoft.com/office/drawing/2010/main" val="0"/>
                </a:ext>
              </a:extLst>
            </a:blip>
            <a:srcRect l="3983" t="58234" r="38532" b="19125"/>
            <a:stretch/>
          </p:blipFill>
          <p:spPr bwMode="auto">
            <a:xfrm>
              <a:off x="8021253" y="3198267"/>
              <a:ext cx="2628226" cy="1552728"/>
            </a:xfrm>
            <a:prstGeom prst="rect">
              <a:avLst/>
            </a:prstGeom>
            <a:noFill/>
            <a:extLst>
              <a:ext uri="{909E8E84-426E-40DD-AFC4-6F175D3DCCD1}">
                <a14:hiddenFill xmlns:a14="http://schemas.microsoft.com/office/drawing/2010/main">
                  <a:solidFill>
                    <a:srgbClr val="FFFFFF"/>
                  </a:solidFill>
                </a14:hiddenFill>
              </a:ext>
            </a:extLst>
          </p:spPr>
        </p:pic>
        <p:sp>
          <p:nvSpPr>
            <p:cNvPr id="33" name="TextBox 32">
              <a:extLst>
                <a:ext uri="{FF2B5EF4-FFF2-40B4-BE49-F238E27FC236}">
                  <a16:creationId xmlns:a16="http://schemas.microsoft.com/office/drawing/2014/main" id="{FB49E4AB-9506-40AB-BE36-C2AC5FF2CF65}"/>
                </a:ext>
              </a:extLst>
            </p:cNvPr>
            <p:cNvSpPr txBox="1"/>
            <p:nvPr/>
          </p:nvSpPr>
          <p:spPr>
            <a:xfrm>
              <a:off x="8345349" y="3779520"/>
              <a:ext cx="2223553" cy="707886"/>
            </a:xfrm>
            <a:prstGeom prst="rect">
              <a:avLst/>
            </a:prstGeom>
            <a:noFill/>
          </p:spPr>
          <p:txBody>
            <a:bodyPr wrap="square" rtlCol="0">
              <a:spAutoFit/>
            </a:bodyPr>
            <a:lstStyle/>
            <a:p>
              <a:pPr>
                <a:defRPr/>
              </a:pPr>
              <a:r>
                <a:rPr lang="en-US" sz="4000" b="1" dirty="0" err="1">
                  <a:solidFill>
                    <a:prstClr val="black"/>
                  </a:solidFill>
                  <a:latin typeface="Calibri" panose="020F0502020204030204"/>
                </a:rPr>
                <a:t>xã</a:t>
              </a:r>
              <a:r>
                <a:rPr lang="en-US" sz="4000" b="1" dirty="0">
                  <a:solidFill>
                    <a:prstClr val="black"/>
                  </a:solidFill>
                  <a:latin typeface="Calibri" panose="020F0502020204030204"/>
                </a:rPr>
                <a:t> </a:t>
              </a:r>
              <a:r>
                <a:rPr lang="en-US" sz="4000" b="1" dirty="0" err="1">
                  <a:solidFill>
                    <a:prstClr val="black"/>
                  </a:solidFill>
                  <a:latin typeface="Calibri" panose="020F0502020204030204"/>
                </a:rPr>
                <a:t>giao</a:t>
              </a:r>
              <a:endParaRPr lang="en-US" sz="4000" b="1" dirty="0">
                <a:solidFill>
                  <a:prstClr val="black"/>
                </a:solidFill>
                <a:latin typeface="Calibri" panose="020F0502020204030204"/>
              </a:endParaRPr>
            </a:p>
          </p:txBody>
        </p:sp>
      </p:grpSp>
      <p:grpSp>
        <p:nvGrpSpPr>
          <p:cNvPr id="34" name="Group 33">
            <a:extLst>
              <a:ext uri="{FF2B5EF4-FFF2-40B4-BE49-F238E27FC236}">
                <a16:creationId xmlns:a16="http://schemas.microsoft.com/office/drawing/2014/main" id="{071191DC-CCAB-4B3D-AB38-A970FD28EDB2}"/>
              </a:ext>
            </a:extLst>
          </p:cNvPr>
          <p:cNvGrpSpPr/>
          <p:nvPr/>
        </p:nvGrpSpPr>
        <p:grpSpPr>
          <a:xfrm>
            <a:off x="5246104" y="2916449"/>
            <a:ext cx="2853638" cy="1424331"/>
            <a:chOff x="5430751" y="4152045"/>
            <a:chExt cx="2853638" cy="1424331"/>
          </a:xfrm>
        </p:grpSpPr>
        <p:pic>
          <p:nvPicPr>
            <p:cNvPr id="35" name="Picture 2">
              <a:extLst>
                <a:ext uri="{FF2B5EF4-FFF2-40B4-BE49-F238E27FC236}">
                  <a16:creationId xmlns:a16="http://schemas.microsoft.com/office/drawing/2014/main" id="{C714CAB2-8951-4AF2-BF8A-A8227415E82A}"/>
                </a:ext>
              </a:extLst>
            </p:cNvPr>
            <p:cNvPicPr>
              <a:picLocks noChangeAspect="1" noChangeArrowheads="1"/>
            </p:cNvPicPr>
            <p:nvPr/>
          </p:nvPicPr>
          <p:blipFill rotWithShape="1">
            <a:blip r:embed="rId19">
              <a:extLst>
                <a:ext uri="{BEBA8EAE-BF5A-486C-A8C5-ECC9F3942E4B}">
                  <a14:imgProps xmlns:a14="http://schemas.microsoft.com/office/drawing/2010/main">
                    <a14:imgLayer r:embed="rId16">
                      <a14:imgEffect>
                        <a14:backgroundRemoval t="80024" b="96809" l="41844" r="93262">
                          <a14:foregroundMark x1="41844" y1="91371" x2="41844" y2="91371"/>
                          <a14:foregroundMark x1="68262" y1="80496" x2="68262" y2="80496"/>
                          <a14:foregroundMark x1="90603" y1="88889" x2="90603" y2="88889"/>
                          <a14:foregroundMark x1="73227" y1="81797" x2="73227" y2="81797"/>
                          <a14:foregroundMark x1="63298" y1="81087" x2="63298" y2="81087"/>
                          <a14:foregroundMark x1="56915" y1="82742" x2="56915" y2="82742"/>
                          <a14:foregroundMark x1="59929" y1="81797" x2="59929" y2="81797"/>
                          <a14:foregroundMark x1="70213" y1="81087" x2="70213" y2="81087"/>
                          <a14:foregroundMark x1="77305" y1="80024" x2="77305" y2="80024"/>
                          <a14:foregroundMark x1="93262" y1="84870" x2="93262" y2="84870"/>
                        </a14:backgroundRemoval>
                      </a14:imgEffect>
                    </a14:imgLayer>
                  </a14:imgProps>
                </a:ext>
                <a:ext uri="{28A0092B-C50C-407E-A947-70E740481C1C}">
                  <a14:useLocalDpi xmlns:a14="http://schemas.microsoft.com/office/drawing/2010/main" val="0"/>
                </a:ext>
              </a:extLst>
            </a:blip>
            <a:srcRect l="36539" t="78156" r="5072" b="1075"/>
            <a:stretch/>
          </p:blipFill>
          <p:spPr bwMode="auto">
            <a:xfrm>
              <a:off x="5430751" y="4152045"/>
              <a:ext cx="2669569" cy="1424331"/>
            </a:xfrm>
            <a:prstGeom prst="rect">
              <a:avLst/>
            </a:prstGeom>
            <a:noFill/>
            <a:extLst>
              <a:ext uri="{909E8E84-426E-40DD-AFC4-6F175D3DCCD1}">
                <a14:hiddenFill xmlns:a14="http://schemas.microsoft.com/office/drawing/2010/main">
                  <a:solidFill>
                    <a:srgbClr val="FFFFFF"/>
                  </a:solidFill>
                </a14:hiddenFill>
              </a:ext>
            </a:extLst>
          </p:spPr>
        </p:pic>
        <p:sp>
          <p:nvSpPr>
            <p:cNvPr id="36" name="TextBox 35">
              <a:extLst>
                <a:ext uri="{FF2B5EF4-FFF2-40B4-BE49-F238E27FC236}">
                  <a16:creationId xmlns:a16="http://schemas.microsoft.com/office/drawing/2014/main" id="{595A9B57-E46D-4D74-9B27-DEF85FBEF8E8}"/>
                </a:ext>
              </a:extLst>
            </p:cNvPr>
            <p:cNvSpPr txBox="1"/>
            <p:nvPr/>
          </p:nvSpPr>
          <p:spPr>
            <a:xfrm>
              <a:off x="5730240" y="4681658"/>
              <a:ext cx="2554149" cy="707886"/>
            </a:xfrm>
            <a:prstGeom prst="rect">
              <a:avLst/>
            </a:prstGeom>
            <a:noFill/>
          </p:spPr>
          <p:txBody>
            <a:bodyPr wrap="square" rtlCol="0">
              <a:spAutoFit/>
            </a:bodyPr>
            <a:lstStyle/>
            <a:p>
              <a:pPr algn="ctr">
                <a:defRPr/>
              </a:pPr>
              <a:r>
                <a:rPr lang="en-US" sz="4000" b="1" dirty="0" err="1">
                  <a:solidFill>
                    <a:prstClr val="black"/>
                  </a:solidFill>
                  <a:latin typeface="Calibri" panose="020F0502020204030204"/>
                </a:rPr>
                <a:t>giao</a:t>
              </a:r>
              <a:r>
                <a:rPr lang="en-US" sz="4000" b="1" dirty="0">
                  <a:solidFill>
                    <a:prstClr val="black"/>
                  </a:solidFill>
                  <a:latin typeface="Calibri" panose="020F0502020204030204"/>
                </a:rPr>
                <a:t> </a:t>
              </a:r>
              <a:r>
                <a:rPr lang="en-US" sz="4000" b="1" dirty="0" err="1">
                  <a:solidFill>
                    <a:prstClr val="black"/>
                  </a:solidFill>
                  <a:latin typeface="Calibri" panose="020F0502020204030204"/>
                </a:rPr>
                <a:t>lưu</a:t>
              </a:r>
              <a:endParaRPr lang="en-US" sz="4000" b="1" dirty="0">
                <a:solidFill>
                  <a:prstClr val="black"/>
                </a:solidFill>
                <a:latin typeface="Calibri" panose="020F0502020204030204"/>
              </a:endParaRPr>
            </a:p>
          </p:txBody>
        </p:sp>
      </p:grpSp>
      <p:grpSp>
        <p:nvGrpSpPr>
          <p:cNvPr id="37" name="Group 36">
            <a:extLst>
              <a:ext uri="{FF2B5EF4-FFF2-40B4-BE49-F238E27FC236}">
                <a16:creationId xmlns:a16="http://schemas.microsoft.com/office/drawing/2014/main" id="{43A64B9A-E969-4437-A271-75CAE355D951}"/>
              </a:ext>
            </a:extLst>
          </p:cNvPr>
          <p:cNvGrpSpPr/>
          <p:nvPr/>
        </p:nvGrpSpPr>
        <p:grpSpPr>
          <a:xfrm>
            <a:off x="1676854" y="1600372"/>
            <a:ext cx="2606558" cy="2161125"/>
            <a:chOff x="5999872" y="1325784"/>
            <a:chExt cx="4325441" cy="3907725"/>
          </a:xfrm>
        </p:grpSpPr>
        <p:sp>
          <p:nvSpPr>
            <p:cNvPr id="38" name="TextBox 8">
              <a:extLst>
                <a:ext uri="{FF2B5EF4-FFF2-40B4-BE49-F238E27FC236}">
                  <a16:creationId xmlns:a16="http://schemas.microsoft.com/office/drawing/2014/main" id="{25698AD9-95E5-4701-8460-1681FA15DA4A}"/>
                </a:ext>
              </a:extLst>
            </p:cNvPr>
            <p:cNvSpPr txBox="1"/>
            <p:nvPr/>
          </p:nvSpPr>
          <p:spPr>
            <a:xfrm>
              <a:off x="6685286" y="3311812"/>
              <a:ext cx="2785194" cy="596322"/>
            </a:xfrm>
            <a:prstGeom prst="rect">
              <a:avLst/>
            </a:prstGeom>
            <a:noFill/>
          </p:spPr>
          <p:txBody>
            <a:bodyPr wrap="none" lIns="480000" tIns="0" rIns="0" bIns="0" anchor="b" anchorCtr="0">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zh-CN" sz="5000" b="1" i="0" u="none" strike="noStrike" kern="0" cap="none" spc="0" normalizeH="0" baseline="0" noProof="0" dirty="0">
                  <a:ln>
                    <a:noFill/>
                  </a:ln>
                  <a:solidFill>
                    <a:srgbClr val="1E5AA4"/>
                  </a:solidFill>
                  <a:effectLst/>
                  <a:uLnTx/>
                  <a:uFillTx/>
                  <a:latin typeface="Calibri" panose="020F0502020204030204"/>
                  <a:cs typeface="+mn-ea"/>
                  <a:sym typeface="+mn-lt"/>
                </a:rPr>
                <a:t>Giao</a:t>
              </a:r>
              <a:endParaRPr kumimoji="0" lang="zh-CN" altLang="en-US" sz="5000" b="1" i="0" u="none" strike="noStrike" kern="0" cap="none" spc="0" normalizeH="0" baseline="0" noProof="0" dirty="0">
                <a:ln>
                  <a:noFill/>
                </a:ln>
                <a:solidFill>
                  <a:srgbClr val="1E5AA4"/>
                </a:solidFill>
                <a:effectLst/>
                <a:uLnTx/>
                <a:uFillTx/>
                <a:latin typeface="Calibri" panose="020F0502020204030204"/>
                <a:cs typeface="+mn-ea"/>
                <a:sym typeface="+mn-lt"/>
              </a:endParaRPr>
            </a:p>
          </p:txBody>
        </p:sp>
        <p:grpSp>
          <p:nvGrpSpPr>
            <p:cNvPr id="39" name="组合 9">
              <a:extLst>
                <a:ext uri="{FF2B5EF4-FFF2-40B4-BE49-F238E27FC236}">
                  <a16:creationId xmlns:a16="http://schemas.microsoft.com/office/drawing/2014/main" id="{251E5CFE-747D-483C-85F5-F2EF2D0359BF}"/>
                </a:ext>
              </a:extLst>
            </p:cNvPr>
            <p:cNvGrpSpPr/>
            <p:nvPr/>
          </p:nvGrpSpPr>
          <p:grpSpPr>
            <a:xfrm>
              <a:off x="5999872" y="1325784"/>
              <a:ext cx="4325441" cy="3907725"/>
              <a:chOff x="6281530" y="1497546"/>
              <a:chExt cx="4119983" cy="3751203"/>
            </a:xfrm>
          </p:grpSpPr>
          <p:grpSp>
            <p:nvGrpSpPr>
              <p:cNvPr id="43" name="组合 214">
                <a:extLst>
                  <a:ext uri="{FF2B5EF4-FFF2-40B4-BE49-F238E27FC236}">
                    <a16:creationId xmlns:a16="http://schemas.microsoft.com/office/drawing/2014/main" id="{C95B3D0D-EE76-41A4-B4CF-D44325CCA1B6}"/>
                  </a:ext>
                </a:extLst>
              </p:cNvPr>
              <p:cNvGrpSpPr/>
              <p:nvPr/>
            </p:nvGrpSpPr>
            <p:grpSpPr>
              <a:xfrm>
                <a:off x="6281530" y="1788799"/>
                <a:ext cx="4119983" cy="3459950"/>
                <a:chOff x="1918357" y="1491175"/>
                <a:chExt cx="4119983" cy="3459950"/>
              </a:xfrm>
            </p:grpSpPr>
            <p:sp>
              <p:nvSpPr>
                <p:cNvPr id="45" name="任意多边形 215">
                  <a:extLst>
                    <a:ext uri="{FF2B5EF4-FFF2-40B4-BE49-F238E27FC236}">
                      <a16:creationId xmlns:a16="http://schemas.microsoft.com/office/drawing/2014/main" id="{3F5C0B08-893C-4C1C-8428-B686CDA1F277}"/>
                    </a:ext>
                  </a:extLst>
                </p:cNvPr>
                <p:cNvSpPr/>
                <p:nvPr/>
              </p:nvSpPr>
              <p:spPr>
                <a:xfrm>
                  <a:off x="1918357" y="1491175"/>
                  <a:ext cx="4119983" cy="3459950"/>
                </a:xfrm>
                <a:custGeom>
                  <a:avLst/>
                  <a:gdLst>
                    <a:gd name="connsiteX0" fmla="*/ 1721224 w 3808207"/>
                    <a:gd name="connsiteY0" fmla="*/ 102198 h 3399417"/>
                    <a:gd name="connsiteX1" fmla="*/ 817581 w 3808207"/>
                    <a:gd name="connsiteY1" fmla="*/ 220532 h 3399417"/>
                    <a:gd name="connsiteX2" fmla="*/ 564776 w 3808207"/>
                    <a:gd name="connsiteY2" fmla="*/ 720762 h 3399417"/>
                    <a:gd name="connsiteX3" fmla="*/ 107576 w 3808207"/>
                    <a:gd name="connsiteY3" fmla="*/ 1269402 h 3399417"/>
                    <a:gd name="connsiteX4" fmla="*/ 0 w 3808207"/>
                    <a:gd name="connsiteY4" fmla="*/ 2070847 h 3399417"/>
                    <a:gd name="connsiteX5" fmla="*/ 699247 w 3808207"/>
                    <a:gd name="connsiteY5" fmla="*/ 2732442 h 3399417"/>
                    <a:gd name="connsiteX6" fmla="*/ 1360842 w 3808207"/>
                    <a:gd name="connsiteY6" fmla="*/ 3383280 h 3399417"/>
                    <a:gd name="connsiteX7" fmla="*/ 2366682 w 3808207"/>
                    <a:gd name="connsiteY7" fmla="*/ 3302598 h 3399417"/>
                    <a:gd name="connsiteX8" fmla="*/ 3200400 w 3808207"/>
                    <a:gd name="connsiteY8" fmla="*/ 3399417 h 3399417"/>
                    <a:gd name="connsiteX9" fmla="*/ 3598433 w 3808207"/>
                    <a:gd name="connsiteY9" fmla="*/ 3055172 h 3399417"/>
                    <a:gd name="connsiteX10" fmla="*/ 3593054 w 3808207"/>
                    <a:gd name="connsiteY10" fmla="*/ 2490395 h 3399417"/>
                    <a:gd name="connsiteX11" fmla="*/ 3808207 w 3808207"/>
                    <a:gd name="connsiteY11" fmla="*/ 2017059 h 3399417"/>
                    <a:gd name="connsiteX12" fmla="*/ 3689873 w 3808207"/>
                    <a:gd name="connsiteY12" fmla="*/ 1371600 h 3399417"/>
                    <a:gd name="connsiteX13" fmla="*/ 3447826 w 3808207"/>
                    <a:gd name="connsiteY13" fmla="*/ 849854 h 3399417"/>
                    <a:gd name="connsiteX14" fmla="*/ 3458584 w 3808207"/>
                    <a:gd name="connsiteY14" fmla="*/ 446442 h 3399417"/>
                    <a:gd name="connsiteX15" fmla="*/ 2770094 w 3808207"/>
                    <a:gd name="connsiteY15" fmla="*/ 0 h 3399417"/>
                    <a:gd name="connsiteX16" fmla="*/ 2264485 w 3808207"/>
                    <a:gd name="connsiteY16" fmla="*/ 155986 h 3399417"/>
                    <a:gd name="connsiteX17" fmla="*/ 1721224 w 3808207"/>
                    <a:gd name="connsiteY17" fmla="*/ 102198 h 3399417"/>
                    <a:gd name="connsiteX0" fmla="*/ 1721224 w 3808207"/>
                    <a:gd name="connsiteY0" fmla="*/ 102198 h 3399417"/>
                    <a:gd name="connsiteX1" fmla="*/ 817581 w 3808207"/>
                    <a:gd name="connsiteY1" fmla="*/ 220532 h 3399417"/>
                    <a:gd name="connsiteX2" fmla="*/ 564776 w 3808207"/>
                    <a:gd name="connsiteY2" fmla="*/ 720762 h 3399417"/>
                    <a:gd name="connsiteX3" fmla="*/ 107576 w 3808207"/>
                    <a:gd name="connsiteY3" fmla="*/ 1269402 h 3399417"/>
                    <a:gd name="connsiteX4" fmla="*/ 0 w 3808207"/>
                    <a:gd name="connsiteY4" fmla="*/ 2070847 h 3399417"/>
                    <a:gd name="connsiteX5" fmla="*/ 699247 w 3808207"/>
                    <a:gd name="connsiteY5" fmla="*/ 2732442 h 3399417"/>
                    <a:gd name="connsiteX6" fmla="*/ 1360842 w 3808207"/>
                    <a:gd name="connsiteY6" fmla="*/ 3383280 h 3399417"/>
                    <a:gd name="connsiteX7" fmla="*/ 2366682 w 3808207"/>
                    <a:gd name="connsiteY7" fmla="*/ 3302598 h 3399417"/>
                    <a:gd name="connsiteX8" fmla="*/ 3200400 w 3808207"/>
                    <a:gd name="connsiteY8" fmla="*/ 3399417 h 3399417"/>
                    <a:gd name="connsiteX9" fmla="*/ 3598433 w 3808207"/>
                    <a:gd name="connsiteY9" fmla="*/ 3055172 h 3399417"/>
                    <a:gd name="connsiteX10" fmla="*/ 3593054 w 3808207"/>
                    <a:gd name="connsiteY10" fmla="*/ 2490395 h 3399417"/>
                    <a:gd name="connsiteX11" fmla="*/ 3808207 w 3808207"/>
                    <a:gd name="connsiteY11" fmla="*/ 2017059 h 3399417"/>
                    <a:gd name="connsiteX12" fmla="*/ 3689873 w 3808207"/>
                    <a:gd name="connsiteY12" fmla="*/ 1371600 h 3399417"/>
                    <a:gd name="connsiteX13" fmla="*/ 3447826 w 3808207"/>
                    <a:gd name="connsiteY13" fmla="*/ 849854 h 3399417"/>
                    <a:gd name="connsiteX14" fmla="*/ 3458584 w 3808207"/>
                    <a:gd name="connsiteY14" fmla="*/ 446442 h 3399417"/>
                    <a:gd name="connsiteX15" fmla="*/ 2770094 w 3808207"/>
                    <a:gd name="connsiteY15" fmla="*/ 0 h 3399417"/>
                    <a:gd name="connsiteX16" fmla="*/ 2264485 w 3808207"/>
                    <a:gd name="connsiteY16" fmla="*/ 155986 h 3399417"/>
                    <a:gd name="connsiteX17" fmla="*/ 1721224 w 3808207"/>
                    <a:gd name="connsiteY17" fmla="*/ 102198 h 3399417"/>
                    <a:gd name="connsiteX0" fmla="*/ 1721224 w 3808207"/>
                    <a:gd name="connsiteY0" fmla="*/ 102198 h 3399417"/>
                    <a:gd name="connsiteX1" fmla="*/ 817581 w 3808207"/>
                    <a:gd name="connsiteY1" fmla="*/ 220532 h 3399417"/>
                    <a:gd name="connsiteX2" fmla="*/ 564776 w 3808207"/>
                    <a:gd name="connsiteY2" fmla="*/ 720762 h 3399417"/>
                    <a:gd name="connsiteX3" fmla="*/ 107576 w 3808207"/>
                    <a:gd name="connsiteY3" fmla="*/ 1269402 h 3399417"/>
                    <a:gd name="connsiteX4" fmla="*/ 0 w 3808207"/>
                    <a:gd name="connsiteY4" fmla="*/ 2070847 h 3399417"/>
                    <a:gd name="connsiteX5" fmla="*/ 699247 w 3808207"/>
                    <a:gd name="connsiteY5" fmla="*/ 2732442 h 3399417"/>
                    <a:gd name="connsiteX6" fmla="*/ 1360842 w 3808207"/>
                    <a:gd name="connsiteY6" fmla="*/ 3383280 h 3399417"/>
                    <a:gd name="connsiteX7" fmla="*/ 2366682 w 3808207"/>
                    <a:gd name="connsiteY7" fmla="*/ 3302598 h 3399417"/>
                    <a:gd name="connsiteX8" fmla="*/ 3200400 w 3808207"/>
                    <a:gd name="connsiteY8" fmla="*/ 3399417 h 3399417"/>
                    <a:gd name="connsiteX9" fmla="*/ 3598433 w 3808207"/>
                    <a:gd name="connsiteY9" fmla="*/ 3055172 h 3399417"/>
                    <a:gd name="connsiteX10" fmla="*/ 3593054 w 3808207"/>
                    <a:gd name="connsiteY10" fmla="*/ 2490395 h 3399417"/>
                    <a:gd name="connsiteX11" fmla="*/ 3808207 w 3808207"/>
                    <a:gd name="connsiteY11" fmla="*/ 2017059 h 3399417"/>
                    <a:gd name="connsiteX12" fmla="*/ 3689873 w 3808207"/>
                    <a:gd name="connsiteY12" fmla="*/ 1371600 h 3399417"/>
                    <a:gd name="connsiteX13" fmla="*/ 3447826 w 3808207"/>
                    <a:gd name="connsiteY13" fmla="*/ 849854 h 3399417"/>
                    <a:gd name="connsiteX14" fmla="*/ 3458584 w 3808207"/>
                    <a:gd name="connsiteY14" fmla="*/ 446442 h 3399417"/>
                    <a:gd name="connsiteX15" fmla="*/ 2770094 w 3808207"/>
                    <a:gd name="connsiteY15" fmla="*/ 0 h 3399417"/>
                    <a:gd name="connsiteX16" fmla="*/ 2264485 w 3808207"/>
                    <a:gd name="connsiteY16" fmla="*/ 155986 h 3399417"/>
                    <a:gd name="connsiteX17" fmla="*/ 1721224 w 3808207"/>
                    <a:gd name="connsiteY17" fmla="*/ 102198 h 3399417"/>
                    <a:gd name="connsiteX0" fmla="*/ 1721224 w 3808207"/>
                    <a:gd name="connsiteY0" fmla="*/ 110193 h 3407412"/>
                    <a:gd name="connsiteX1" fmla="*/ 817581 w 3808207"/>
                    <a:gd name="connsiteY1" fmla="*/ 228527 h 3407412"/>
                    <a:gd name="connsiteX2" fmla="*/ 564776 w 3808207"/>
                    <a:gd name="connsiteY2" fmla="*/ 728757 h 3407412"/>
                    <a:gd name="connsiteX3" fmla="*/ 107576 w 3808207"/>
                    <a:gd name="connsiteY3" fmla="*/ 1277397 h 3407412"/>
                    <a:gd name="connsiteX4" fmla="*/ 0 w 3808207"/>
                    <a:gd name="connsiteY4" fmla="*/ 2078842 h 3407412"/>
                    <a:gd name="connsiteX5" fmla="*/ 699247 w 3808207"/>
                    <a:gd name="connsiteY5" fmla="*/ 2740437 h 3407412"/>
                    <a:gd name="connsiteX6" fmla="*/ 1360842 w 3808207"/>
                    <a:gd name="connsiteY6" fmla="*/ 3391275 h 3407412"/>
                    <a:gd name="connsiteX7" fmla="*/ 2366682 w 3808207"/>
                    <a:gd name="connsiteY7" fmla="*/ 3310593 h 3407412"/>
                    <a:gd name="connsiteX8" fmla="*/ 3200400 w 3808207"/>
                    <a:gd name="connsiteY8" fmla="*/ 3407412 h 3407412"/>
                    <a:gd name="connsiteX9" fmla="*/ 3598433 w 3808207"/>
                    <a:gd name="connsiteY9" fmla="*/ 3063167 h 3407412"/>
                    <a:gd name="connsiteX10" fmla="*/ 3593054 w 3808207"/>
                    <a:gd name="connsiteY10" fmla="*/ 2498390 h 3407412"/>
                    <a:gd name="connsiteX11" fmla="*/ 3808207 w 3808207"/>
                    <a:gd name="connsiteY11" fmla="*/ 2025054 h 3407412"/>
                    <a:gd name="connsiteX12" fmla="*/ 3689873 w 3808207"/>
                    <a:gd name="connsiteY12" fmla="*/ 1379595 h 3407412"/>
                    <a:gd name="connsiteX13" fmla="*/ 3447826 w 3808207"/>
                    <a:gd name="connsiteY13" fmla="*/ 857849 h 3407412"/>
                    <a:gd name="connsiteX14" fmla="*/ 3458584 w 3808207"/>
                    <a:gd name="connsiteY14" fmla="*/ 454437 h 3407412"/>
                    <a:gd name="connsiteX15" fmla="*/ 2770094 w 3808207"/>
                    <a:gd name="connsiteY15" fmla="*/ 7995 h 3407412"/>
                    <a:gd name="connsiteX16" fmla="*/ 2264485 w 3808207"/>
                    <a:gd name="connsiteY16" fmla="*/ 163981 h 3407412"/>
                    <a:gd name="connsiteX17" fmla="*/ 1721224 w 3808207"/>
                    <a:gd name="connsiteY17" fmla="*/ 110193 h 3407412"/>
                    <a:gd name="connsiteX0" fmla="*/ 1721224 w 3808207"/>
                    <a:gd name="connsiteY0" fmla="*/ 110956 h 3408175"/>
                    <a:gd name="connsiteX1" fmla="*/ 817581 w 3808207"/>
                    <a:gd name="connsiteY1" fmla="*/ 229290 h 3408175"/>
                    <a:gd name="connsiteX2" fmla="*/ 564776 w 3808207"/>
                    <a:gd name="connsiteY2" fmla="*/ 729520 h 3408175"/>
                    <a:gd name="connsiteX3" fmla="*/ 107576 w 3808207"/>
                    <a:gd name="connsiteY3" fmla="*/ 1278160 h 3408175"/>
                    <a:gd name="connsiteX4" fmla="*/ 0 w 3808207"/>
                    <a:gd name="connsiteY4" fmla="*/ 2079605 h 3408175"/>
                    <a:gd name="connsiteX5" fmla="*/ 699247 w 3808207"/>
                    <a:gd name="connsiteY5" fmla="*/ 2741200 h 3408175"/>
                    <a:gd name="connsiteX6" fmla="*/ 1360842 w 3808207"/>
                    <a:gd name="connsiteY6" fmla="*/ 3392038 h 3408175"/>
                    <a:gd name="connsiteX7" fmla="*/ 2366682 w 3808207"/>
                    <a:gd name="connsiteY7" fmla="*/ 3311356 h 3408175"/>
                    <a:gd name="connsiteX8" fmla="*/ 3200400 w 3808207"/>
                    <a:gd name="connsiteY8" fmla="*/ 3408175 h 3408175"/>
                    <a:gd name="connsiteX9" fmla="*/ 3598433 w 3808207"/>
                    <a:gd name="connsiteY9" fmla="*/ 3063930 h 3408175"/>
                    <a:gd name="connsiteX10" fmla="*/ 3593054 w 3808207"/>
                    <a:gd name="connsiteY10" fmla="*/ 2499153 h 3408175"/>
                    <a:gd name="connsiteX11" fmla="*/ 3808207 w 3808207"/>
                    <a:gd name="connsiteY11" fmla="*/ 2025817 h 3408175"/>
                    <a:gd name="connsiteX12" fmla="*/ 3689873 w 3808207"/>
                    <a:gd name="connsiteY12" fmla="*/ 1380358 h 3408175"/>
                    <a:gd name="connsiteX13" fmla="*/ 3447826 w 3808207"/>
                    <a:gd name="connsiteY13" fmla="*/ 858612 h 3408175"/>
                    <a:gd name="connsiteX14" fmla="*/ 3458584 w 3808207"/>
                    <a:gd name="connsiteY14" fmla="*/ 455200 h 3408175"/>
                    <a:gd name="connsiteX15" fmla="*/ 2770094 w 3808207"/>
                    <a:gd name="connsiteY15" fmla="*/ 8758 h 3408175"/>
                    <a:gd name="connsiteX16" fmla="*/ 2264485 w 3808207"/>
                    <a:gd name="connsiteY16" fmla="*/ 164744 h 3408175"/>
                    <a:gd name="connsiteX17" fmla="*/ 1721224 w 3808207"/>
                    <a:gd name="connsiteY17" fmla="*/ 110956 h 3408175"/>
                    <a:gd name="connsiteX0" fmla="*/ 1721224 w 3808207"/>
                    <a:gd name="connsiteY0" fmla="*/ 110956 h 3408175"/>
                    <a:gd name="connsiteX1" fmla="*/ 817581 w 3808207"/>
                    <a:gd name="connsiteY1" fmla="*/ 229290 h 3408175"/>
                    <a:gd name="connsiteX2" fmla="*/ 564776 w 3808207"/>
                    <a:gd name="connsiteY2" fmla="*/ 729520 h 3408175"/>
                    <a:gd name="connsiteX3" fmla="*/ 107576 w 3808207"/>
                    <a:gd name="connsiteY3" fmla="*/ 1278160 h 3408175"/>
                    <a:gd name="connsiteX4" fmla="*/ 0 w 3808207"/>
                    <a:gd name="connsiteY4" fmla="*/ 2079605 h 3408175"/>
                    <a:gd name="connsiteX5" fmla="*/ 699247 w 3808207"/>
                    <a:gd name="connsiteY5" fmla="*/ 2741200 h 3408175"/>
                    <a:gd name="connsiteX6" fmla="*/ 1360842 w 3808207"/>
                    <a:gd name="connsiteY6" fmla="*/ 3392038 h 3408175"/>
                    <a:gd name="connsiteX7" fmla="*/ 2366682 w 3808207"/>
                    <a:gd name="connsiteY7" fmla="*/ 3311356 h 3408175"/>
                    <a:gd name="connsiteX8" fmla="*/ 3200400 w 3808207"/>
                    <a:gd name="connsiteY8" fmla="*/ 3408175 h 3408175"/>
                    <a:gd name="connsiteX9" fmla="*/ 3598433 w 3808207"/>
                    <a:gd name="connsiteY9" fmla="*/ 3063930 h 3408175"/>
                    <a:gd name="connsiteX10" fmla="*/ 3593054 w 3808207"/>
                    <a:gd name="connsiteY10" fmla="*/ 2499153 h 3408175"/>
                    <a:gd name="connsiteX11" fmla="*/ 3808207 w 3808207"/>
                    <a:gd name="connsiteY11" fmla="*/ 2025817 h 3408175"/>
                    <a:gd name="connsiteX12" fmla="*/ 3689873 w 3808207"/>
                    <a:gd name="connsiteY12" fmla="*/ 1380358 h 3408175"/>
                    <a:gd name="connsiteX13" fmla="*/ 3447826 w 3808207"/>
                    <a:gd name="connsiteY13" fmla="*/ 858612 h 3408175"/>
                    <a:gd name="connsiteX14" fmla="*/ 3458584 w 3808207"/>
                    <a:gd name="connsiteY14" fmla="*/ 455200 h 3408175"/>
                    <a:gd name="connsiteX15" fmla="*/ 2770094 w 3808207"/>
                    <a:gd name="connsiteY15" fmla="*/ 8758 h 3408175"/>
                    <a:gd name="connsiteX16" fmla="*/ 2264485 w 3808207"/>
                    <a:gd name="connsiteY16" fmla="*/ 164744 h 3408175"/>
                    <a:gd name="connsiteX17" fmla="*/ 1721224 w 3808207"/>
                    <a:gd name="connsiteY17" fmla="*/ 110956 h 3408175"/>
                    <a:gd name="connsiteX0" fmla="*/ 1721224 w 3808207"/>
                    <a:gd name="connsiteY0" fmla="*/ 110956 h 3408175"/>
                    <a:gd name="connsiteX1" fmla="*/ 817581 w 3808207"/>
                    <a:gd name="connsiteY1" fmla="*/ 229290 h 3408175"/>
                    <a:gd name="connsiteX2" fmla="*/ 564776 w 3808207"/>
                    <a:gd name="connsiteY2" fmla="*/ 729520 h 3408175"/>
                    <a:gd name="connsiteX3" fmla="*/ 107576 w 3808207"/>
                    <a:gd name="connsiteY3" fmla="*/ 1278160 h 3408175"/>
                    <a:gd name="connsiteX4" fmla="*/ 0 w 3808207"/>
                    <a:gd name="connsiteY4" fmla="*/ 2079605 h 3408175"/>
                    <a:gd name="connsiteX5" fmla="*/ 699247 w 3808207"/>
                    <a:gd name="connsiteY5" fmla="*/ 2741200 h 3408175"/>
                    <a:gd name="connsiteX6" fmla="*/ 1360842 w 3808207"/>
                    <a:gd name="connsiteY6" fmla="*/ 3392038 h 3408175"/>
                    <a:gd name="connsiteX7" fmla="*/ 2366682 w 3808207"/>
                    <a:gd name="connsiteY7" fmla="*/ 3311356 h 3408175"/>
                    <a:gd name="connsiteX8" fmla="*/ 3200400 w 3808207"/>
                    <a:gd name="connsiteY8" fmla="*/ 3408175 h 3408175"/>
                    <a:gd name="connsiteX9" fmla="*/ 3598433 w 3808207"/>
                    <a:gd name="connsiteY9" fmla="*/ 3063930 h 3408175"/>
                    <a:gd name="connsiteX10" fmla="*/ 3593054 w 3808207"/>
                    <a:gd name="connsiteY10" fmla="*/ 2499153 h 3408175"/>
                    <a:gd name="connsiteX11" fmla="*/ 3808207 w 3808207"/>
                    <a:gd name="connsiteY11" fmla="*/ 2025817 h 3408175"/>
                    <a:gd name="connsiteX12" fmla="*/ 3689873 w 3808207"/>
                    <a:gd name="connsiteY12" fmla="*/ 1380358 h 3408175"/>
                    <a:gd name="connsiteX13" fmla="*/ 3447826 w 3808207"/>
                    <a:gd name="connsiteY13" fmla="*/ 858612 h 3408175"/>
                    <a:gd name="connsiteX14" fmla="*/ 3458584 w 3808207"/>
                    <a:gd name="connsiteY14" fmla="*/ 455200 h 3408175"/>
                    <a:gd name="connsiteX15" fmla="*/ 2770094 w 3808207"/>
                    <a:gd name="connsiteY15" fmla="*/ 8758 h 3408175"/>
                    <a:gd name="connsiteX16" fmla="*/ 2264485 w 3808207"/>
                    <a:gd name="connsiteY16" fmla="*/ 164744 h 3408175"/>
                    <a:gd name="connsiteX17" fmla="*/ 1721224 w 3808207"/>
                    <a:gd name="connsiteY17" fmla="*/ 110956 h 3408175"/>
                    <a:gd name="connsiteX0" fmla="*/ 1721224 w 3837701"/>
                    <a:gd name="connsiteY0" fmla="*/ 110956 h 3408175"/>
                    <a:gd name="connsiteX1" fmla="*/ 817581 w 3837701"/>
                    <a:gd name="connsiteY1" fmla="*/ 229290 h 3408175"/>
                    <a:gd name="connsiteX2" fmla="*/ 564776 w 3837701"/>
                    <a:gd name="connsiteY2" fmla="*/ 729520 h 3408175"/>
                    <a:gd name="connsiteX3" fmla="*/ 107576 w 3837701"/>
                    <a:gd name="connsiteY3" fmla="*/ 1278160 h 3408175"/>
                    <a:gd name="connsiteX4" fmla="*/ 0 w 3837701"/>
                    <a:gd name="connsiteY4" fmla="*/ 2079605 h 3408175"/>
                    <a:gd name="connsiteX5" fmla="*/ 699247 w 3837701"/>
                    <a:gd name="connsiteY5" fmla="*/ 2741200 h 3408175"/>
                    <a:gd name="connsiteX6" fmla="*/ 1360842 w 3837701"/>
                    <a:gd name="connsiteY6" fmla="*/ 3392038 h 3408175"/>
                    <a:gd name="connsiteX7" fmla="*/ 2366682 w 3837701"/>
                    <a:gd name="connsiteY7" fmla="*/ 3311356 h 3408175"/>
                    <a:gd name="connsiteX8" fmla="*/ 3200400 w 3837701"/>
                    <a:gd name="connsiteY8" fmla="*/ 3408175 h 3408175"/>
                    <a:gd name="connsiteX9" fmla="*/ 3598433 w 3837701"/>
                    <a:gd name="connsiteY9" fmla="*/ 3063930 h 3408175"/>
                    <a:gd name="connsiteX10" fmla="*/ 3593054 w 3837701"/>
                    <a:gd name="connsiteY10" fmla="*/ 2499153 h 3408175"/>
                    <a:gd name="connsiteX11" fmla="*/ 3808207 w 3837701"/>
                    <a:gd name="connsiteY11" fmla="*/ 2025817 h 3408175"/>
                    <a:gd name="connsiteX12" fmla="*/ 3689873 w 3837701"/>
                    <a:gd name="connsiteY12" fmla="*/ 1380358 h 3408175"/>
                    <a:gd name="connsiteX13" fmla="*/ 3447826 w 3837701"/>
                    <a:gd name="connsiteY13" fmla="*/ 858612 h 3408175"/>
                    <a:gd name="connsiteX14" fmla="*/ 3458584 w 3837701"/>
                    <a:gd name="connsiteY14" fmla="*/ 455200 h 3408175"/>
                    <a:gd name="connsiteX15" fmla="*/ 2770094 w 3837701"/>
                    <a:gd name="connsiteY15" fmla="*/ 8758 h 3408175"/>
                    <a:gd name="connsiteX16" fmla="*/ 2264485 w 3837701"/>
                    <a:gd name="connsiteY16" fmla="*/ 164744 h 3408175"/>
                    <a:gd name="connsiteX17" fmla="*/ 1721224 w 3837701"/>
                    <a:gd name="connsiteY17" fmla="*/ 110956 h 3408175"/>
                    <a:gd name="connsiteX0" fmla="*/ 1721224 w 3874332"/>
                    <a:gd name="connsiteY0" fmla="*/ 110956 h 3408175"/>
                    <a:gd name="connsiteX1" fmla="*/ 817581 w 3874332"/>
                    <a:gd name="connsiteY1" fmla="*/ 229290 h 3408175"/>
                    <a:gd name="connsiteX2" fmla="*/ 564776 w 3874332"/>
                    <a:gd name="connsiteY2" fmla="*/ 729520 h 3408175"/>
                    <a:gd name="connsiteX3" fmla="*/ 107576 w 3874332"/>
                    <a:gd name="connsiteY3" fmla="*/ 1278160 h 3408175"/>
                    <a:gd name="connsiteX4" fmla="*/ 0 w 3874332"/>
                    <a:gd name="connsiteY4" fmla="*/ 2079605 h 3408175"/>
                    <a:gd name="connsiteX5" fmla="*/ 699247 w 3874332"/>
                    <a:gd name="connsiteY5" fmla="*/ 2741200 h 3408175"/>
                    <a:gd name="connsiteX6" fmla="*/ 1360842 w 3874332"/>
                    <a:gd name="connsiteY6" fmla="*/ 3392038 h 3408175"/>
                    <a:gd name="connsiteX7" fmla="*/ 2366682 w 3874332"/>
                    <a:gd name="connsiteY7" fmla="*/ 3311356 h 3408175"/>
                    <a:gd name="connsiteX8" fmla="*/ 3200400 w 3874332"/>
                    <a:gd name="connsiteY8" fmla="*/ 3408175 h 3408175"/>
                    <a:gd name="connsiteX9" fmla="*/ 3598433 w 3874332"/>
                    <a:gd name="connsiteY9" fmla="*/ 3063930 h 3408175"/>
                    <a:gd name="connsiteX10" fmla="*/ 3593054 w 3874332"/>
                    <a:gd name="connsiteY10" fmla="*/ 2499153 h 3408175"/>
                    <a:gd name="connsiteX11" fmla="*/ 3808207 w 3874332"/>
                    <a:gd name="connsiteY11" fmla="*/ 2025817 h 3408175"/>
                    <a:gd name="connsiteX12" fmla="*/ 3689873 w 3874332"/>
                    <a:gd name="connsiteY12" fmla="*/ 1380358 h 3408175"/>
                    <a:gd name="connsiteX13" fmla="*/ 3447826 w 3874332"/>
                    <a:gd name="connsiteY13" fmla="*/ 858612 h 3408175"/>
                    <a:gd name="connsiteX14" fmla="*/ 3458584 w 3874332"/>
                    <a:gd name="connsiteY14" fmla="*/ 455200 h 3408175"/>
                    <a:gd name="connsiteX15" fmla="*/ 2770094 w 3874332"/>
                    <a:gd name="connsiteY15" fmla="*/ 8758 h 3408175"/>
                    <a:gd name="connsiteX16" fmla="*/ 2264485 w 3874332"/>
                    <a:gd name="connsiteY16" fmla="*/ 164744 h 3408175"/>
                    <a:gd name="connsiteX17" fmla="*/ 1721224 w 3874332"/>
                    <a:gd name="connsiteY17" fmla="*/ 110956 h 3408175"/>
                    <a:gd name="connsiteX0" fmla="*/ 1721224 w 3877234"/>
                    <a:gd name="connsiteY0" fmla="*/ 110956 h 3408175"/>
                    <a:gd name="connsiteX1" fmla="*/ 817581 w 3877234"/>
                    <a:gd name="connsiteY1" fmla="*/ 229290 h 3408175"/>
                    <a:gd name="connsiteX2" fmla="*/ 564776 w 3877234"/>
                    <a:gd name="connsiteY2" fmla="*/ 729520 h 3408175"/>
                    <a:gd name="connsiteX3" fmla="*/ 107576 w 3877234"/>
                    <a:gd name="connsiteY3" fmla="*/ 1278160 h 3408175"/>
                    <a:gd name="connsiteX4" fmla="*/ 0 w 3877234"/>
                    <a:gd name="connsiteY4" fmla="*/ 2079605 h 3408175"/>
                    <a:gd name="connsiteX5" fmla="*/ 699247 w 3877234"/>
                    <a:gd name="connsiteY5" fmla="*/ 2741200 h 3408175"/>
                    <a:gd name="connsiteX6" fmla="*/ 1360842 w 3877234"/>
                    <a:gd name="connsiteY6" fmla="*/ 3392038 h 3408175"/>
                    <a:gd name="connsiteX7" fmla="*/ 2366682 w 3877234"/>
                    <a:gd name="connsiteY7" fmla="*/ 3311356 h 3408175"/>
                    <a:gd name="connsiteX8" fmla="*/ 3200400 w 3877234"/>
                    <a:gd name="connsiteY8" fmla="*/ 3408175 h 3408175"/>
                    <a:gd name="connsiteX9" fmla="*/ 3598433 w 3877234"/>
                    <a:gd name="connsiteY9" fmla="*/ 3063930 h 3408175"/>
                    <a:gd name="connsiteX10" fmla="*/ 3593054 w 3877234"/>
                    <a:gd name="connsiteY10" fmla="*/ 2499153 h 3408175"/>
                    <a:gd name="connsiteX11" fmla="*/ 3813586 w 3877234"/>
                    <a:gd name="connsiteY11" fmla="*/ 2063468 h 3408175"/>
                    <a:gd name="connsiteX12" fmla="*/ 3689873 w 3877234"/>
                    <a:gd name="connsiteY12" fmla="*/ 1380358 h 3408175"/>
                    <a:gd name="connsiteX13" fmla="*/ 3447826 w 3877234"/>
                    <a:gd name="connsiteY13" fmla="*/ 858612 h 3408175"/>
                    <a:gd name="connsiteX14" fmla="*/ 3458584 w 3877234"/>
                    <a:gd name="connsiteY14" fmla="*/ 455200 h 3408175"/>
                    <a:gd name="connsiteX15" fmla="*/ 2770094 w 3877234"/>
                    <a:gd name="connsiteY15" fmla="*/ 8758 h 3408175"/>
                    <a:gd name="connsiteX16" fmla="*/ 2264485 w 3877234"/>
                    <a:gd name="connsiteY16" fmla="*/ 164744 h 3408175"/>
                    <a:gd name="connsiteX17" fmla="*/ 1721224 w 3877234"/>
                    <a:gd name="connsiteY17" fmla="*/ 110956 h 3408175"/>
                    <a:gd name="connsiteX0" fmla="*/ 1721224 w 3879373"/>
                    <a:gd name="connsiteY0" fmla="*/ 110956 h 3408175"/>
                    <a:gd name="connsiteX1" fmla="*/ 817581 w 3879373"/>
                    <a:gd name="connsiteY1" fmla="*/ 229290 h 3408175"/>
                    <a:gd name="connsiteX2" fmla="*/ 564776 w 3879373"/>
                    <a:gd name="connsiteY2" fmla="*/ 729520 h 3408175"/>
                    <a:gd name="connsiteX3" fmla="*/ 107576 w 3879373"/>
                    <a:gd name="connsiteY3" fmla="*/ 1278160 h 3408175"/>
                    <a:gd name="connsiteX4" fmla="*/ 0 w 3879373"/>
                    <a:gd name="connsiteY4" fmla="*/ 2079605 h 3408175"/>
                    <a:gd name="connsiteX5" fmla="*/ 699247 w 3879373"/>
                    <a:gd name="connsiteY5" fmla="*/ 2741200 h 3408175"/>
                    <a:gd name="connsiteX6" fmla="*/ 1360842 w 3879373"/>
                    <a:gd name="connsiteY6" fmla="*/ 3392038 h 3408175"/>
                    <a:gd name="connsiteX7" fmla="*/ 2366682 w 3879373"/>
                    <a:gd name="connsiteY7" fmla="*/ 3311356 h 3408175"/>
                    <a:gd name="connsiteX8" fmla="*/ 3200400 w 3879373"/>
                    <a:gd name="connsiteY8" fmla="*/ 3408175 h 3408175"/>
                    <a:gd name="connsiteX9" fmla="*/ 3598433 w 3879373"/>
                    <a:gd name="connsiteY9" fmla="*/ 3063930 h 3408175"/>
                    <a:gd name="connsiteX10" fmla="*/ 3593054 w 3879373"/>
                    <a:gd name="connsiteY10" fmla="*/ 2499153 h 3408175"/>
                    <a:gd name="connsiteX11" fmla="*/ 3813586 w 3879373"/>
                    <a:gd name="connsiteY11" fmla="*/ 2063468 h 3408175"/>
                    <a:gd name="connsiteX12" fmla="*/ 3689873 w 3879373"/>
                    <a:gd name="connsiteY12" fmla="*/ 1380358 h 3408175"/>
                    <a:gd name="connsiteX13" fmla="*/ 3447826 w 3879373"/>
                    <a:gd name="connsiteY13" fmla="*/ 858612 h 3408175"/>
                    <a:gd name="connsiteX14" fmla="*/ 3458584 w 3879373"/>
                    <a:gd name="connsiteY14" fmla="*/ 455200 h 3408175"/>
                    <a:gd name="connsiteX15" fmla="*/ 2770094 w 3879373"/>
                    <a:gd name="connsiteY15" fmla="*/ 8758 h 3408175"/>
                    <a:gd name="connsiteX16" fmla="*/ 2264485 w 3879373"/>
                    <a:gd name="connsiteY16" fmla="*/ 164744 h 3408175"/>
                    <a:gd name="connsiteX17" fmla="*/ 1721224 w 3879373"/>
                    <a:gd name="connsiteY17" fmla="*/ 110956 h 3408175"/>
                    <a:gd name="connsiteX0" fmla="*/ 1721224 w 3895073"/>
                    <a:gd name="connsiteY0" fmla="*/ 110956 h 3408175"/>
                    <a:gd name="connsiteX1" fmla="*/ 817581 w 3895073"/>
                    <a:gd name="connsiteY1" fmla="*/ 229290 h 3408175"/>
                    <a:gd name="connsiteX2" fmla="*/ 564776 w 3895073"/>
                    <a:gd name="connsiteY2" fmla="*/ 729520 h 3408175"/>
                    <a:gd name="connsiteX3" fmla="*/ 107576 w 3895073"/>
                    <a:gd name="connsiteY3" fmla="*/ 1278160 h 3408175"/>
                    <a:gd name="connsiteX4" fmla="*/ 0 w 3895073"/>
                    <a:gd name="connsiteY4" fmla="*/ 2079605 h 3408175"/>
                    <a:gd name="connsiteX5" fmla="*/ 699247 w 3895073"/>
                    <a:gd name="connsiteY5" fmla="*/ 2741200 h 3408175"/>
                    <a:gd name="connsiteX6" fmla="*/ 1360842 w 3895073"/>
                    <a:gd name="connsiteY6" fmla="*/ 3392038 h 3408175"/>
                    <a:gd name="connsiteX7" fmla="*/ 2366682 w 3895073"/>
                    <a:gd name="connsiteY7" fmla="*/ 3311356 h 3408175"/>
                    <a:gd name="connsiteX8" fmla="*/ 3200400 w 3895073"/>
                    <a:gd name="connsiteY8" fmla="*/ 3408175 h 3408175"/>
                    <a:gd name="connsiteX9" fmla="*/ 3598433 w 3895073"/>
                    <a:gd name="connsiteY9" fmla="*/ 3063930 h 3408175"/>
                    <a:gd name="connsiteX10" fmla="*/ 3593054 w 3895073"/>
                    <a:gd name="connsiteY10" fmla="*/ 2499153 h 3408175"/>
                    <a:gd name="connsiteX11" fmla="*/ 3840480 w 3895073"/>
                    <a:gd name="connsiteY11" fmla="*/ 2063468 h 3408175"/>
                    <a:gd name="connsiteX12" fmla="*/ 3689873 w 3895073"/>
                    <a:gd name="connsiteY12" fmla="*/ 1380358 h 3408175"/>
                    <a:gd name="connsiteX13" fmla="*/ 3447826 w 3895073"/>
                    <a:gd name="connsiteY13" fmla="*/ 858612 h 3408175"/>
                    <a:gd name="connsiteX14" fmla="*/ 3458584 w 3895073"/>
                    <a:gd name="connsiteY14" fmla="*/ 455200 h 3408175"/>
                    <a:gd name="connsiteX15" fmla="*/ 2770094 w 3895073"/>
                    <a:gd name="connsiteY15" fmla="*/ 8758 h 3408175"/>
                    <a:gd name="connsiteX16" fmla="*/ 2264485 w 3895073"/>
                    <a:gd name="connsiteY16" fmla="*/ 164744 h 3408175"/>
                    <a:gd name="connsiteX17" fmla="*/ 1721224 w 3895073"/>
                    <a:gd name="connsiteY17" fmla="*/ 110956 h 3408175"/>
                    <a:gd name="connsiteX0" fmla="*/ 1721224 w 3895073"/>
                    <a:gd name="connsiteY0" fmla="*/ 110956 h 3408175"/>
                    <a:gd name="connsiteX1" fmla="*/ 817581 w 3895073"/>
                    <a:gd name="connsiteY1" fmla="*/ 229290 h 3408175"/>
                    <a:gd name="connsiteX2" fmla="*/ 564776 w 3895073"/>
                    <a:gd name="connsiteY2" fmla="*/ 729520 h 3408175"/>
                    <a:gd name="connsiteX3" fmla="*/ 107576 w 3895073"/>
                    <a:gd name="connsiteY3" fmla="*/ 1278160 h 3408175"/>
                    <a:gd name="connsiteX4" fmla="*/ 0 w 3895073"/>
                    <a:gd name="connsiteY4" fmla="*/ 2079605 h 3408175"/>
                    <a:gd name="connsiteX5" fmla="*/ 699247 w 3895073"/>
                    <a:gd name="connsiteY5" fmla="*/ 2741200 h 3408175"/>
                    <a:gd name="connsiteX6" fmla="*/ 1360842 w 3895073"/>
                    <a:gd name="connsiteY6" fmla="*/ 3392038 h 3408175"/>
                    <a:gd name="connsiteX7" fmla="*/ 2366682 w 3895073"/>
                    <a:gd name="connsiteY7" fmla="*/ 3311356 h 3408175"/>
                    <a:gd name="connsiteX8" fmla="*/ 3200400 w 3895073"/>
                    <a:gd name="connsiteY8" fmla="*/ 3408175 h 3408175"/>
                    <a:gd name="connsiteX9" fmla="*/ 3598433 w 3895073"/>
                    <a:gd name="connsiteY9" fmla="*/ 3063930 h 3408175"/>
                    <a:gd name="connsiteX10" fmla="*/ 3593054 w 3895073"/>
                    <a:gd name="connsiteY10" fmla="*/ 2499153 h 3408175"/>
                    <a:gd name="connsiteX11" fmla="*/ 3840480 w 3895073"/>
                    <a:gd name="connsiteY11" fmla="*/ 2063468 h 3408175"/>
                    <a:gd name="connsiteX12" fmla="*/ 3689873 w 3895073"/>
                    <a:gd name="connsiteY12" fmla="*/ 1380358 h 3408175"/>
                    <a:gd name="connsiteX13" fmla="*/ 3447826 w 3895073"/>
                    <a:gd name="connsiteY13" fmla="*/ 858612 h 3408175"/>
                    <a:gd name="connsiteX14" fmla="*/ 3458584 w 3895073"/>
                    <a:gd name="connsiteY14" fmla="*/ 455200 h 3408175"/>
                    <a:gd name="connsiteX15" fmla="*/ 2770094 w 3895073"/>
                    <a:gd name="connsiteY15" fmla="*/ 8758 h 3408175"/>
                    <a:gd name="connsiteX16" fmla="*/ 2264485 w 3895073"/>
                    <a:gd name="connsiteY16" fmla="*/ 164744 h 3408175"/>
                    <a:gd name="connsiteX17" fmla="*/ 1721224 w 3895073"/>
                    <a:gd name="connsiteY17" fmla="*/ 110956 h 3408175"/>
                    <a:gd name="connsiteX0" fmla="*/ 1721224 w 3895073"/>
                    <a:gd name="connsiteY0" fmla="*/ 110956 h 3408175"/>
                    <a:gd name="connsiteX1" fmla="*/ 817581 w 3895073"/>
                    <a:gd name="connsiteY1" fmla="*/ 229290 h 3408175"/>
                    <a:gd name="connsiteX2" fmla="*/ 564776 w 3895073"/>
                    <a:gd name="connsiteY2" fmla="*/ 729520 h 3408175"/>
                    <a:gd name="connsiteX3" fmla="*/ 107576 w 3895073"/>
                    <a:gd name="connsiteY3" fmla="*/ 1278160 h 3408175"/>
                    <a:gd name="connsiteX4" fmla="*/ 0 w 3895073"/>
                    <a:gd name="connsiteY4" fmla="*/ 2079605 h 3408175"/>
                    <a:gd name="connsiteX5" fmla="*/ 699247 w 3895073"/>
                    <a:gd name="connsiteY5" fmla="*/ 2741200 h 3408175"/>
                    <a:gd name="connsiteX6" fmla="*/ 1360842 w 3895073"/>
                    <a:gd name="connsiteY6" fmla="*/ 3392038 h 3408175"/>
                    <a:gd name="connsiteX7" fmla="*/ 2366682 w 3895073"/>
                    <a:gd name="connsiteY7" fmla="*/ 3311356 h 3408175"/>
                    <a:gd name="connsiteX8" fmla="*/ 3200400 w 3895073"/>
                    <a:gd name="connsiteY8" fmla="*/ 3408175 h 3408175"/>
                    <a:gd name="connsiteX9" fmla="*/ 3598433 w 3895073"/>
                    <a:gd name="connsiteY9" fmla="*/ 3063930 h 3408175"/>
                    <a:gd name="connsiteX10" fmla="*/ 3593054 w 3895073"/>
                    <a:gd name="connsiteY10" fmla="*/ 2499153 h 3408175"/>
                    <a:gd name="connsiteX11" fmla="*/ 3840480 w 3895073"/>
                    <a:gd name="connsiteY11" fmla="*/ 2063468 h 3408175"/>
                    <a:gd name="connsiteX12" fmla="*/ 3689873 w 3895073"/>
                    <a:gd name="connsiteY12" fmla="*/ 1380358 h 3408175"/>
                    <a:gd name="connsiteX13" fmla="*/ 3447826 w 3895073"/>
                    <a:gd name="connsiteY13" fmla="*/ 858612 h 3408175"/>
                    <a:gd name="connsiteX14" fmla="*/ 3458584 w 3895073"/>
                    <a:gd name="connsiteY14" fmla="*/ 455200 h 3408175"/>
                    <a:gd name="connsiteX15" fmla="*/ 2770094 w 3895073"/>
                    <a:gd name="connsiteY15" fmla="*/ 8758 h 3408175"/>
                    <a:gd name="connsiteX16" fmla="*/ 2264485 w 3895073"/>
                    <a:gd name="connsiteY16" fmla="*/ 164744 h 3408175"/>
                    <a:gd name="connsiteX17" fmla="*/ 1721224 w 3895073"/>
                    <a:gd name="connsiteY17" fmla="*/ 110956 h 3408175"/>
                    <a:gd name="connsiteX0" fmla="*/ 1721224 w 3895073"/>
                    <a:gd name="connsiteY0" fmla="*/ 110956 h 3408175"/>
                    <a:gd name="connsiteX1" fmla="*/ 817581 w 3895073"/>
                    <a:gd name="connsiteY1" fmla="*/ 229290 h 3408175"/>
                    <a:gd name="connsiteX2" fmla="*/ 564776 w 3895073"/>
                    <a:gd name="connsiteY2" fmla="*/ 729520 h 3408175"/>
                    <a:gd name="connsiteX3" fmla="*/ 107576 w 3895073"/>
                    <a:gd name="connsiteY3" fmla="*/ 1278160 h 3408175"/>
                    <a:gd name="connsiteX4" fmla="*/ 0 w 3895073"/>
                    <a:gd name="connsiteY4" fmla="*/ 2079605 h 3408175"/>
                    <a:gd name="connsiteX5" fmla="*/ 699247 w 3895073"/>
                    <a:gd name="connsiteY5" fmla="*/ 2741200 h 3408175"/>
                    <a:gd name="connsiteX6" fmla="*/ 1360842 w 3895073"/>
                    <a:gd name="connsiteY6" fmla="*/ 3392038 h 3408175"/>
                    <a:gd name="connsiteX7" fmla="*/ 2366682 w 3895073"/>
                    <a:gd name="connsiteY7" fmla="*/ 3311356 h 3408175"/>
                    <a:gd name="connsiteX8" fmla="*/ 3200400 w 3895073"/>
                    <a:gd name="connsiteY8" fmla="*/ 3408175 h 3408175"/>
                    <a:gd name="connsiteX9" fmla="*/ 3598433 w 3895073"/>
                    <a:gd name="connsiteY9" fmla="*/ 3063930 h 3408175"/>
                    <a:gd name="connsiteX10" fmla="*/ 3593054 w 3895073"/>
                    <a:gd name="connsiteY10" fmla="*/ 2499153 h 3408175"/>
                    <a:gd name="connsiteX11" fmla="*/ 3840480 w 3895073"/>
                    <a:gd name="connsiteY11" fmla="*/ 2063468 h 3408175"/>
                    <a:gd name="connsiteX12" fmla="*/ 3689873 w 3895073"/>
                    <a:gd name="connsiteY12" fmla="*/ 1380358 h 3408175"/>
                    <a:gd name="connsiteX13" fmla="*/ 3447826 w 3895073"/>
                    <a:gd name="connsiteY13" fmla="*/ 858612 h 3408175"/>
                    <a:gd name="connsiteX14" fmla="*/ 3458584 w 3895073"/>
                    <a:gd name="connsiteY14" fmla="*/ 455200 h 3408175"/>
                    <a:gd name="connsiteX15" fmla="*/ 2770094 w 3895073"/>
                    <a:gd name="connsiteY15" fmla="*/ 8758 h 3408175"/>
                    <a:gd name="connsiteX16" fmla="*/ 2264485 w 3895073"/>
                    <a:gd name="connsiteY16" fmla="*/ 164744 h 3408175"/>
                    <a:gd name="connsiteX17" fmla="*/ 1721224 w 3895073"/>
                    <a:gd name="connsiteY17" fmla="*/ 110956 h 3408175"/>
                    <a:gd name="connsiteX0" fmla="*/ 1721224 w 3895073"/>
                    <a:gd name="connsiteY0" fmla="*/ 110956 h 3408175"/>
                    <a:gd name="connsiteX1" fmla="*/ 817581 w 3895073"/>
                    <a:gd name="connsiteY1" fmla="*/ 229290 h 3408175"/>
                    <a:gd name="connsiteX2" fmla="*/ 564776 w 3895073"/>
                    <a:gd name="connsiteY2" fmla="*/ 729520 h 3408175"/>
                    <a:gd name="connsiteX3" fmla="*/ 107576 w 3895073"/>
                    <a:gd name="connsiteY3" fmla="*/ 1278160 h 3408175"/>
                    <a:gd name="connsiteX4" fmla="*/ 0 w 3895073"/>
                    <a:gd name="connsiteY4" fmla="*/ 2079605 h 3408175"/>
                    <a:gd name="connsiteX5" fmla="*/ 699247 w 3895073"/>
                    <a:gd name="connsiteY5" fmla="*/ 2741200 h 3408175"/>
                    <a:gd name="connsiteX6" fmla="*/ 1360842 w 3895073"/>
                    <a:gd name="connsiteY6" fmla="*/ 3392038 h 3408175"/>
                    <a:gd name="connsiteX7" fmla="*/ 2366682 w 3895073"/>
                    <a:gd name="connsiteY7" fmla="*/ 3311356 h 3408175"/>
                    <a:gd name="connsiteX8" fmla="*/ 3200400 w 3895073"/>
                    <a:gd name="connsiteY8" fmla="*/ 3408175 h 3408175"/>
                    <a:gd name="connsiteX9" fmla="*/ 3598433 w 3895073"/>
                    <a:gd name="connsiteY9" fmla="*/ 3133854 h 3408175"/>
                    <a:gd name="connsiteX10" fmla="*/ 3593054 w 3895073"/>
                    <a:gd name="connsiteY10" fmla="*/ 2499153 h 3408175"/>
                    <a:gd name="connsiteX11" fmla="*/ 3840480 w 3895073"/>
                    <a:gd name="connsiteY11" fmla="*/ 2063468 h 3408175"/>
                    <a:gd name="connsiteX12" fmla="*/ 3689873 w 3895073"/>
                    <a:gd name="connsiteY12" fmla="*/ 1380358 h 3408175"/>
                    <a:gd name="connsiteX13" fmla="*/ 3447826 w 3895073"/>
                    <a:gd name="connsiteY13" fmla="*/ 858612 h 3408175"/>
                    <a:gd name="connsiteX14" fmla="*/ 3458584 w 3895073"/>
                    <a:gd name="connsiteY14" fmla="*/ 455200 h 3408175"/>
                    <a:gd name="connsiteX15" fmla="*/ 2770094 w 3895073"/>
                    <a:gd name="connsiteY15" fmla="*/ 8758 h 3408175"/>
                    <a:gd name="connsiteX16" fmla="*/ 2264485 w 3895073"/>
                    <a:gd name="connsiteY16" fmla="*/ 164744 h 3408175"/>
                    <a:gd name="connsiteX17" fmla="*/ 1721224 w 3895073"/>
                    <a:gd name="connsiteY17" fmla="*/ 110956 h 3408175"/>
                    <a:gd name="connsiteX0" fmla="*/ 1721224 w 3895073"/>
                    <a:gd name="connsiteY0" fmla="*/ 110956 h 3408175"/>
                    <a:gd name="connsiteX1" fmla="*/ 817581 w 3895073"/>
                    <a:gd name="connsiteY1" fmla="*/ 229290 h 3408175"/>
                    <a:gd name="connsiteX2" fmla="*/ 564776 w 3895073"/>
                    <a:gd name="connsiteY2" fmla="*/ 729520 h 3408175"/>
                    <a:gd name="connsiteX3" fmla="*/ 107576 w 3895073"/>
                    <a:gd name="connsiteY3" fmla="*/ 1278160 h 3408175"/>
                    <a:gd name="connsiteX4" fmla="*/ 0 w 3895073"/>
                    <a:gd name="connsiteY4" fmla="*/ 2079605 h 3408175"/>
                    <a:gd name="connsiteX5" fmla="*/ 699247 w 3895073"/>
                    <a:gd name="connsiteY5" fmla="*/ 2741200 h 3408175"/>
                    <a:gd name="connsiteX6" fmla="*/ 1360842 w 3895073"/>
                    <a:gd name="connsiteY6" fmla="*/ 3392038 h 3408175"/>
                    <a:gd name="connsiteX7" fmla="*/ 2366682 w 3895073"/>
                    <a:gd name="connsiteY7" fmla="*/ 3311356 h 3408175"/>
                    <a:gd name="connsiteX8" fmla="*/ 3200400 w 3895073"/>
                    <a:gd name="connsiteY8" fmla="*/ 3408175 h 3408175"/>
                    <a:gd name="connsiteX9" fmla="*/ 3598433 w 3895073"/>
                    <a:gd name="connsiteY9" fmla="*/ 3133854 h 3408175"/>
                    <a:gd name="connsiteX10" fmla="*/ 3593054 w 3895073"/>
                    <a:gd name="connsiteY10" fmla="*/ 2499153 h 3408175"/>
                    <a:gd name="connsiteX11" fmla="*/ 3840480 w 3895073"/>
                    <a:gd name="connsiteY11" fmla="*/ 2063468 h 3408175"/>
                    <a:gd name="connsiteX12" fmla="*/ 3689873 w 3895073"/>
                    <a:gd name="connsiteY12" fmla="*/ 1380358 h 3408175"/>
                    <a:gd name="connsiteX13" fmla="*/ 3447826 w 3895073"/>
                    <a:gd name="connsiteY13" fmla="*/ 858612 h 3408175"/>
                    <a:gd name="connsiteX14" fmla="*/ 3458584 w 3895073"/>
                    <a:gd name="connsiteY14" fmla="*/ 455200 h 3408175"/>
                    <a:gd name="connsiteX15" fmla="*/ 2770094 w 3895073"/>
                    <a:gd name="connsiteY15" fmla="*/ 8758 h 3408175"/>
                    <a:gd name="connsiteX16" fmla="*/ 2264485 w 3895073"/>
                    <a:gd name="connsiteY16" fmla="*/ 164744 h 3408175"/>
                    <a:gd name="connsiteX17" fmla="*/ 1721224 w 3895073"/>
                    <a:gd name="connsiteY17" fmla="*/ 110956 h 3408175"/>
                    <a:gd name="connsiteX0" fmla="*/ 1721224 w 3895073"/>
                    <a:gd name="connsiteY0" fmla="*/ 110956 h 3408175"/>
                    <a:gd name="connsiteX1" fmla="*/ 817581 w 3895073"/>
                    <a:gd name="connsiteY1" fmla="*/ 229290 h 3408175"/>
                    <a:gd name="connsiteX2" fmla="*/ 564776 w 3895073"/>
                    <a:gd name="connsiteY2" fmla="*/ 729520 h 3408175"/>
                    <a:gd name="connsiteX3" fmla="*/ 107576 w 3895073"/>
                    <a:gd name="connsiteY3" fmla="*/ 1278160 h 3408175"/>
                    <a:gd name="connsiteX4" fmla="*/ 0 w 3895073"/>
                    <a:gd name="connsiteY4" fmla="*/ 2079605 h 3408175"/>
                    <a:gd name="connsiteX5" fmla="*/ 699247 w 3895073"/>
                    <a:gd name="connsiteY5" fmla="*/ 2741200 h 3408175"/>
                    <a:gd name="connsiteX6" fmla="*/ 1360842 w 3895073"/>
                    <a:gd name="connsiteY6" fmla="*/ 3392038 h 3408175"/>
                    <a:gd name="connsiteX7" fmla="*/ 2366682 w 3895073"/>
                    <a:gd name="connsiteY7" fmla="*/ 3311356 h 3408175"/>
                    <a:gd name="connsiteX8" fmla="*/ 3200400 w 3895073"/>
                    <a:gd name="connsiteY8" fmla="*/ 3408175 h 3408175"/>
                    <a:gd name="connsiteX9" fmla="*/ 3598433 w 3895073"/>
                    <a:gd name="connsiteY9" fmla="*/ 3133854 h 3408175"/>
                    <a:gd name="connsiteX10" fmla="*/ 3593054 w 3895073"/>
                    <a:gd name="connsiteY10" fmla="*/ 2499153 h 3408175"/>
                    <a:gd name="connsiteX11" fmla="*/ 3840480 w 3895073"/>
                    <a:gd name="connsiteY11" fmla="*/ 2063468 h 3408175"/>
                    <a:gd name="connsiteX12" fmla="*/ 3689873 w 3895073"/>
                    <a:gd name="connsiteY12" fmla="*/ 1380358 h 3408175"/>
                    <a:gd name="connsiteX13" fmla="*/ 3447826 w 3895073"/>
                    <a:gd name="connsiteY13" fmla="*/ 858612 h 3408175"/>
                    <a:gd name="connsiteX14" fmla="*/ 3458584 w 3895073"/>
                    <a:gd name="connsiteY14" fmla="*/ 455200 h 3408175"/>
                    <a:gd name="connsiteX15" fmla="*/ 2770094 w 3895073"/>
                    <a:gd name="connsiteY15" fmla="*/ 8758 h 3408175"/>
                    <a:gd name="connsiteX16" fmla="*/ 2264485 w 3895073"/>
                    <a:gd name="connsiteY16" fmla="*/ 164744 h 3408175"/>
                    <a:gd name="connsiteX17" fmla="*/ 1721224 w 3895073"/>
                    <a:gd name="connsiteY17" fmla="*/ 110956 h 3408175"/>
                    <a:gd name="connsiteX0" fmla="*/ 1721224 w 3895073"/>
                    <a:gd name="connsiteY0" fmla="*/ 110956 h 3408175"/>
                    <a:gd name="connsiteX1" fmla="*/ 817581 w 3895073"/>
                    <a:gd name="connsiteY1" fmla="*/ 229290 h 3408175"/>
                    <a:gd name="connsiteX2" fmla="*/ 564776 w 3895073"/>
                    <a:gd name="connsiteY2" fmla="*/ 729520 h 3408175"/>
                    <a:gd name="connsiteX3" fmla="*/ 107576 w 3895073"/>
                    <a:gd name="connsiteY3" fmla="*/ 1278160 h 3408175"/>
                    <a:gd name="connsiteX4" fmla="*/ 0 w 3895073"/>
                    <a:gd name="connsiteY4" fmla="*/ 2079605 h 3408175"/>
                    <a:gd name="connsiteX5" fmla="*/ 699247 w 3895073"/>
                    <a:gd name="connsiteY5" fmla="*/ 2741200 h 3408175"/>
                    <a:gd name="connsiteX6" fmla="*/ 1360842 w 3895073"/>
                    <a:gd name="connsiteY6" fmla="*/ 3392038 h 3408175"/>
                    <a:gd name="connsiteX7" fmla="*/ 2366682 w 3895073"/>
                    <a:gd name="connsiteY7" fmla="*/ 3311356 h 3408175"/>
                    <a:gd name="connsiteX8" fmla="*/ 3200400 w 3895073"/>
                    <a:gd name="connsiteY8" fmla="*/ 3408175 h 3408175"/>
                    <a:gd name="connsiteX9" fmla="*/ 3598433 w 3895073"/>
                    <a:gd name="connsiteY9" fmla="*/ 3133854 h 3408175"/>
                    <a:gd name="connsiteX10" fmla="*/ 3593054 w 3895073"/>
                    <a:gd name="connsiteY10" fmla="*/ 2499153 h 3408175"/>
                    <a:gd name="connsiteX11" fmla="*/ 3840480 w 3895073"/>
                    <a:gd name="connsiteY11" fmla="*/ 2063468 h 3408175"/>
                    <a:gd name="connsiteX12" fmla="*/ 3689873 w 3895073"/>
                    <a:gd name="connsiteY12" fmla="*/ 1380358 h 3408175"/>
                    <a:gd name="connsiteX13" fmla="*/ 3447826 w 3895073"/>
                    <a:gd name="connsiteY13" fmla="*/ 858612 h 3408175"/>
                    <a:gd name="connsiteX14" fmla="*/ 3458584 w 3895073"/>
                    <a:gd name="connsiteY14" fmla="*/ 455200 h 3408175"/>
                    <a:gd name="connsiteX15" fmla="*/ 2770094 w 3895073"/>
                    <a:gd name="connsiteY15" fmla="*/ 8758 h 3408175"/>
                    <a:gd name="connsiteX16" fmla="*/ 2264485 w 3895073"/>
                    <a:gd name="connsiteY16" fmla="*/ 164744 h 3408175"/>
                    <a:gd name="connsiteX17" fmla="*/ 1721224 w 3895073"/>
                    <a:gd name="connsiteY17" fmla="*/ 110956 h 3408175"/>
                    <a:gd name="connsiteX0" fmla="*/ 1721224 w 3895073"/>
                    <a:gd name="connsiteY0" fmla="*/ 110956 h 3408175"/>
                    <a:gd name="connsiteX1" fmla="*/ 817581 w 3895073"/>
                    <a:gd name="connsiteY1" fmla="*/ 229290 h 3408175"/>
                    <a:gd name="connsiteX2" fmla="*/ 564776 w 3895073"/>
                    <a:gd name="connsiteY2" fmla="*/ 729520 h 3408175"/>
                    <a:gd name="connsiteX3" fmla="*/ 107576 w 3895073"/>
                    <a:gd name="connsiteY3" fmla="*/ 1278160 h 3408175"/>
                    <a:gd name="connsiteX4" fmla="*/ 0 w 3895073"/>
                    <a:gd name="connsiteY4" fmla="*/ 2079605 h 3408175"/>
                    <a:gd name="connsiteX5" fmla="*/ 699247 w 3895073"/>
                    <a:gd name="connsiteY5" fmla="*/ 2741200 h 3408175"/>
                    <a:gd name="connsiteX6" fmla="*/ 1360842 w 3895073"/>
                    <a:gd name="connsiteY6" fmla="*/ 3392038 h 3408175"/>
                    <a:gd name="connsiteX7" fmla="*/ 2366682 w 3895073"/>
                    <a:gd name="connsiteY7" fmla="*/ 3311356 h 3408175"/>
                    <a:gd name="connsiteX8" fmla="*/ 3200400 w 3895073"/>
                    <a:gd name="connsiteY8" fmla="*/ 3408175 h 3408175"/>
                    <a:gd name="connsiteX9" fmla="*/ 3598433 w 3895073"/>
                    <a:gd name="connsiteY9" fmla="*/ 3133854 h 3408175"/>
                    <a:gd name="connsiteX10" fmla="*/ 3593054 w 3895073"/>
                    <a:gd name="connsiteY10" fmla="*/ 2499153 h 3408175"/>
                    <a:gd name="connsiteX11" fmla="*/ 3840480 w 3895073"/>
                    <a:gd name="connsiteY11" fmla="*/ 2063468 h 3408175"/>
                    <a:gd name="connsiteX12" fmla="*/ 3689873 w 3895073"/>
                    <a:gd name="connsiteY12" fmla="*/ 1380358 h 3408175"/>
                    <a:gd name="connsiteX13" fmla="*/ 3447826 w 3895073"/>
                    <a:gd name="connsiteY13" fmla="*/ 858612 h 3408175"/>
                    <a:gd name="connsiteX14" fmla="*/ 3458584 w 3895073"/>
                    <a:gd name="connsiteY14" fmla="*/ 455200 h 3408175"/>
                    <a:gd name="connsiteX15" fmla="*/ 2770094 w 3895073"/>
                    <a:gd name="connsiteY15" fmla="*/ 8758 h 3408175"/>
                    <a:gd name="connsiteX16" fmla="*/ 2264485 w 3895073"/>
                    <a:gd name="connsiteY16" fmla="*/ 164744 h 3408175"/>
                    <a:gd name="connsiteX17" fmla="*/ 1721224 w 3895073"/>
                    <a:gd name="connsiteY17" fmla="*/ 110956 h 3408175"/>
                    <a:gd name="connsiteX0" fmla="*/ 1721224 w 3895073"/>
                    <a:gd name="connsiteY0" fmla="*/ 110956 h 3413275"/>
                    <a:gd name="connsiteX1" fmla="*/ 817581 w 3895073"/>
                    <a:gd name="connsiteY1" fmla="*/ 229290 h 3413275"/>
                    <a:gd name="connsiteX2" fmla="*/ 564776 w 3895073"/>
                    <a:gd name="connsiteY2" fmla="*/ 729520 h 3413275"/>
                    <a:gd name="connsiteX3" fmla="*/ 107576 w 3895073"/>
                    <a:gd name="connsiteY3" fmla="*/ 1278160 h 3413275"/>
                    <a:gd name="connsiteX4" fmla="*/ 0 w 3895073"/>
                    <a:gd name="connsiteY4" fmla="*/ 2079605 h 3413275"/>
                    <a:gd name="connsiteX5" fmla="*/ 699247 w 3895073"/>
                    <a:gd name="connsiteY5" fmla="*/ 2741200 h 3413275"/>
                    <a:gd name="connsiteX6" fmla="*/ 1360842 w 3895073"/>
                    <a:gd name="connsiteY6" fmla="*/ 3392038 h 3413275"/>
                    <a:gd name="connsiteX7" fmla="*/ 2366682 w 3895073"/>
                    <a:gd name="connsiteY7" fmla="*/ 3311356 h 3413275"/>
                    <a:gd name="connsiteX8" fmla="*/ 3200400 w 3895073"/>
                    <a:gd name="connsiteY8" fmla="*/ 3408175 h 3413275"/>
                    <a:gd name="connsiteX9" fmla="*/ 3598433 w 3895073"/>
                    <a:gd name="connsiteY9" fmla="*/ 3133854 h 3413275"/>
                    <a:gd name="connsiteX10" fmla="*/ 3593054 w 3895073"/>
                    <a:gd name="connsiteY10" fmla="*/ 2499153 h 3413275"/>
                    <a:gd name="connsiteX11" fmla="*/ 3840480 w 3895073"/>
                    <a:gd name="connsiteY11" fmla="*/ 2063468 h 3413275"/>
                    <a:gd name="connsiteX12" fmla="*/ 3689873 w 3895073"/>
                    <a:gd name="connsiteY12" fmla="*/ 1380358 h 3413275"/>
                    <a:gd name="connsiteX13" fmla="*/ 3447826 w 3895073"/>
                    <a:gd name="connsiteY13" fmla="*/ 858612 h 3413275"/>
                    <a:gd name="connsiteX14" fmla="*/ 3458584 w 3895073"/>
                    <a:gd name="connsiteY14" fmla="*/ 455200 h 3413275"/>
                    <a:gd name="connsiteX15" fmla="*/ 2770094 w 3895073"/>
                    <a:gd name="connsiteY15" fmla="*/ 8758 h 3413275"/>
                    <a:gd name="connsiteX16" fmla="*/ 2264485 w 3895073"/>
                    <a:gd name="connsiteY16" fmla="*/ 164744 h 3413275"/>
                    <a:gd name="connsiteX17" fmla="*/ 1721224 w 3895073"/>
                    <a:gd name="connsiteY17" fmla="*/ 110956 h 3413275"/>
                    <a:gd name="connsiteX0" fmla="*/ 1721224 w 3895073"/>
                    <a:gd name="connsiteY0" fmla="*/ 110956 h 3428654"/>
                    <a:gd name="connsiteX1" fmla="*/ 817581 w 3895073"/>
                    <a:gd name="connsiteY1" fmla="*/ 229290 h 3428654"/>
                    <a:gd name="connsiteX2" fmla="*/ 564776 w 3895073"/>
                    <a:gd name="connsiteY2" fmla="*/ 729520 h 3428654"/>
                    <a:gd name="connsiteX3" fmla="*/ 107576 w 3895073"/>
                    <a:gd name="connsiteY3" fmla="*/ 1278160 h 3428654"/>
                    <a:gd name="connsiteX4" fmla="*/ 0 w 3895073"/>
                    <a:gd name="connsiteY4" fmla="*/ 2079605 h 3428654"/>
                    <a:gd name="connsiteX5" fmla="*/ 699247 w 3895073"/>
                    <a:gd name="connsiteY5" fmla="*/ 2741200 h 3428654"/>
                    <a:gd name="connsiteX6" fmla="*/ 1360842 w 3895073"/>
                    <a:gd name="connsiteY6" fmla="*/ 3392038 h 3428654"/>
                    <a:gd name="connsiteX7" fmla="*/ 2366682 w 3895073"/>
                    <a:gd name="connsiteY7" fmla="*/ 3311356 h 3428654"/>
                    <a:gd name="connsiteX8" fmla="*/ 3200400 w 3895073"/>
                    <a:gd name="connsiteY8" fmla="*/ 3408175 h 3428654"/>
                    <a:gd name="connsiteX9" fmla="*/ 3598433 w 3895073"/>
                    <a:gd name="connsiteY9" fmla="*/ 3133854 h 3428654"/>
                    <a:gd name="connsiteX10" fmla="*/ 3593054 w 3895073"/>
                    <a:gd name="connsiteY10" fmla="*/ 2499153 h 3428654"/>
                    <a:gd name="connsiteX11" fmla="*/ 3840480 w 3895073"/>
                    <a:gd name="connsiteY11" fmla="*/ 2063468 h 3428654"/>
                    <a:gd name="connsiteX12" fmla="*/ 3689873 w 3895073"/>
                    <a:gd name="connsiteY12" fmla="*/ 1380358 h 3428654"/>
                    <a:gd name="connsiteX13" fmla="*/ 3447826 w 3895073"/>
                    <a:gd name="connsiteY13" fmla="*/ 858612 h 3428654"/>
                    <a:gd name="connsiteX14" fmla="*/ 3458584 w 3895073"/>
                    <a:gd name="connsiteY14" fmla="*/ 455200 h 3428654"/>
                    <a:gd name="connsiteX15" fmla="*/ 2770094 w 3895073"/>
                    <a:gd name="connsiteY15" fmla="*/ 8758 h 3428654"/>
                    <a:gd name="connsiteX16" fmla="*/ 2264485 w 3895073"/>
                    <a:gd name="connsiteY16" fmla="*/ 164744 h 3428654"/>
                    <a:gd name="connsiteX17" fmla="*/ 1721224 w 3895073"/>
                    <a:gd name="connsiteY17" fmla="*/ 110956 h 3428654"/>
                    <a:gd name="connsiteX0" fmla="*/ 1721224 w 3895073"/>
                    <a:gd name="connsiteY0" fmla="*/ 110956 h 3423733"/>
                    <a:gd name="connsiteX1" fmla="*/ 817581 w 3895073"/>
                    <a:gd name="connsiteY1" fmla="*/ 229290 h 3423733"/>
                    <a:gd name="connsiteX2" fmla="*/ 564776 w 3895073"/>
                    <a:gd name="connsiteY2" fmla="*/ 729520 h 3423733"/>
                    <a:gd name="connsiteX3" fmla="*/ 107576 w 3895073"/>
                    <a:gd name="connsiteY3" fmla="*/ 1278160 h 3423733"/>
                    <a:gd name="connsiteX4" fmla="*/ 0 w 3895073"/>
                    <a:gd name="connsiteY4" fmla="*/ 2079605 h 3423733"/>
                    <a:gd name="connsiteX5" fmla="*/ 699247 w 3895073"/>
                    <a:gd name="connsiteY5" fmla="*/ 2741200 h 3423733"/>
                    <a:gd name="connsiteX6" fmla="*/ 1376979 w 3895073"/>
                    <a:gd name="connsiteY6" fmla="*/ 3386659 h 3423733"/>
                    <a:gd name="connsiteX7" fmla="*/ 2366682 w 3895073"/>
                    <a:gd name="connsiteY7" fmla="*/ 3311356 h 3423733"/>
                    <a:gd name="connsiteX8" fmla="*/ 3200400 w 3895073"/>
                    <a:gd name="connsiteY8" fmla="*/ 3408175 h 3423733"/>
                    <a:gd name="connsiteX9" fmla="*/ 3598433 w 3895073"/>
                    <a:gd name="connsiteY9" fmla="*/ 3133854 h 3423733"/>
                    <a:gd name="connsiteX10" fmla="*/ 3593054 w 3895073"/>
                    <a:gd name="connsiteY10" fmla="*/ 2499153 h 3423733"/>
                    <a:gd name="connsiteX11" fmla="*/ 3840480 w 3895073"/>
                    <a:gd name="connsiteY11" fmla="*/ 2063468 h 3423733"/>
                    <a:gd name="connsiteX12" fmla="*/ 3689873 w 3895073"/>
                    <a:gd name="connsiteY12" fmla="*/ 1380358 h 3423733"/>
                    <a:gd name="connsiteX13" fmla="*/ 3447826 w 3895073"/>
                    <a:gd name="connsiteY13" fmla="*/ 858612 h 3423733"/>
                    <a:gd name="connsiteX14" fmla="*/ 3458584 w 3895073"/>
                    <a:gd name="connsiteY14" fmla="*/ 455200 h 3423733"/>
                    <a:gd name="connsiteX15" fmla="*/ 2770094 w 3895073"/>
                    <a:gd name="connsiteY15" fmla="*/ 8758 h 3423733"/>
                    <a:gd name="connsiteX16" fmla="*/ 2264485 w 3895073"/>
                    <a:gd name="connsiteY16" fmla="*/ 164744 h 3423733"/>
                    <a:gd name="connsiteX17" fmla="*/ 1721224 w 3895073"/>
                    <a:gd name="connsiteY17" fmla="*/ 110956 h 3423733"/>
                    <a:gd name="connsiteX0" fmla="*/ 1721224 w 3895073"/>
                    <a:gd name="connsiteY0" fmla="*/ 110956 h 3450277"/>
                    <a:gd name="connsiteX1" fmla="*/ 817581 w 3895073"/>
                    <a:gd name="connsiteY1" fmla="*/ 229290 h 3450277"/>
                    <a:gd name="connsiteX2" fmla="*/ 564776 w 3895073"/>
                    <a:gd name="connsiteY2" fmla="*/ 729520 h 3450277"/>
                    <a:gd name="connsiteX3" fmla="*/ 107576 w 3895073"/>
                    <a:gd name="connsiteY3" fmla="*/ 1278160 h 3450277"/>
                    <a:gd name="connsiteX4" fmla="*/ 0 w 3895073"/>
                    <a:gd name="connsiteY4" fmla="*/ 2079605 h 3450277"/>
                    <a:gd name="connsiteX5" fmla="*/ 699247 w 3895073"/>
                    <a:gd name="connsiteY5" fmla="*/ 2741200 h 3450277"/>
                    <a:gd name="connsiteX6" fmla="*/ 1376979 w 3895073"/>
                    <a:gd name="connsiteY6" fmla="*/ 3386659 h 3450277"/>
                    <a:gd name="connsiteX7" fmla="*/ 2366682 w 3895073"/>
                    <a:gd name="connsiteY7" fmla="*/ 3311356 h 3450277"/>
                    <a:gd name="connsiteX8" fmla="*/ 3200400 w 3895073"/>
                    <a:gd name="connsiteY8" fmla="*/ 3408175 h 3450277"/>
                    <a:gd name="connsiteX9" fmla="*/ 3598433 w 3895073"/>
                    <a:gd name="connsiteY9" fmla="*/ 3133854 h 3450277"/>
                    <a:gd name="connsiteX10" fmla="*/ 3593054 w 3895073"/>
                    <a:gd name="connsiteY10" fmla="*/ 2499153 h 3450277"/>
                    <a:gd name="connsiteX11" fmla="*/ 3840480 w 3895073"/>
                    <a:gd name="connsiteY11" fmla="*/ 2063468 h 3450277"/>
                    <a:gd name="connsiteX12" fmla="*/ 3689873 w 3895073"/>
                    <a:gd name="connsiteY12" fmla="*/ 1380358 h 3450277"/>
                    <a:gd name="connsiteX13" fmla="*/ 3447826 w 3895073"/>
                    <a:gd name="connsiteY13" fmla="*/ 858612 h 3450277"/>
                    <a:gd name="connsiteX14" fmla="*/ 3458584 w 3895073"/>
                    <a:gd name="connsiteY14" fmla="*/ 455200 h 3450277"/>
                    <a:gd name="connsiteX15" fmla="*/ 2770094 w 3895073"/>
                    <a:gd name="connsiteY15" fmla="*/ 8758 h 3450277"/>
                    <a:gd name="connsiteX16" fmla="*/ 2264485 w 3895073"/>
                    <a:gd name="connsiteY16" fmla="*/ 164744 h 3450277"/>
                    <a:gd name="connsiteX17" fmla="*/ 1721224 w 3895073"/>
                    <a:gd name="connsiteY17" fmla="*/ 110956 h 3450277"/>
                    <a:gd name="connsiteX0" fmla="*/ 1721224 w 3895073"/>
                    <a:gd name="connsiteY0" fmla="*/ 110956 h 3450277"/>
                    <a:gd name="connsiteX1" fmla="*/ 817581 w 3895073"/>
                    <a:gd name="connsiteY1" fmla="*/ 229290 h 3450277"/>
                    <a:gd name="connsiteX2" fmla="*/ 564776 w 3895073"/>
                    <a:gd name="connsiteY2" fmla="*/ 729520 h 3450277"/>
                    <a:gd name="connsiteX3" fmla="*/ 107576 w 3895073"/>
                    <a:gd name="connsiteY3" fmla="*/ 1278160 h 3450277"/>
                    <a:gd name="connsiteX4" fmla="*/ 0 w 3895073"/>
                    <a:gd name="connsiteY4" fmla="*/ 2079605 h 3450277"/>
                    <a:gd name="connsiteX5" fmla="*/ 699247 w 3895073"/>
                    <a:gd name="connsiteY5" fmla="*/ 2741200 h 3450277"/>
                    <a:gd name="connsiteX6" fmla="*/ 1376979 w 3895073"/>
                    <a:gd name="connsiteY6" fmla="*/ 3386659 h 3450277"/>
                    <a:gd name="connsiteX7" fmla="*/ 2366682 w 3895073"/>
                    <a:gd name="connsiteY7" fmla="*/ 3311356 h 3450277"/>
                    <a:gd name="connsiteX8" fmla="*/ 3200400 w 3895073"/>
                    <a:gd name="connsiteY8" fmla="*/ 3408175 h 3450277"/>
                    <a:gd name="connsiteX9" fmla="*/ 3598433 w 3895073"/>
                    <a:gd name="connsiteY9" fmla="*/ 3133854 h 3450277"/>
                    <a:gd name="connsiteX10" fmla="*/ 3593054 w 3895073"/>
                    <a:gd name="connsiteY10" fmla="*/ 2499153 h 3450277"/>
                    <a:gd name="connsiteX11" fmla="*/ 3840480 w 3895073"/>
                    <a:gd name="connsiteY11" fmla="*/ 2063468 h 3450277"/>
                    <a:gd name="connsiteX12" fmla="*/ 3689873 w 3895073"/>
                    <a:gd name="connsiteY12" fmla="*/ 1380358 h 3450277"/>
                    <a:gd name="connsiteX13" fmla="*/ 3447826 w 3895073"/>
                    <a:gd name="connsiteY13" fmla="*/ 858612 h 3450277"/>
                    <a:gd name="connsiteX14" fmla="*/ 3458584 w 3895073"/>
                    <a:gd name="connsiteY14" fmla="*/ 455200 h 3450277"/>
                    <a:gd name="connsiteX15" fmla="*/ 2770094 w 3895073"/>
                    <a:gd name="connsiteY15" fmla="*/ 8758 h 3450277"/>
                    <a:gd name="connsiteX16" fmla="*/ 2264485 w 3895073"/>
                    <a:gd name="connsiteY16" fmla="*/ 164744 h 3450277"/>
                    <a:gd name="connsiteX17" fmla="*/ 1721224 w 3895073"/>
                    <a:gd name="connsiteY17" fmla="*/ 110956 h 3450277"/>
                    <a:gd name="connsiteX0" fmla="*/ 1721224 w 3895073"/>
                    <a:gd name="connsiteY0" fmla="*/ 110956 h 3450277"/>
                    <a:gd name="connsiteX1" fmla="*/ 817581 w 3895073"/>
                    <a:gd name="connsiteY1" fmla="*/ 229290 h 3450277"/>
                    <a:gd name="connsiteX2" fmla="*/ 564776 w 3895073"/>
                    <a:gd name="connsiteY2" fmla="*/ 729520 h 3450277"/>
                    <a:gd name="connsiteX3" fmla="*/ 107576 w 3895073"/>
                    <a:gd name="connsiteY3" fmla="*/ 1278160 h 3450277"/>
                    <a:gd name="connsiteX4" fmla="*/ 0 w 3895073"/>
                    <a:gd name="connsiteY4" fmla="*/ 2079605 h 3450277"/>
                    <a:gd name="connsiteX5" fmla="*/ 699247 w 3895073"/>
                    <a:gd name="connsiteY5" fmla="*/ 2741200 h 3450277"/>
                    <a:gd name="connsiteX6" fmla="*/ 1376979 w 3895073"/>
                    <a:gd name="connsiteY6" fmla="*/ 3386659 h 3450277"/>
                    <a:gd name="connsiteX7" fmla="*/ 2366682 w 3895073"/>
                    <a:gd name="connsiteY7" fmla="*/ 3311356 h 3450277"/>
                    <a:gd name="connsiteX8" fmla="*/ 3200400 w 3895073"/>
                    <a:gd name="connsiteY8" fmla="*/ 3408175 h 3450277"/>
                    <a:gd name="connsiteX9" fmla="*/ 3598433 w 3895073"/>
                    <a:gd name="connsiteY9" fmla="*/ 3133854 h 3450277"/>
                    <a:gd name="connsiteX10" fmla="*/ 3593054 w 3895073"/>
                    <a:gd name="connsiteY10" fmla="*/ 2499153 h 3450277"/>
                    <a:gd name="connsiteX11" fmla="*/ 3840480 w 3895073"/>
                    <a:gd name="connsiteY11" fmla="*/ 2063468 h 3450277"/>
                    <a:gd name="connsiteX12" fmla="*/ 3689873 w 3895073"/>
                    <a:gd name="connsiteY12" fmla="*/ 1380358 h 3450277"/>
                    <a:gd name="connsiteX13" fmla="*/ 3447826 w 3895073"/>
                    <a:gd name="connsiteY13" fmla="*/ 858612 h 3450277"/>
                    <a:gd name="connsiteX14" fmla="*/ 3458584 w 3895073"/>
                    <a:gd name="connsiteY14" fmla="*/ 455200 h 3450277"/>
                    <a:gd name="connsiteX15" fmla="*/ 2770094 w 3895073"/>
                    <a:gd name="connsiteY15" fmla="*/ 8758 h 3450277"/>
                    <a:gd name="connsiteX16" fmla="*/ 2264485 w 3895073"/>
                    <a:gd name="connsiteY16" fmla="*/ 164744 h 3450277"/>
                    <a:gd name="connsiteX17" fmla="*/ 1721224 w 3895073"/>
                    <a:gd name="connsiteY17" fmla="*/ 110956 h 3450277"/>
                    <a:gd name="connsiteX0" fmla="*/ 1859872 w 4033721"/>
                    <a:gd name="connsiteY0" fmla="*/ 110956 h 3450277"/>
                    <a:gd name="connsiteX1" fmla="*/ 956229 w 4033721"/>
                    <a:gd name="connsiteY1" fmla="*/ 229290 h 3450277"/>
                    <a:gd name="connsiteX2" fmla="*/ 703424 w 4033721"/>
                    <a:gd name="connsiteY2" fmla="*/ 729520 h 3450277"/>
                    <a:gd name="connsiteX3" fmla="*/ 246224 w 4033721"/>
                    <a:gd name="connsiteY3" fmla="*/ 1278160 h 3450277"/>
                    <a:gd name="connsiteX4" fmla="*/ 138648 w 4033721"/>
                    <a:gd name="connsiteY4" fmla="*/ 2079605 h 3450277"/>
                    <a:gd name="connsiteX5" fmla="*/ 837895 w 4033721"/>
                    <a:gd name="connsiteY5" fmla="*/ 2741200 h 3450277"/>
                    <a:gd name="connsiteX6" fmla="*/ 1515627 w 4033721"/>
                    <a:gd name="connsiteY6" fmla="*/ 3386659 h 3450277"/>
                    <a:gd name="connsiteX7" fmla="*/ 2505330 w 4033721"/>
                    <a:gd name="connsiteY7" fmla="*/ 3311356 h 3450277"/>
                    <a:gd name="connsiteX8" fmla="*/ 3339048 w 4033721"/>
                    <a:gd name="connsiteY8" fmla="*/ 3408175 h 3450277"/>
                    <a:gd name="connsiteX9" fmla="*/ 3737081 w 4033721"/>
                    <a:gd name="connsiteY9" fmla="*/ 3133854 h 3450277"/>
                    <a:gd name="connsiteX10" fmla="*/ 3731702 w 4033721"/>
                    <a:gd name="connsiteY10" fmla="*/ 2499153 h 3450277"/>
                    <a:gd name="connsiteX11" fmla="*/ 3979128 w 4033721"/>
                    <a:gd name="connsiteY11" fmla="*/ 2063468 h 3450277"/>
                    <a:gd name="connsiteX12" fmla="*/ 3828521 w 4033721"/>
                    <a:gd name="connsiteY12" fmla="*/ 1380358 h 3450277"/>
                    <a:gd name="connsiteX13" fmla="*/ 3586474 w 4033721"/>
                    <a:gd name="connsiteY13" fmla="*/ 858612 h 3450277"/>
                    <a:gd name="connsiteX14" fmla="*/ 3597232 w 4033721"/>
                    <a:gd name="connsiteY14" fmla="*/ 455200 h 3450277"/>
                    <a:gd name="connsiteX15" fmla="*/ 2908742 w 4033721"/>
                    <a:gd name="connsiteY15" fmla="*/ 8758 h 3450277"/>
                    <a:gd name="connsiteX16" fmla="*/ 2403133 w 4033721"/>
                    <a:gd name="connsiteY16" fmla="*/ 164744 h 3450277"/>
                    <a:gd name="connsiteX17" fmla="*/ 1859872 w 4033721"/>
                    <a:gd name="connsiteY17" fmla="*/ 110956 h 3450277"/>
                    <a:gd name="connsiteX0" fmla="*/ 1873327 w 4047176"/>
                    <a:gd name="connsiteY0" fmla="*/ 110956 h 3450277"/>
                    <a:gd name="connsiteX1" fmla="*/ 969684 w 4047176"/>
                    <a:gd name="connsiteY1" fmla="*/ 229290 h 3450277"/>
                    <a:gd name="connsiteX2" fmla="*/ 716879 w 4047176"/>
                    <a:gd name="connsiteY2" fmla="*/ 729520 h 3450277"/>
                    <a:gd name="connsiteX3" fmla="*/ 259679 w 4047176"/>
                    <a:gd name="connsiteY3" fmla="*/ 1278160 h 3450277"/>
                    <a:gd name="connsiteX4" fmla="*/ 152103 w 4047176"/>
                    <a:gd name="connsiteY4" fmla="*/ 2079605 h 3450277"/>
                    <a:gd name="connsiteX5" fmla="*/ 851350 w 4047176"/>
                    <a:gd name="connsiteY5" fmla="*/ 2741200 h 3450277"/>
                    <a:gd name="connsiteX6" fmla="*/ 1529082 w 4047176"/>
                    <a:gd name="connsiteY6" fmla="*/ 3386659 h 3450277"/>
                    <a:gd name="connsiteX7" fmla="*/ 2518785 w 4047176"/>
                    <a:gd name="connsiteY7" fmla="*/ 3311356 h 3450277"/>
                    <a:gd name="connsiteX8" fmla="*/ 3352503 w 4047176"/>
                    <a:gd name="connsiteY8" fmla="*/ 3408175 h 3450277"/>
                    <a:gd name="connsiteX9" fmla="*/ 3750536 w 4047176"/>
                    <a:gd name="connsiteY9" fmla="*/ 3133854 h 3450277"/>
                    <a:gd name="connsiteX10" fmla="*/ 3745157 w 4047176"/>
                    <a:gd name="connsiteY10" fmla="*/ 2499153 h 3450277"/>
                    <a:gd name="connsiteX11" fmla="*/ 3992583 w 4047176"/>
                    <a:gd name="connsiteY11" fmla="*/ 2063468 h 3450277"/>
                    <a:gd name="connsiteX12" fmla="*/ 3841976 w 4047176"/>
                    <a:gd name="connsiteY12" fmla="*/ 1380358 h 3450277"/>
                    <a:gd name="connsiteX13" fmla="*/ 3599929 w 4047176"/>
                    <a:gd name="connsiteY13" fmla="*/ 858612 h 3450277"/>
                    <a:gd name="connsiteX14" fmla="*/ 3610687 w 4047176"/>
                    <a:gd name="connsiteY14" fmla="*/ 455200 h 3450277"/>
                    <a:gd name="connsiteX15" fmla="*/ 2922197 w 4047176"/>
                    <a:gd name="connsiteY15" fmla="*/ 8758 h 3450277"/>
                    <a:gd name="connsiteX16" fmla="*/ 2416588 w 4047176"/>
                    <a:gd name="connsiteY16" fmla="*/ 164744 h 3450277"/>
                    <a:gd name="connsiteX17" fmla="*/ 1873327 w 4047176"/>
                    <a:gd name="connsiteY17" fmla="*/ 110956 h 3450277"/>
                    <a:gd name="connsiteX0" fmla="*/ 1873327 w 4047176"/>
                    <a:gd name="connsiteY0" fmla="*/ 110956 h 3450277"/>
                    <a:gd name="connsiteX1" fmla="*/ 969684 w 4047176"/>
                    <a:gd name="connsiteY1" fmla="*/ 229290 h 3450277"/>
                    <a:gd name="connsiteX2" fmla="*/ 716879 w 4047176"/>
                    <a:gd name="connsiteY2" fmla="*/ 729520 h 3450277"/>
                    <a:gd name="connsiteX3" fmla="*/ 259679 w 4047176"/>
                    <a:gd name="connsiteY3" fmla="*/ 1278160 h 3450277"/>
                    <a:gd name="connsiteX4" fmla="*/ 152103 w 4047176"/>
                    <a:gd name="connsiteY4" fmla="*/ 2079605 h 3450277"/>
                    <a:gd name="connsiteX5" fmla="*/ 851350 w 4047176"/>
                    <a:gd name="connsiteY5" fmla="*/ 2741200 h 3450277"/>
                    <a:gd name="connsiteX6" fmla="*/ 1529082 w 4047176"/>
                    <a:gd name="connsiteY6" fmla="*/ 3386659 h 3450277"/>
                    <a:gd name="connsiteX7" fmla="*/ 2518785 w 4047176"/>
                    <a:gd name="connsiteY7" fmla="*/ 3311356 h 3450277"/>
                    <a:gd name="connsiteX8" fmla="*/ 3352503 w 4047176"/>
                    <a:gd name="connsiteY8" fmla="*/ 3408175 h 3450277"/>
                    <a:gd name="connsiteX9" fmla="*/ 3750536 w 4047176"/>
                    <a:gd name="connsiteY9" fmla="*/ 3133854 h 3450277"/>
                    <a:gd name="connsiteX10" fmla="*/ 3745157 w 4047176"/>
                    <a:gd name="connsiteY10" fmla="*/ 2499153 h 3450277"/>
                    <a:gd name="connsiteX11" fmla="*/ 3992583 w 4047176"/>
                    <a:gd name="connsiteY11" fmla="*/ 2063468 h 3450277"/>
                    <a:gd name="connsiteX12" fmla="*/ 3841976 w 4047176"/>
                    <a:gd name="connsiteY12" fmla="*/ 1380358 h 3450277"/>
                    <a:gd name="connsiteX13" fmla="*/ 3599929 w 4047176"/>
                    <a:gd name="connsiteY13" fmla="*/ 858612 h 3450277"/>
                    <a:gd name="connsiteX14" fmla="*/ 3610687 w 4047176"/>
                    <a:gd name="connsiteY14" fmla="*/ 455200 h 3450277"/>
                    <a:gd name="connsiteX15" fmla="*/ 2922197 w 4047176"/>
                    <a:gd name="connsiteY15" fmla="*/ 8758 h 3450277"/>
                    <a:gd name="connsiteX16" fmla="*/ 2416588 w 4047176"/>
                    <a:gd name="connsiteY16" fmla="*/ 164744 h 3450277"/>
                    <a:gd name="connsiteX17" fmla="*/ 1873327 w 4047176"/>
                    <a:gd name="connsiteY17" fmla="*/ 110956 h 3450277"/>
                    <a:gd name="connsiteX0" fmla="*/ 1873327 w 4047176"/>
                    <a:gd name="connsiteY0" fmla="*/ 110956 h 3450277"/>
                    <a:gd name="connsiteX1" fmla="*/ 969684 w 4047176"/>
                    <a:gd name="connsiteY1" fmla="*/ 229290 h 3450277"/>
                    <a:gd name="connsiteX2" fmla="*/ 716879 w 4047176"/>
                    <a:gd name="connsiteY2" fmla="*/ 729520 h 3450277"/>
                    <a:gd name="connsiteX3" fmla="*/ 259679 w 4047176"/>
                    <a:gd name="connsiteY3" fmla="*/ 1278160 h 3450277"/>
                    <a:gd name="connsiteX4" fmla="*/ 152103 w 4047176"/>
                    <a:gd name="connsiteY4" fmla="*/ 2079605 h 3450277"/>
                    <a:gd name="connsiteX5" fmla="*/ 851350 w 4047176"/>
                    <a:gd name="connsiteY5" fmla="*/ 2741200 h 3450277"/>
                    <a:gd name="connsiteX6" fmla="*/ 1529082 w 4047176"/>
                    <a:gd name="connsiteY6" fmla="*/ 3386659 h 3450277"/>
                    <a:gd name="connsiteX7" fmla="*/ 2518785 w 4047176"/>
                    <a:gd name="connsiteY7" fmla="*/ 3311356 h 3450277"/>
                    <a:gd name="connsiteX8" fmla="*/ 3352503 w 4047176"/>
                    <a:gd name="connsiteY8" fmla="*/ 3408175 h 3450277"/>
                    <a:gd name="connsiteX9" fmla="*/ 3750536 w 4047176"/>
                    <a:gd name="connsiteY9" fmla="*/ 3133854 h 3450277"/>
                    <a:gd name="connsiteX10" fmla="*/ 3745157 w 4047176"/>
                    <a:gd name="connsiteY10" fmla="*/ 2499153 h 3450277"/>
                    <a:gd name="connsiteX11" fmla="*/ 3992583 w 4047176"/>
                    <a:gd name="connsiteY11" fmla="*/ 2063468 h 3450277"/>
                    <a:gd name="connsiteX12" fmla="*/ 3841976 w 4047176"/>
                    <a:gd name="connsiteY12" fmla="*/ 1380358 h 3450277"/>
                    <a:gd name="connsiteX13" fmla="*/ 3599929 w 4047176"/>
                    <a:gd name="connsiteY13" fmla="*/ 858612 h 3450277"/>
                    <a:gd name="connsiteX14" fmla="*/ 3610687 w 4047176"/>
                    <a:gd name="connsiteY14" fmla="*/ 455200 h 3450277"/>
                    <a:gd name="connsiteX15" fmla="*/ 2922197 w 4047176"/>
                    <a:gd name="connsiteY15" fmla="*/ 8758 h 3450277"/>
                    <a:gd name="connsiteX16" fmla="*/ 2416588 w 4047176"/>
                    <a:gd name="connsiteY16" fmla="*/ 164744 h 3450277"/>
                    <a:gd name="connsiteX17" fmla="*/ 1873327 w 4047176"/>
                    <a:gd name="connsiteY17" fmla="*/ 110956 h 3450277"/>
                    <a:gd name="connsiteX0" fmla="*/ 1847085 w 4020934"/>
                    <a:gd name="connsiteY0" fmla="*/ 110956 h 3450277"/>
                    <a:gd name="connsiteX1" fmla="*/ 943442 w 4020934"/>
                    <a:gd name="connsiteY1" fmla="*/ 229290 h 3450277"/>
                    <a:gd name="connsiteX2" fmla="*/ 690637 w 4020934"/>
                    <a:gd name="connsiteY2" fmla="*/ 729520 h 3450277"/>
                    <a:gd name="connsiteX3" fmla="*/ 233437 w 4020934"/>
                    <a:gd name="connsiteY3" fmla="*/ 1278160 h 3450277"/>
                    <a:gd name="connsiteX4" fmla="*/ 125861 w 4020934"/>
                    <a:gd name="connsiteY4" fmla="*/ 2079605 h 3450277"/>
                    <a:gd name="connsiteX5" fmla="*/ 825108 w 4020934"/>
                    <a:gd name="connsiteY5" fmla="*/ 2741200 h 3450277"/>
                    <a:gd name="connsiteX6" fmla="*/ 1502840 w 4020934"/>
                    <a:gd name="connsiteY6" fmla="*/ 3386659 h 3450277"/>
                    <a:gd name="connsiteX7" fmla="*/ 2492543 w 4020934"/>
                    <a:gd name="connsiteY7" fmla="*/ 3311356 h 3450277"/>
                    <a:gd name="connsiteX8" fmla="*/ 3326261 w 4020934"/>
                    <a:gd name="connsiteY8" fmla="*/ 3408175 h 3450277"/>
                    <a:gd name="connsiteX9" fmla="*/ 3724294 w 4020934"/>
                    <a:gd name="connsiteY9" fmla="*/ 3133854 h 3450277"/>
                    <a:gd name="connsiteX10" fmla="*/ 3718915 w 4020934"/>
                    <a:gd name="connsiteY10" fmla="*/ 2499153 h 3450277"/>
                    <a:gd name="connsiteX11" fmla="*/ 3966341 w 4020934"/>
                    <a:gd name="connsiteY11" fmla="*/ 2063468 h 3450277"/>
                    <a:gd name="connsiteX12" fmla="*/ 3815734 w 4020934"/>
                    <a:gd name="connsiteY12" fmla="*/ 1380358 h 3450277"/>
                    <a:gd name="connsiteX13" fmla="*/ 3573687 w 4020934"/>
                    <a:gd name="connsiteY13" fmla="*/ 858612 h 3450277"/>
                    <a:gd name="connsiteX14" fmla="*/ 3584445 w 4020934"/>
                    <a:gd name="connsiteY14" fmla="*/ 455200 h 3450277"/>
                    <a:gd name="connsiteX15" fmla="*/ 2895955 w 4020934"/>
                    <a:gd name="connsiteY15" fmla="*/ 8758 h 3450277"/>
                    <a:gd name="connsiteX16" fmla="*/ 2390346 w 4020934"/>
                    <a:gd name="connsiteY16" fmla="*/ 164744 h 3450277"/>
                    <a:gd name="connsiteX17" fmla="*/ 1847085 w 4020934"/>
                    <a:gd name="connsiteY17" fmla="*/ 110956 h 3450277"/>
                    <a:gd name="connsiteX0" fmla="*/ 1847085 w 4020934"/>
                    <a:gd name="connsiteY0" fmla="*/ 119916 h 3459237"/>
                    <a:gd name="connsiteX1" fmla="*/ 943442 w 4020934"/>
                    <a:gd name="connsiteY1" fmla="*/ 238250 h 3459237"/>
                    <a:gd name="connsiteX2" fmla="*/ 690637 w 4020934"/>
                    <a:gd name="connsiteY2" fmla="*/ 738480 h 3459237"/>
                    <a:gd name="connsiteX3" fmla="*/ 233437 w 4020934"/>
                    <a:gd name="connsiteY3" fmla="*/ 1287120 h 3459237"/>
                    <a:gd name="connsiteX4" fmla="*/ 125861 w 4020934"/>
                    <a:gd name="connsiteY4" fmla="*/ 2088565 h 3459237"/>
                    <a:gd name="connsiteX5" fmla="*/ 825108 w 4020934"/>
                    <a:gd name="connsiteY5" fmla="*/ 2750160 h 3459237"/>
                    <a:gd name="connsiteX6" fmla="*/ 1502840 w 4020934"/>
                    <a:gd name="connsiteY6" fmla="*/ 3395619 h 3459237"/>
                    <a:gd name="connsiteX7" fmla="*/ 2492543 w 4020934"/>
                    <a:gd name="connsiteY7" fmla="*/ 3320316 h 3459237"/>
                    <a:gd name="connsiteX8" fmla="*/ 3326261 w 4020934"/>
                    <a:gd name="connsiteY8" fmla="*/ 3417135 h 3459237"/>
                    <a:gd name="connsiteX9" fmla="*/ 3724294 w 4020934"/>
                    <a:gd name="connsiteY9" fmla="*/ 3142814 h 3459237"/>
                    <a:gd name="connsiteX10" fmla="*/ 3718915 w 4020934"/>
                    <a:gd name="connsiteY10" fmla="*/ 2508113 h 3459237"/>
                    <a:gd name="connsiteX11" fmla="*/ 3966341 w 4020934"/>
                    <a:gd name="connsiteY11" fmla="*/ 2072428 h 3459237"/>
                    <a:gd name="connsiteX12" fmla="*/ 3815734 w 4020934"/>
                    <a:gd name="connsiteY12" fmla="*/ 1389318 h 3459237"/>
                    <a:gd name="connsiteX13" fmla="*/ 3573687 w 4020934"/>
                    <a:gd name="connsiteY13" fmla="*/ 867572 h 3459237"/>
                    <a:gd name="connsiteX14" fmla="*/ 3584445 w 4020934"/>
                    <a:gd name="connsiteY14" fmla="*/ 464160 h 3459237"/>
                    <a:gd name="connsiteX15" fmla="*/ 2895955 w 4020934"/>
                    <a:gd name="connsiteY15" fmla="*/ 17718 h 3459237"/>
                    <a:gd name="connsiteX16" fmla="*/ 2390346 w 4020934"/>
                    <a:gd name="connsiteY16" fmla="*/ 173704 h 3459237"/>
                    <a:gd name="connsiteX17" fmla="*/ 1847085 w 4020934"/>
                    <a:gd name="connsiteY17" fmla="*/ 119916 h 3459237"/>
                    <a:gd name="connsiteX0" fmla="*/ 1847085 w 4020934"/>
                    <a:gd name="connsiteY0" fmla="*/ 119916 h 3459237"/>
                    <a:gd name="connsiteX1" fmla="*/ 943442 w 4020934"/>
                    <a:gd name="connsiteY1" fmla="*/ 238250 h 3459237"/>
                    <a:gd name="connsiteX2" fmla="*/ 690637 w 4020934"/>
                    <a:gd name="connsiteY2" fmla="*/ 738480 h 3459237"/>
                    <a:gd name="connsiteX3" fmla="*/ 233437 w 4020934"/>
                    <a:gd name="connsiteY3" fmla="*/ 1287120 h 3459237"/>
                    <a:gd name="connsiteX4" fmla="*/ 125861 w 4020934"/>
                    <a:gd name="connsiteY4" fmla="*/ 2088565 h 3459237"/>
                    <a:gd name="connsiteX5" fmla="*/ 825108 w 4020934"/>
                    <a:gd name="connsiteY5" fmla="*/ 2750160 h 3459237"/>
                    <a:gd name="connsiteX6" fmla="*/ 1502840 w 4020934"/>
                    <a:gd name="connsiteY6" fmla="*/ 3395619 h 3459237"/>
                    <a:gd name="connsiteX7" fmla="*/ 2492543 w 4020934"/>
                    <a:gd name="connsiteY7" fmla="*/ 3320316 h 3459237"/>
                    <a:gd name="connsiteX8" fmla="*/ 3326261 w 4020934"/>
                    <a:gd name="connsiteY8" fmla="*/ 3417135 h 3459237"/>
                    <a:gd name="connsiteX9" fmla="*/ 3724294 w 4020934"/>
                    <a:gd name="connsiteY9" fmla="*/ 3142814 h 3459237"/>
                    <a:gd name="connsiteX10" fmla="*/ 3718915 w 4020934"/>
                    <a:gd name="connsiteY10" fmla="*/ 2508113 h 3459237"/>
                    <a:gd name="connsiteX11" fmla="*/ 3966341 w 4020934"/>
                    <a:gd name="connsiteY11" fmla="*/ 2072428 h 3459237"/>
                    <a:gd name="connsiteX12" fmla="*/ 3815734 w 4020934"/>
                    <a:gd name="connsiteY12" fmla="*/ 1389318 h 3459237"/>
                    <a:gd name="connsiteX13" fmla="*/ 3573687 w 4020934"/>
                    <a:gd name="connsiteY13" fmla="*/ 867572 h 3459237"/>
                    <a:gd name="connsiteX14" fmla="*/ 3584445 w 4020934"/>
                    <a:gd name="connsiteY14" fmla="*/ 464160 h 3459237"/>
                    <a:gd name="connsiteX15" fmla="*/ 2895955 w 4020934"/>
                    <a:gd name="connsiteY15" fmla="*/ 17718 h 3459237"/>
                    <a:gd name="connsiteX16" fmla="*/ 2390346 w 4020934"/>
                    <a:gd name="connsiteY16" fmla="*/ 173704 h 3459237"/>
                    <a:gd name="connsiteX17" fmla="*/ 1847085 w 4020934"/>
                    <a:gd name="connsiteY17" fmla="*/ 119916 h 3459237"/>
                    <a:gd name="connsiteX0" fmla="*/ 1847085 w 4020934"/>
                    <a:gd name="connsiteY0" fmla="*/ 174433 h 3513754"/>
                    <a:gd name="connsiteX1" fmla="*/ 943442 w 4020934"/>
                    <a:gd name="connsiteY1" fmla="*/ 292767 h 3513754"/>
                    <a:gd name="connsiteX2" fmla="*/ 690637 w 4020934"/>
                    <a:gd name="connsiteY2" fmla="*/ 792997 h 3513754"/>
                    <a:gd name="connsiteX3" fmla="*/ 233437 w 4020934"/>
                    <a:gd name="connsiteY3" fmla="*/ 1341637 h 3513754"/>
                    <a:gd name="connsiteX4" fmla="*/ 125861 w 4020934"/>
                    <a:gd name="connsiteY4" fmla="*/ 2143082 h 3513754"/>
                    <a:gd name="connsiteX5" fmla="*/ 825108 w 4020934"/>
                    <a:gd name="connsiteY5" fmla="*/ 2804677 h 3513754"/>
                    <a:gd name="connsiteX6" fmla="*/ 1502840 w 4020934"/>
                    <a:gd name="connsiteY6" fmla="*/ 3450136 h 3513754"/>
                    <a:gd name="connsiteX7" fmla="*/ 2492543 w 4020934"/>
                    <a:gd name="connsiteY7" fmla="*/ 3374833 h 3513754"/>
                    <a:gd name="connsiteX8" fmla="*/ 3326261 w 4020934"/>
                    <a:gd name="connsiteY8" fmla="*/ 3471652 h 3513754"/>
                    <a:gd name="connsiteX9" fmla="*/ 3724294 w 4020934"/>
                    <a:gd name="connsiteY9" fmla="*/ 3197331 h 3513754"/>
                    <a:gd name="connsiteX10" fmla="*/ 3718915 w 4020934"/>
                    <a:gd name="connsiteY10" fmla="*/ 2562630 h 3513754"/>
                    <a:gd name="connsiteX11" fmla="*/ 3966341 w 4020934"/>
                    <a:gd name="connsiteY11" fmla="*/ 2126945 h 3513754"/>
                    <a:gd name="connsiteX12" fmla="*/ 3815734 w 4020934"/>
                    <a:gd name="connsiteY12" fmla="*/ 1443835 h 3513754"/>
                    <a:gd name="connsiteX13" fmla="*/ 3573687 w 4020934"/>
                    <a:gd name="connsiteY13" fmla="*/ 922089 h 3513754"/>
                    <a:gd name="connsiteX14" fmla="*/ 3584445 w 4020934"/>
                    <a:gd name="connsiteY14" fmla="*/ 518677 h 3513754"/>
                    <a:gd name="connsiteX15" fmla="*/ 2895955 w 4020934"/>
                    <a:gd name="connsiteY15" fmla="*/ 72235 h 3513754"/>
                    <a:gd name="connsiteX16" fmla="*/ 2390346 w 4020934"/>
                    <a:gd name="connsiteY16" fmla="*/ 228221 h 3513754"/>
                    <a:gd name="connsiteX17" fmla="*/ 1847085 w 4020934"/>
                    <a:gd name="connsiteY17" fmla="*/ 174433 h 3513754"/>
                    <a:gd name="connsiteX0" fmla="*/ 1847085 w 4020934"/>
                    <a:gd name="connsiteY0" fmla="*/ 174433 h 3513754"/>
                    <a:gd name="connsiteX1" fmla="*/ 943442 w 4020934"/>
                    <a:gd name="connsiteY1" fmla="*/ 292767 h 3513754"/>
                    <a:gd name="connsiteX2" fmla="*/ 690637 w 4020934"/>
                    <a:gd name="connsiteY2" fmla="*/ 792997 h 3513754"/>
                    <a:gd name="connsiteX3" fmla="*/ 233437 w 4020934"/>
                    <a:gd name="connsiteY3" fmla="*/ 1341637 h 3513754"/>
                    <a:gd name="connsiteX4" fmla="*/ 125861 w 4020934"/>
                    <a:gd name="connsiteY4" fmla="*/ 2143082 h 3513754"/>
                    <a:gd name="connsiteX5" fmla="*/ 825108 w 4020934"/>
                    <a:gd name="connsiteY5" fmla="*/ 2804677 h 3513754"/>
                    <a:gd name="connsiteX6" fmla="*/ 1502840 w 4020934"/>
                    <a:gd name="connsiteY6" fmla="*/ 3450136 h 3513754"/>
                    <a:gd name="connsiteX7" fmla="*/ 2492543 w 4020934"/>
                    <a:gd name="connsiteY7" fmla="*/ 3374833 h 3513754"/>
                    <a:gd name="connsiteX8" fmla="*/ 3326261 w 4020934"/>
                    <a:gd name="connsiteY8" fmla="*/ 3471652 h 3513754"/>
                    <a:gd name="connsiteX9" fmla="*/ 3724294 w 4020934"/>
                    <a:gd name="connsiteY9" fmla="*/ 3197331 h 3513754"/>
                    <a:gd name="connsiteX10" fmla="*/ 3718915 w 4020934"/>
                    <a:gd name="connsiteY10" fmla="*/ 2562630 h 3513754"/>
                    <a:gd name="connsiteX11" fmla="*/ 3966341 w 4020934"/>
                    <a:gd name="connsiteY11" fmla="*/ 2126945 h 3513754"/>
                    <a:gd name="connsiteX12" fmla="*/ 3815734 w 4020934"/>
                    <a:gd name="connsiteY12" fmla="*/ 1443835 h 3513754"/>
                    <a:gd name="connsiteX13" fmla="*/ 3573687 w 4020934"/>
                    <a:gd name="connsiteY13" fmla="*/ 922089 h 3513754"/>
                    <a:gd name="connsiteX14" fmla="*/ 3584445 w 4020934"/>
                    <a:gd name="connsiteY14" fmla="*/ 518677 h 3513754"/>
                    <a:gd name="connsiteX15" fmla="*/ 2895955 w 4020934"/>
                    <a:gd name="connsiteY15" fmla="*/ 72235 h 3513754"/>
                    <a:gd name="connsiteX16" fmla="*/ 2390346 w 4020934"/>
                    <a:gd name="connsiteY16" fmla="*/ 228221 h 3513754"/>
                    <a:gd name="connsiteX17" fmla="*/ 1847085 w 4020934"/>
                    <a:gd name="connsiteY17" fmla="*/ 174433 h 3513754"/>
                    <a:gd name="connsiteX0" fmla="*/ 1847085 w 4020934"/>
                    <a:gd name="connsiteY0" fmla="*/ 172598 h 3511919"/>
                    <a:gd name="connsiteX1" fmla="*/ 943442 w 4020934"/>
                    <a:gd name="connsiteY1" fmla="*/ 290932 h 3511919"/>
                    <a:gd name="connsiteX2" fmla="*/ 690637 w 4020934"/>
                    <a:gd name="connsiteY2" fmla="*/ 791162 h 3511919"/>
                    <a:gd name="connsiteX3" fmla="*/ 233437 w 4020934"/>
                    <a:gd name="connsiteY3" fmla="*/ 1339802 h 3511919"/>
                    <a:gd name="connsiteX4" fmla="*/ 125861 w 4020934"/>
                    <a:gd name="connsiteY4" fmla="*/ 2141247 h 3511919"/>
                    <a:gd name="connsiteX5" fmla="*/ 825108 w 4020934"/>
                    <a:gd name="connsiteY5" fmla="*/ 2802842 h 3511919"/>
                    <a:gd name="connsiteX6" fmla="*/ 1502840 w 4020934"/>
                    <a:gd name="connsiteY6" fmla="*/ 3448301 h 3511919"/>
                    <a:gd name="connsiteX7" fmla="*/ 2492543 w 4020934"/>
                    <a:gd name="connsiteY7" fmla="*/ 3372998 h 3511919"/>
                    <a:gd name="connsiteX8" fmla="*/ 3326261 w 4020934"/>
                    <a:gd name="connsiteY8" fmla="*/ 3469817 h 3511919"/>
                    <a:gd name="connsiteX9" fmla="*/ 3724294 w 4020934"/>
                    <a:gd name="connsiteY9" fmla="*/ 3195496 h 3511919"/>
                    <a:gd name="connsiteX10" fmla="*/ 3718915 w 4020934"/>
                    <a:gd name="connsiteY10" fmla="*/ 2560795 h 3511919"/>
                    <a:gd name="connsiteX11" fmla="*/ 3966341 w 4020934"/>
                    <a:gd name="connsiteY11" fmla="*/ 2125110 h 3511919"/>
                    <a:gd name="connsiteX12" fmla="*/ 3815734 w 4020934"/>
                    <a:gd name="connsiteY12" fmla="*/ 1442000 h 3511919"/>
                    <a:gd name="connsiteX13" fmla="*/ 3573687 w 4020934"/>
                    <a:gd name="connsiteY13" fmla="*/ 920254 h 3511919"/>
                    <a:gd name="connsiteX14" fmla="*/ 3584445 w 4020934"/>
                    <a:gd name="connsiteY14" fmla="*/ 516842 h 3511919"/>
                    <a:gd name="connsiteX15" fmla="*/ 2895955 w 4020934"/>
                    <a:gd name="connsiteY15" fmla="*/ 70400 h 3511919"/>
                    <a:gd name="connsiteX16" fmla="*/ 2390346 w 4020934"/>
                    <a:gd name="connsiteY16" fmla="*/ 226386 h 3511919"/>
                    <a:gd name="connsiteX17" fmla="*/ 1847085 w 4020934"/>
                    <a:gd name="connsiteY17" fmla="*/ 172598 h 3511919"/>
                    <a:gd name="connsiteX0" fmla="*/ 1847085 w 4020934"/>
                    <a:gd name="connsiteY0" fmla="*/ 163580 h 3502901"/>
                    <a:gd name="connsiteX1" fmla="*/ 943442 w 4020934"/>
                    <a:gd name="connsiteY1" fmla="*/ 281914 h 3502901"/>
                    <a:gd name="connsiteX2" fmla="*/ 690637 w 4020934"/>
                    <a:gd name="connsiteY2" fmla="*/ 782144 h 3502901"/>
                    <a:gd name="connsiteX3" fmla="*/ 233437 w 4020934"/>
                    <a:gd name="connsiteY3" fmla="*/ 1330784 h 3502901"/>
                    <a:gd name="connsiteX4" fmla="*/ 125861 w 4020934"/>
                    <a:gd name="connsiteY4" fmla="*/ 2132229 h 3502901"/>
                    <a:gd name="connsiteX5" fmla="*/ 825108 w 4020934"/>
                    <a:gd name="connsiteY5" fmla="*/ 2793824 h 3502901"/>
                    <a:gd name="connsiteX6" fmla="*/ 1502840 w 4020934"/>
                    <a:gd name="connsiteY6" fmla="*/ 3439283 h 3502901"/>
                    <a:gd name="connsiteX7" fmla="*/ 2492543 w 4020934"/>
                    <a:gd name="connsiteY7" fmla="*/ 3363980 h 3502901"/>
                    <a:gd name="connsiteX8" fmla="*/ 3326261 w 4020934"/>
                    <a:gd name="connsiteY8" fmla="*/ 3460799 h 3502901"/>
                    <a:gd name="connsiteX9" fmla="*/ 3724294 w 4020934"/>
                    <a:gd name="connsiteY9" fmla="*/ 3186478 h 3502901"/>
                    <a:gd name="connsiteX10" fmla="*/ 3718915 w 4020934"/>
                    <a:gd name="connsiteY10" fmla="*/ 2551777 h 3502901"/>
                    <a:gd name="connsiteX11" fmla="*/ 3966341 w 4020934"/>
                    <a:gd name="connsiteY11" fmla="*/ 2116092 h 3502901"/>
                    <a:gd name="connsiteX12" fmla="*/ 3815734 w 4020934"/>
                    <a:gd name="connsiteY12" fmla="*/ 1432982 h 3502901"/>
                    <a:gd name="connsiteX13" fmla="*/ 3573687 w 4020934"/>
                    <a:gd name="connsiteY13" fmla="*/ 911236 h 3502901"/>
                    <a:gd name="connsiteX14" fmla="*/ 3584445 w 4020934"/>
                    <a:gd name="connsiteY14" fmla="*/ 507824 h 3502901"/>
                    <a:gd name="connsiteX15" fmla="*/ 2895955 w 4020934"/>
                    <a:gd name="connsiteY15" fmla="*/ 61382 h 3502901"/>
                    <a:gd name="connsiteX16" fmla="*/ 2390346 w 4020934"/>
                    <a:gd name="connsiteY16" fmla="*/ 217368 h 3502901"/>
                    <a:gd name="connsiteX17" fmla="*/ 1847085 w 4020934"/>
                    <a:gd name="connsiteY17" fmla="*/ 163580 h 3502901"/>
                    <a:gd name="connsiteX0" fmla="*/ 1847085 w 4020934"/>
                    <a:gd name="connsiteY0" fmla="*/ 163580 h 3502901"/>
                    <a:gd name="connsiteX1" fmla="*/ 943442 w 4020934"/>
                    <a:gd name="connsiteY1" fmla="*/ 281914 h 3502901"/>
                    <a:gd name="connsiteX2" fmla="*/ 690637 w 4020934"/>
                    <a:gd name="connsiteY2" fmla="*/ 782144 h 3502901"/>
                    <a:gd name="connsiteX3" fmla="*/ 233437 w 4020934"/>
                    <a:gd name="connsiteY3" fmla="*/ 1330784 h 3502901"/>
                    <a:gd name="connsiteX4" fmla="*/ 125861 w 4020934"/>
                    <a:gd name="connsiteY4" fmla="*/ 2132229 h 3502901"/>
                    <a:gd name="connsiteX5" fmla="*/ 825108 w 4020934"/>
                    <a:gd name="connsiteY5" fmla="*/ 2793824 h 3502901"/>
                    <a:gd name="connsiteX6" fmla="*/ 1502840 w 4020934"/>
                    <a:gd name="connsiteY6" fmla="*/ 3439283 h 3502901"/>
                    <a:gd name="connsiteX7" fmla="*/ 2492543 w 4020934"/>
                    <a:gd name="connsiteY7" fmla="*/ 3363980 h 3502901"/>
                    <a:gd name="connsiteX8" fmla="*/ 3326261 w 4020934"/>
                    <a:gd name="connsiteY8" fmla="*/ 3460799 h 3502901"/>
                    <a:gd name="connsiteX9" fmla="*/ 3724294 w 4020934"/>
                    <a:gd name="connsiteY9" fmla="*/ 3186478 h 3502901"/>
                    <a:gd name="connsiteX10" fmla="*/ 3718915 w 4020934"/>
                    <a:gd name="connsiteY10" fmla="*/ 2551777 h 3502901"/>
                    <a:gd name="connsiteX11" fmla="*/ 3966341 w 4020934"/>
                    <a:gd name="connsiteY11" fmla="*/ 2116092 h 3502901"/>
                    <a:gd name="connsiteX12" fmla="*/ 3815734 w 4020934"/>
                    <a:gd name="connsiteY12" fmla="*/ 1432982 h 3502901"/>
                    <a:gd name="connsiteX13" fmla="*/ 3573687 w 4020934"/>
                    <a:gd name="connsiteY13" fmla="*/ 911236 h 3502901"/>
                    <a:gd name="connsiteX14" fmla="*/ 3584445 w 4020934"/>
                    <a:gd name="connsiteY14" fmla="*/ 507824 h 3502901"/>
                    <a:gd name="connsiteX15" fmla="*/ 2895955 w 4020934"/>
                    <a:gd name="connsiteY15" fmla="*/ 61382 h 3502901"/>
                    <a:gd name="connsiteX16" fmla="*/ 2390346 w 4020934"/>
                    <a:gd name="connsiteY16" fmla="*/ 217368 h 3502901"/>
                    <a:gd name="connsiteX17" fmla="*/ 1847085 w 4020934"/>
                    <a:gd name="connsiteY17" fmla="*/ 163580 h 3502901"/>
                    <a:gd name="connsiteX0" fmla="*/ 1847085 w 4020934"/>
                    <a:gd name="connsiteY0" fmla="*/ 163580 h 3502901"/>
                    <a:gd name="connsiteX1" fmla="*/ 943442 w 4020934"/>
                    <a:gd name="connsiteY1" fmla="*/ 281914 h 3502901"/>
                    <a:gd name="connsiteX2" fmla="*/ 690637 w 4020934"/>
                    <a:gd name="connsiteY2" fmla="*/ 782144 h 3502901"/>
                    <a:gd name="connsiteX3" fmla="*/ 233437 w 4020934"/>
                    <a:gd name="connsiteY3" fmla="*/ 1330784 h 3502901"/>
                    <a:gd name="connsiteX4" fmla="*/ 125861 w 4020934"/>
                    <a:gd name="connsiteY4" fmla="*/ 2132229 h 3502901"/>
                    <a:gd name="connsiteX5" fmla="*/ 825108 w 4020934"/>
                    <a:gd name="connsiteY5" fmla="*/ 2793824 h 3502901"/>
                    <a:gd name="connsiteX6" fmla="*/ 1502840 w 4020934"/>
                    <a:gd name="connsiteY6" fmla="*/ 3439283 h 3502901"/>
                    <a:gd name="connsiteX7" fmla="*/ 2492543 w 4020934"/>
                    <a:gd name="connsiteY7" fmla="*/ 3363980 h 3502901"/>
                    <a:gd name="connsiteX8" fmla="*/ 3326261 w 4020934"/>
                    <a:gd name="connsiteY8" fmla="*/ 3460799 h 3502901"/>
                    <a:gd name="connsiteX9" fmla="*/ 3724294 w 4020934"/>
                    <a:gd name="connsiteY9" fmla="*/ 3186478 h 3502901"/>
                    <a:gd name="connsiteX10" fmla="*/ 3718915 w 4020934"/>
                    <a:gd name="connsiteY10" fmla="*/ 2551777 h 3502901"/>
                    <a:gd name="connsiteX11" fmla="*/ 3966341 w 4020934"/>
                    <a:gd name="connsiteY11" fmla="*/ 2116092 h 3502901"/>
                    <a:gd name="connsiteX12" fmla="*/ 3815734 w 4020934"/>
                    <a:gd name="connsiteY12" fmla="*/ 1432982 h 3502901"/>
                    <a:gd name="connsiteX13" fmla="*/ 3573687 w 4020934"/>
                    <a:gd name="connsiteY13" fmla="*/ 911236 h 3502901"/>
                    <a:gd name="connsiteX14" fmla="*/ 3584445 w 4020934"/>
                    <a:gd name="connsiteY14" fmla="*/ 507824 h 3502901"/>
                    <a:gd name="connsiteX15" fmla="*/ 2895955 w 4020934"/>
                    <a:gd name="connsiteY15" fmla="*/ 61382 h 3502901"/>
                    <a:gd name="connsiteX16" fmla="*/ 2390346 w 4020934"/>
                    <a:gd name="connsiteY16" fmla="*/ 217368 h 3502901"/>
                    <a:gd name="connsiteX17" fmla="*/ 1847085 w 4020934"/>
                    <a:gd name="connsiteY17" fmla="*/ 163580 h 3502901"/>
                    <a:gd name="connsiteX0" fmla="*/ 1847085 w 4020934"/>
                    <a:gd name="connsiteY0" fmla="*/ 157390 h 3496711"/>
                    <a:gd name="connsiteX1" fmla="*/ 938063 w 4020934"/>
                    <a:gd name="connsiteY1" fmla="*/ 286482 h 3496711"/>
                    <a:gd name="connsiteX2" fmla="*/ 690637 w 4020934"/>
                    <a:gd name="connsiteY2" fmla="*/ 775954 h 3496711"/>
                    <a:gd name="connsiteX3" fmla="*/ 233437 w 4020934"/>
                    <a:gd name="connsiteY3" fmla="*/ 1324594 h 3496711"/>
                    <a:gd name="connsiteX4" fmla="*/ 125861 w 4020934"/>
                    <a:gd name="connsiteY4" fmla="*/ 2126039 h 3496711"/>
                    <a:gd name="connsiteX5" fmla="*/ 825108 w 4020934"/>
                    <a:gd name="connsiteY5" fmla="*/ 2787634 h 3496711"/>
                    <a:gd name="connsiteX6" fmla="*/ 1502840 w 4020934"/>
                    <a:gd name="connsiteY6" fmla="*/ 3433093 h 3496711"/>
                    <a:gd name="connsiteX7" fmla="*/ 2492543 w 4020934"/>
                    <a:gd name="connsiteY7" fmla="*/ 3357790 h 3496711"/>
                    <a:gd name="connsiteX8" fmla="*/ 3326261 w 4020934"/>
                    <a:gd name="connsiteY8" fmla="*/ 3454609 h 3496711"/>
                    <a:gd name="connsiteX9" fmla="*/ 3724294 w 4020934"/>
                    <a:gd name="connsiteY9" fmla="*/ 3180288 h 3496711"/>
                    <a:gd name="connsiteX10" fmla="*/ 3718915 w 4020934"/>
                    <a:gd name="connsiteY10" fmla="*/ 2545587 h 3496711"/>
                    <a:gd name="connsiteX11" fmla="*/ 3966341 w 4020934"/>
                    <a:gd name="connsiteY11" fmla="*/ 2109902 h 3496711"/>
                    <a:gd name="connsiteX12" fmla="*/ 3815734 w 4020934"/>
                    <a:gd name="connsiteY12" fmla="*/ 1426792 h 3496711"/>
                    <a:gd name="connsiteX13" fmla="*/ 3573687 w 4020934"/>
                    <a:gd name="connsiteY13" fmla="*/ 905046 h 3496711"/>
                    <a:gd name="connsiteX14" fmla="*/ 3584445 w 4020934"/>
                    <a:gd name="connsiteY14" fmla="*/ 501634 h 3496711"/>
                    <a:gd name="connsiteX15" fmla="*/ 2895955 w 4020934"/>
                    <a:gd name="connsiteY15" fmla="*/ 55192 h 3496711"/>
                    <a:gd name="connsiteX16" fmla="*/ 2390346 w 4020934"/>
                    <a:gd name="connsiteY16" fmla="*/ 211178 h 3496711"/>
                    <a:gd name="connsiteX17" fmla="*/ 1847085 w 4020934"/>
                    <a:gd name="connsiteY17" fmla="*/ 157390 h 3496711"/>
                    <a:gd name="connsiteX0" fmla="*/ 1847085 w 4020934"/>
                    <a:gd name="connsiteY0" fmla="*/ 170587 h 3509908"/>
                    <a:gd name="connsiteX1" fmla="*/ 938063 w 4020934"/>
                    <a:gd name="connsiteY1" fmla="*/ 299679 h 3509908"/>
                    <a:gd name="connsiteX2" fmla="*/ 690637 w 4020934"/>
                    <a:gd name="connsiteY2" fmla="*/ 789151 h 3509908"/>
                    <a:gd name="connsiteX3" fmla="*/ 233437 w 4020934"/>
                    <a:gd name="connsiteY3" fmla="*/ 1337791 h 3509908"/>
                    <a:gd name="connsiteX4" fmla="*/ 125861 w 4020934"/>
                    <a:gd name="connsiteY4" fmla="*/ 2139236 h 3509908"/>
                    <a:gd name="connsiteX5" fmla="*/ 825108 w 4020934"/>
                    <a:gd name="connsiteY5" fmla="*/ 2800831 h 3509908"/>
                    <a:gd name="connsiteX6" fmla="*/ 1502840 w 4020934"/>
                    <a:gd name="connsiteY6" fmla="*/ 3446290 h 3509908"/>
                    <a:gd name="connsiteX7" fmla="*/ 2492543 w 4020934"/>
                    <a:gd name="connsiteY7" fmla="*/ 3370987 h 3509908"/>
                    <a:gd name="connsiteX8" fmla="*/ 3326261 w 4020934"/>
                    <a:gd name="connsiteY8" fmla="*/ 3467806 h 3509908"/>
                    <a:gd name="connsiteX9" fmla="*/ 3724294 w 4020934"/>
                    <a:gd name="connsiteY9" fmla="*/ 3193485 h 3509908"/>
                    <a:gd name="connsiteX10" fmla="*/ 3718915 w 4020934"/>
                    <a:gd name="connsiteY10" fmla="*/ 2558784 h 3509908"/>
                    <a:gd name="connsiteX11" fmla="*/ 3966341 w 4020934"/>
                    <a:gd name="connsiteY11" fmla="*/ 2123099 h 3509908"/>
                    <a:gd name="connsiteX12" fmla="*/ 3815734 w 4020934"/>
                    <a:gd name="connsiteY12" fmla="*/ 1439989 h 3509908"/>
                    <a:gd name="connsiteX13" fmla="*/ 3573687 w 4020934"/>
                    <a:gd name="connsiteY13" fmla="*/ 918243 h 3509908"/>
                    <a:gd name="connsiteX14" fmla="*/ 3584445 w 4020934"/>
                    <a:gd name="connsiteY14" fmla="*/ 514831 h 3509908"/>
                    <a:gd name="connsiteX15" fmla="*/ 2895955 w 4020934"/>
                    <a:gd name="connsiteY15" fmla="*/ 68389 h 3509908"/>
                    <a:gd name="connsiteX16" fmla="*/ 2390346 w 4020934"/>
                    <a:gd name="connsiteY16" fmla="*/ 224375 h 3509908"/>
                    <a:gd name="connsiteX17" fmla="*/ 1847085 w 4020934"/>
                    <a:gd name="connsiteY17" fmla="*/ 170587 h 3509908"/>
                    <a:gd name="connsiteX0" fmla="*/ 1847085 w 4020934"/>
                    <a:gd name="connsiteY0" fmla="*/ 152323 h 3491644"/>
                    <a:gd name="connsiteX1" fmla="*/ 932684 w 4020934"/>
                    <a:gd name="connsiteY1" fmla="*/ 313688 h 3491644"/>
                    <a:gd name="connsiteX2" fmla="*/ 690637 w 4020934"/>
                    <a:gd name="connsiteY2" fmla="*/ 770887 h 3491644"/>
                    <a:gd name="connsiteX3" fmla="*/ 233437 w 4020934"/>
                    <a:gd name="connsiteY3" fmla="*/ 1319527 h 3491644"/>
                    <a:gd name="connsiteX4" fmla="*/ 125861 w 4020934"/>
                    <a:gd name="connsiteY4" fmla="*/ 2120972 h 3491644"/>
                    <a:gd name="connsiteX5" fmla="*/ 825108 w 4020934"/>
                    <a:gd name="connsiteY5" fmla="*/ 2782567 h 3491644"/>
                    <a:gd name="connsiteX6" fmla="*/ 1502840 w 4020934"/>
                    <a:gd name="connsiteY6" fmla="*/ 3428026 h 3491644"/>
                    <a:gd name="connsiteX7" fmla="*/ 2492543 w 4020934"/>
                    <a:gd name="connsiteY7" fmla="*/ 3352723 h 3491644"/>
                    <a:gd name="connsiteX8" fmla="*/ 3326261 w 4020934"/>
                    <a:gd name="connsiteY8" fmla="*/ 3449542 h 3491644"/>
                    <a:gd name="connsiteX9" fmla="*/ 3724294 w 4020934"/>
                    <a:gd name="connsiteY9" fmla="*/ 3175221 h 3491644"/>
                    <a:gd name="connsiteX10" fmla="*/ 3718915 w 4020934"/>
                    <a:gd name="connsiteY10" fmla="*/ 2540520 h 3491644"/>
                    <a:gd name="connsiteX11" fmla="*/ 3966341 w 4020934"/>
                    <a:gd name="connsiteY11" fmla="*/ 2104835 h 3491644"/>
                    <a:gd name="connsiteX12" fmla="*/ 3815734 w 4020934"/>
                    <a:gd name="connsiteY12" fmla="*/ 1421725 h 3491644"/>
                    <a:gd name="connsiteX13" fmla="*/ 3573687 w 4020934"/>
                    <a:gd name="connsiteY13" fmla="*/ 899979 h 3491644"/>
                    <a:gd name="connsiteX14" fmla="*/ 3584445 w 4020934"/>
                    <a:gd name="connsiteY14" fmla="*/ 496567 h 3491644"/>
                    <a:gd name="connsiteX15" fmla="*/ 2895955 w 4020934"/>
                    <a:gd name="connsiteY15" fmla="*/ 50125 h 3491644"/>
                    <a:gd name="connsiteX16" fmla="*/ 2390346 w 4020934"/>
                    <a:gd name="connsiteY16" fmla="*/ 206111 h 3491644"/>
                    <a:gd name="connsiteX17" fmla="*/ 1847085 w 4020934"/>
                    <a:gd name="connsiteY17" fmla="*/ 152323 h 3491644"/>
                    <a:gd name="connsiteX0" fmla="*/ 1847085 w 4020934"/>
                    <a:gd name="connsiteY0" fmla="*/ 152323 h 3491644"/>
                    <a:gd name="connsiteX1" fmla="*/ 932684 w 4020934"/>
                    <a:gd name="connsiteY1" fmla="*/ 313688 h 3491644"/>
                    <a:gd name="connsiteX2" fmla="*/ 690637 w 4020934"/>
                    <a:gd name="connsiteY2" fmla="*/ 770887 h 3491644"/>
                    <a:gd name="connsiteX3" fmla="*/ 233437 w 4020934"/>
                    <a:gd name="connsiteY3" fmla="*/ 1319527 h 3491644"/>
                    <a:gd name="connsiteX4" fmla="*/ 125861 w 4020934"/>
                    <a:gd name="connsiteY4" fmla="*/ 2120972 h 3491644"/>
                    <a:gd name="connsiteX5" fmla="*/ 825108 w 4020934"/>
                    <a:gd name="connsiteY5" fmla="*/ 2782567 h 3491644"/>
                    <a:gd name="connsiteX6" fmla="*/ 1502840 w 4020934"/>
                    <a:gd name="connsiteY6" fmla="*/ 3428026 h 3491644"/>
                    <a:gd name="connsiteX7" fmla="*/ 2492543 w 4020934"/>
                    <a:gd name="connsiteY7" fmla="*/ 3352723 h 3491644"/>
                    <a:gd name="connsiteX8" fmla="*/ 3326261 w 4020934"/>
                    <a:gd name="connsiteY8" fmla="*/ 3449542 h 3491644"/>
                    <a:gd name="connsiteX9" fmla="*/ 3724294 w 4020934"/>
                    <a:gd name="connsiteY9" fmla="*/ 3175221 h 3491644"/>
                    <a:gd name="connsiteX10" fmla="*/ 3718915 w 4020934"/>
                    <a:gd name="connsiteY10" fmla="*/ 2540520 h 3491644"/>
                    <a:gd name="connsiteX11" fmla="*/ 3966341 w 4020934"/>
                    <a:gd name="connsiteY11" fmla="*/ 2104835 h 3491644"/>
                    <a:gd name="connsiteX12" fmla="*/ 3815734 w 4020934"/>
                    <a:gd name="connsiteY12" fmla="*/ 1421725 h 3491644"/>
                    <a:gd name="connsiteX13" fmla="*/ 3573687 w 4020934"/>
                    <a:gd name="connsiteY13" fmla="*/ 899979 h 3491644"/>
                    <a:gd name="connsiteX14" fmla="*/ 3584445 w 4020934"/>
                    <a:gd name="connsiteY14" fmla="*/ 496567 h 3491644"/>
                    <a:gd name="connsiteX15" fmla="*/ 2895955 w 4020934"/>
                    <a:gd name="connsiteY15" fmla="*/ 50125 h 3491644"/>
                    <a:gd name="connsiteX16" fmla="*/ 2390346 w 4020934"/>
                    <a:gd name="connsiteY16" fmla="*/ 206111 h 3491644"/>
                    <a:gd name="connsiteX17" fmla="*/ 1847085 w 4020934"/>
                    <a:gd name="connsiteY17" fmla="*/ 152323 h 3491644"/>
                    <a:gd name="connsiteX0" fmla="*/ 1847085 w 4020934"/>
                    <a:gd name="connsiteY0" fmla="*/ 152323 h 3491644"/>
                    <a:gd name="connsiteX1" fmla="*/ 932684 w 4020934"/>
                    <a:gd name="connsiteY1" fmla="*/ 313688 h 3491644"/>
                    <a:gd name="connsiteX2" fmla="*/ 690637 w 4020934"/>
                    <a:gd name="connsiteY2" fmla="*/ 770887 h 3491644"/>
                    <a:gd name="connsiteX3" fmla="*/ 233437 w 4020934"/>
                    <a:gd name="connsiteY3" fmla="*/ 1319527 h 3491644"/>
                    <a:gd name="connsiteX4" fmla="*/ 125861 w 4020934"/>
                    <a:gd name="connsiteY4" fmla="*/ 2120972 h 3491644"/>
                    <a:gd name="connsiteX5" fmla="*/ 825108 w 4020934"/>
                    <a:gd name="connsiteY5" fmla="*/ 2782567 h 3491644"/>
                    <a:gd name="connsiteX6" fmla="*/ 1502840 w 4020934"/>
                    <a:gd name="connsiteY6" fmla="*/ 3428026 h 3491644"/>
                    <a:gd name="connsiteX7" fmla="*/ 2492543 w 4020934"/>
                    <a:gd name="connsiteY7" fmla="*/ 3352723 h 3491644"/>
                    <a:gd name="connsiteX8" fmla="*/ 3326261 w 4020934"/>
                    <a:gd name="connsiteY8" fmla="*/ 3449542 h 3491644"/>
                    <a:gd name="connsiteX9" fmla="*/ 3724294 w 4020934"/>
                    <a:gd name="connsiteY9" fmla="*/ 3175221 h 3491644"/>
                    <a:gd name="connsiteX10" fmla="*/ 3718915 w 4020934"/>
                    <a:gd name="connsiteY10" fmla="*/ 2540520 h 3491644"/>
                    <a:gd name="connsiteX11" fmla="*/ 3966341 w 4020934"/>
                    <a:gd name="connsiteY11" fmla="*/ 2104835 h 3491644"/>
                    <a:gd name="connsiteX12" fmla="*/ 3815734 w 4020934"/>
                    <a:gd name="connsiteY12" fmla="*/ 1421725 h 3491644"/>
                    <a:gd name="connsiteX13" fmla="*/ 3573687 w 4020934"/>
                    <a:gd name="connsiteY13" fmla="*/ 899979 h 3491644"/>
                    <a:gd name="connsiteX14" fmla="*/ 3584445 w 4020934"/>
                    <a:gd name="connsiteY14" fmla="*/ 496567 h 3491644"/>
                    <a:gd name="connsiteX15" fmla="*/ 2895955 w 4020934"/>
                    <a:gd name="connsiteY15" fmla="*/ 50125 h 3491644"/>
                    <a:gd name="connsiteX16" fmla="*/ 2390346 w 4020934"/>
                    <a:gd name="connsiteY16" fmla="*/ 206111 h 3491644"/>
                    <a:gd name="connsiteX17" fmla="*/ 1847085 w 4020934"/>
                    <a:gd name="connsiteY17" fmla="*/ 152323 h 3491644"/>
                    <a:gd name="connsiteX0" fmla="*/ 1847085 w 4020934"/>
                    <a:gd name="connsiteY0" fmla="*/ 143816 h 3483137"/>
                    <a:gd name="connsiteX1" fmla="*/ 932684 w 4020934"/>
                    <a:gd name="connsiteY1" fmla="*/ 305181 h 3483137"/>
                    <a:gd name="connsiteX2" fmla="*/ 690637 w 4020934"/>
                    <a:gd name="connsiteY2" fmla="*/ 762380 h 3483137"/>
                    <a:gd name="connsiteX3" fmla="*/ 233437 w 4020934"/>
                    <a:gd name="connsiteY3" fmla="*/ 1311020 h 3483137"/>
                    <a:gd name="connsiteX4" fmla="*/ 125861 w 4020934"/>
                    <a:gd name="connsiteY4" fmla="*/ 2112465 h 3483137"/>
                    <a:gd name="connsiteX5" fmla="*/ 825108 w 4020934"/>
                    <a:gd name="connsiteY5" fmla="*/ 2774060 h 3483137"/>
                    <a:gd name="connsiteX6" fmla="*/ 1502840 w 4020934"/>
                    <a:gd name="connsiteY6" fmla="*/ 3419519 h 3483137"/>
                    <a:gd name="connsiteX7" fmla="*/ 2492543 w 4020934"/>
                    <a:gd name="connsiteY7" fmla="*/ 3344216 h 3483137"/>
                    <a:gd name="connsiteX8" fmla="*/ 3326261 w 4020934"/>
                    <a:gd name="connsiteY8" fmla="*/ 3441035 h 3483137"/>
                    <a:gd name="connsiteX9" fmla="*/ 3724294 w 4020934"/>
                    <a:gd name="connsiteY9" fmla="*/ 3166714 h 3483137"/>
                    <a:gd name="connsiteX10" fmla="*/ 3718915 w 4020934"/>
                    <a:gd name="connsiteY10" fmla="*/ 2532013 h 3483137"/>
                    <a:gd name="connsiteX11" fmla="*/ 3966341 w 4020934"/>
                    <a:gd name="connsiteY11" fmla="*/ 2096328 h 3483137"/>
                    <a:gd name="connsiteX12" fmla="*/ 3815734 w 4020934"/>
                    <a:gd name="connsiteY12" fmla="*/ 1413218 h 3483137"/>
                    <a:gd name="connsiteX13" fmla="*/ 3573687 w 4020934"/>
                    <a:gd name="connsiteY13" fmla="*/ 891472 h 3483137"/>
                    <a:gd name="connsiteX14" fmla="*/ 3584445 w 4020934"/>
                    <a:gd name="connsiteY14" fmla="*/ 488060 h 3483137"/>
                    <a:gd name="connsiteX15" fmla="*/ 2895955 w 4020934"/>
                    <a:gd name="connsiteY15" fmla="*/ 41618 h 3483137"/>
                    <a:gd name="connsiteX16" fmla="*/ 2390346 w 4020934"/>
                    <a:gd name="connsiteY16" fmla="*/ 197604 h 3483137"/>
                    <a:gd name="connsiteX17" fmla="*/ 1847085 w 4020934"/>
                    <a:gd name="connsiteY17" fmla="*/ 143816 h 3483137"/>
                    <a:gd name="connsiteX0" fmla="*/ 1847085 w 4020934"/>
                    <a:gd name="connsiteY0" fmla="*/ 143816 h 3483137"/>
                    <a:gd name="connsiteX1" fmla="*/ 932684 w 4020934"/>
                    <a:gd name="connsiteY1" fmla="*/ 305181 h 3483137"/>
                    <a:gd name="connsiteX2" fmla="*/ 690637 w 4020934"/>
                    <a:gd name="connsiteY2" fmla="*/ 762380 h 3483137"/>
                    <a:gd name="connsiteX3" fmla="*/ 233437 w 4020934"/>
                    <a:gd name="connsiteY3" fmla="*/ 1311020 h 3483137"/>
                    <a:gd name="connsiteX4" fmla="*/ 125861 w 4020934"/>
                    <a:gd name="connsiteY4" fmla="*/ 2112465 h 3483137"/>
                    <a:gd name="connsiteX5" fmla="*/ 825108 w 4020934"/>
                    <a:gd name="connsiteY5" fmla="*/ 2774060 h 3483137"/>
                    <a:gd name="connsiteX6" fmla="*/ 1502840 w 4020934"/>
                    <a:gd name="connsiteY6" fmla="*/ 3419519 h 3483137"/>
                    <a:gd name="connsiteX7" fmla="*/ 2492543 w 4020934"/>
                    <a:gd name="connsiteY7" fmla="*/ 3349595 h 3483137"/>
                    <a:gd name="connsiteX8" fmla="*/ 3326261 w 4020934"/>
                    <a:gd name="connsiteY8" fmla="*/ 3441035 h 3483137"/>
                    <a:gd name="connsiteX9" fmla="*/ 3724294 w 4020934"/>
                    <a:gd name="connsiteY9" fmla="*/ 3166714 h 3483137"/>
                    <a:gd name="connsiteX10" fmla="*/ 3718915 w 4020934"/>
                    <a:gd name="connsiteY10" fmla="*/ 2532013 h 3483137"/>
                    <a:gd name="connsiteX11" fmla="*/ 3966341 w 4020934"/>
                    <a:gd name="connsiteY11" fmla="*/ 2096328 h 3483137"/>
                    <a:gd name="connsiteX12" fmla="*/ 3815734 w 4020934"/>
                    <a:gd name="connsiteY12" fmla="*/ 1413218 h 3483137"/>
                    <a:gd name="connsiteX13" fmla="*/ 3573687 w 4020934"/>
                    <a:gd name="connsiteY13" fmla="*/ 891472 h 3483137"/>
                    <a:gd name="connsiteX14" fmla="*/ 3584445 w 4020934"/>
                    <a:gd name="connsiteY14" fmla="*/ 488060 h 3483137"/>
                    <a:gd name="connsiteX15" fmla="*/ 2895955 w 4020934"/>
                    <a:gd name="connsiteY15" fmla="*/ 41618 h 3483137"/>
                    <a:gd name="connsiteX16" fmla="*/ 2390346 w 4020934"/>
                    <a:gd name="connsiteY16" fmla="*/ 197604 h 3483137"/>
                    <a:gd name="connsiteX17" fmla="*/ 1847085 w 4020934"/>
                    <a:gd name="connsiteY17" fmla="*/ 143816 h 3483137"/>
                    <a:gd name="connsiteX0" fmla="*/ 1847085 w 4020934"/>
                    <a:gd name="connsiteY0" fmla="*/ 143816 h 3483137"/>
                    <a:gd name="connsiteX1" fmla="*/ 932684 w 4020934"/>
                    <a:gd name="connsiteY1" fmla="*/ 305181 h 3483137"/>
                    <a:gd name="connsiteX2" fmla="*/ 690637 w 4020934"/>
                    <a:gd name="connsiteY2" fmla="*/ 762380 h 3483137"/>
                    <a:gd name="connsiteX3" fmla="*/ 233437 w 4020934"/>
                    <a:gd name="connsiteY3" fmla="*/ 1311020 h 3483137"/>
                    <a:gd name="connsiteX4" fmla="*/ 125861 w 4020934"/>
                    <a:gd name="connsiteY4" fmla="*/ 2112465 h 3483137"/>
                    <a:gd name="connsiteX5" fmla="*/ 825108 w 4020934"/>
                    <a:gd name="connsiteY5" fmla="*/ 2774060 h 3483137"/>
                    <a:gd name="connsiteX6" fmla="*/ 1502840 w 4020934"/>
                    <a:gd name="connsiteY6" fmla="*/ 3419519 h 3483137"/>
                    <a:gd name="connsiteX7" fmla="*/ 2492543 w 4020934"/>
                    <a:gd name="connsiteY7" fmla="*/ 3349595 h 3483137"/>
                    <a:gd name="connsiteX8" fmla="*/ 3326261 w 4020934"/>
                    <a:gd name="connsiteY8" fmla="*/ 3441035 h 3483137"/>
                    <a:gd name="connsiteX9" fmla="*/ 3724294 w 4020934"/>
                    <a:gd name="connsiteY9" fmla="*/ 3166714 h 3483137"/>
                    <a:gd name="connsiteX10" fmla="*/ 3718915 w 4020934"/>
                    <a:gd name="connsiteY10" fmla="*/ 2532013 h 3483137"/>
                    <a:gd name="connsiteX11" fmla="*/ 3966341 w 4020934"/>
                    <a:gd name="connsiteY11" fmla="*/ 2096328 h 3483137"/>
                    <a:gd name="connsiteX12" fmla="*/ 3815734 w 4020934"/>
                    <a:gd name="connsiteY12" fmla="*/ 1413218 h 3483137"/>
                    <a:gd name="connsiteX13" fmla="*/ 3573687 w 4020934"/>
                    <a:gd name="connsiteY13" fmla="*/ 891472 h 3483137"/>
                    <a:gd name="connsiteX14" fmla="*/ 3584445 w 4020934"/>
                    <a:gd name="connsiteY14" fmla="*/ 488060 h 3483137"/>
                    <a:gd name="connsiteX15" fmla="*/ 2895955 w 4020934"/>
                    <a:gd name="connsiteY15" fmla="*/ 41618 h 3483137"/>
                    <a:gd name="connsiteX16" fmla="*/ 2390346 w 4020934"/>
                    <a:gd name="connsiteY16" fmla="*/ 197604 h 3483137"/>
                    <a:gd name="connsiteX17" fmla="*/ 1847085 w 4020934"/>
                    <a:gd name="connsiteY17" fmla="*/ 143816 h 3483137"/>
                    <a:gd name="connsiteX0" fmla="*/ 1847085 w 4020934"/>
                    <a:gd name="connsiteY0" fmla="*/ 143816 h 3483137"/>
                    <a:gd name="connsiteX1" fmla="*/ 932684 w 4020934"/>
                    <a:gd name="connsiteY1" fmla="*/ 305181 h 3483137"/>
                    <a:gd name="connsiteX2" fmla="*/ 690637 w 4020934"/>
                    <a:gd name="connsiteY2" fmla="*/ 762380 h 3483137"/>
                    <a:gd name="connsiteX3" fmla="*/ 233437 w 4020934"/>
                    <a:gd name="connsiteY3" fmla="*/ 1311020 h 3483137"/>
                    <a:gd name="connsiteX4" fmla="*/ 125861 w 4020934"/>
                    <a:gd name="connsiteY4" fmla="*/ 2112465 h 3483137"/>
                    <a:gd name="connsiteX5" fmla="*/ 825108 w 4020934"/>
                    <a:gd name="connsiteY5" fmla="*/ 2774060 h 3483137"/>
                    <a:gd name="connsiteX6" fmla="*/ 1502840 w 4020934"/>
                    <a:gd name="connsiteY6" fmla="*/ 3419519 h 3483137"/>
                    <a:gd name="connsiteX7" fmla="*/ 2492543 w 4020934"/>
                    <a:gd name="connsiteY7" fmla="*/ 3349595 h 3483137"/>
                    <a:gd name="connsiteX8" fmla="*/ 3326261 w 4020934"/>
                    <a:gd name="connsiteY8" fmla="*/ 3441035 h 3483137"/>
                    <a:gd name="connsiteX9" fmla="*/ 3724294 w 4020934"/>
                    <a:gd name="connsiteY9" fmla="*/ 3166714 h 3483137"/>
                    <a:gd name="connsiteX10" fmla="*/ 3718915 w 4020934"/>
                    <a:gd name="connsiteY10" fmla="*/ 2532013 h 3483137"/>
                    <a:gd name="connsiteX11" fmla="*/ 3966341 w 4020934"/>
                    <a:gd name="connsiteY11" fmla="*/ 2096328 h 3483137"/>
                    <a:gd name="connsiteX12" fmla="*/ 3815734 w 4020934"/>
                    <a:gd name="connsiteY12" fmla="*/ 1413218 h 3483137"/>
                    <a:gd name="connsiteX13" fmla="*/ 3573687 w 4020934"/>
                    <a:gd name="connsiteY13" fmla="*/ 891472 h 3483137"/>
                    <a:gd name="connsiteX14" fmla="*/ 3584445 w 4020934"/>
                    <a:gd name="connsiteY14" fmla="*/ 488060 h 3483137"/>
                    <a:gd name="connsiteX15" fmla="*/ 2895955 w 4020934"/>
                    <a:gd name="connsiteY15" fmla="*/ 41618 h 3483137"/>
                    <a:gd name="connsiteX16" fmla="*/ 2390346 w 4020934"/>
                    <a:gd name="connsiteY16" fmla="*/ 197604 h 3483137"/>
                    <a:gd name="connsiteX17" fmla="*/ 1847085 w 4020934"/>
                    <a:gd name="connsiteY17" fmla="*/ 143816 h 3483137"/>
                    <a:gd name="connsiteX0" fmla="*/ 1847085 w 4020934"/>
                    <a:gd name="connsiteY0" fmla="*/ 143816 h 3483137"/>
                    <a:gd name="connsiteX1" fmla="*/ 932684 w 4020934"/>
                    <a:gd name="connsiteY1" fmla="*/ 305181 h 3483137"/>
                    <a:gd name="connsiteX2" fmla="*/ 690637 w 4020934"/>
                    <a:gd name="connsiteY2" fmla="*/ 762380 h 3483137"/>
                    <a:gd name="connsiteX3" fmla="*/ 233437 w 4020934"/>
                    <a:gd name="connsiteY3" fmla="*/ 1311020 h 3483137"/>
                    <a:gd name="connsiteX4" fmla="*/ 125861 w 4020934"/>
                    <a:gd name="connsiteY4" fmla="*/ 2112465 h 3483137"/>
                    <a:gd name="connsiteX5" fmla="*/ 825108 w 4020934"/>
                    <a:gd name="connsiteY5" fmla="*/ 2774060 h 3483137"/>
                    <a:gd name="connsiteX6" fmla="*/ 1502840 w 4020934"/>
                    <a:gd name="connsiteY6" fmla="*/ 3419519 h 3483137"/>
                    <a:gd name="connsiteX7" fmla="*/ 2492543 w 4020934"/>
                    <a:gd name="connsiteY7" fmla="*/ 3349595 h 3483137"/>
                    <a:gd name="connsiteX8" fmla="*/ 3326261 w 4020934"/>
                    <a:gd name="connsiteY8" fmla="*/ 3441035 h 3483137"/>
                    <a:gd name="connsiteX9" fmla="*/ 3724294 w 4020934"/>
                    <a:gd name="connsiteY9" fmla="*/ 3166714 h 3483137"/>
                    <a:gd name="connsiteX10" fmla="*/ 3718915 w 4020934"/>
                    <a:gd name="connsiteY10" fmla="*/ 2532013 h 3483137"/>
                    <a:gd name="connsiteX11" fmla="*/ 3966341 w 4020934"/>
                    <a:gd name="connsiteY11" fmla="*/ 2096328 h 3483137"/>
                    <a:gd name="connsiteX12" fmla="*/ 3815734 w 4020934"/>
                    <a:gd name="connsiteY12" fmla="*/ 1413218 h 3483137"/>
                    <a:gd name="connsiteX13" fmla="*/ 3573687 w 4020934"/>
                    <a:gd name="connsiteY13" fmla="*/ 891472 h 3483137"/>
                    <a:gd name="connsiteX14" fmla="*/ 3584445 w 4020934"/>
                    <a:gd name="connsiteY14" fmla="*/ 488060 h 3483137"/>
                    <a:gd name="connsiteX15" fmla="*/ 2895955 w 4020934"/>
                    <a:gd name="connsiteY15" fmla="*/ 41618 h 3483137"/>
                    <a:gd name="connsiteX16" fmla="*/ 2390346 w 4020934"/>
                    <a:gd name="connsiteY16" fmla="*/ 197604 h 3483137"/>
                    <a:gd name="connsiteX17" fmla="*/ 1847085 w 4020934"/>
                    <a:gd name="connsiteY17" fmla="*/ 143816 h 3483137"/>
                    <a:gd name="connsiteX0" fmla="*/ 1847085 w 4020934"/>
                    <a:gd name="connsiteY0" fmla="*/ 143816 h 3483137"/>
                    <a:gd name="connsiteX1" fmla="*/ 932684 w 4020934"/>
                    <a:gd name="connsiteY1" fmla="*/ 305181 h 3483137"/>
                    <a:gd name="connsiteX2" fmla="*/ 690637 w 4020934"/>
                    <a:gd name="connsiteY2" fmla="*/ 762380 h 3483137"/>
                    <a:gd name="connsiteX3" fmla="*/ 233437 w 4020934"/>
                    <a:gd name="connsiteY3" fmla="*/ 1311020 h 3483137"/>
                    <a:gd name="connsiteX4" fmla="*/ 125861 w 4020934"/>
                    <a:gd name="connsiteY4" fmla="*/ 2112465 h 3483137"/>
                    <a:gd name="connsiteX5" fmla="*/ 825108 w 4020934"/>
                    <a:gd name="connsiteY5" fmla="*/ 2774060 h 3483137"/>
                    <a:gd name="connsiteX6" fmla="*/ 1502840 w 4020934"/>
                    <a:gd name="connsiteY6" fmla="*/ 3419519 h 3483137"/>
                    <a:gd name="connsiteX7" fmla="*/ 2492543 w 4020934"/>
                    <a:gd name="connsiteY7" fmla="*/ 3349595 h 3483137"/>
                    <a:gd name="connsiteX8" fmla="*/ 3326261 w 4020934"/>
                    <a:gd name="connsiteY8" fmla="*/ 3441035 h 3483137"/>
                    <a:gd name="connsiteX9" fmla="*/ 3724294 w 4020934"/>
                    <a:gd name="connsiteY9" fmla="*/ 3166714 h 3483137"/>
                    <a:gd name="connsiteX10" fmla="*/ 3718915 w 4020934"/>
                    <a:gd name="connsiteY10" fmla="*/ 2532013 h 3483137"/>
                    <a:gd name="connsiteX11" fmla="*/ 3966341 w 4020934"/>
                    <a:gd name="connsiteY11" fmla="*/ 2096328 h 3483137"/>
                    <a:gd name="connsiteX12" fmla="*/ 3815734 w 4020934"/>
                    <a:gd name="connsiteY12" fmla="*/ 1413218 h 3483137"/>
                    <a:gd name="connsiteX13" fmla="*/ 3573687 w 4020934"/>
                    <a:gd name="connsiteY13" fmla="*/ 891472 h 3483137"/>
                    <a:gd name="connsiteX14" fmla="*/ 3584445 w 4020934"/>
                    <a:gd name="connsiteY14" fmla="*/ 488060 h 3483137"/>
                    <a:gd name="connsiteX15" fmla="*/ 2895955 w 4020934"/>
                    <a:gd name="connsiteY15" fmla="*/ 41618 h 3483137"/>
                    <a:gd name="connsiteX16" fmla="*/ 2390346 w 4020934"/>
                    <a:gd name="connsiteY16" fmla="*/ 197604 h 3483137"/>
                    <a:gd name="connsiteX17" fmla="*/ 1847085 w 4020934"/>
                    <a:gd name="connsiteY17" fmla="*/ 143816 h 3483137"/>
                    <a:gd name="connsiteX0" fmla="*/ 1847085 w 4020934"/>
                    <a:gd name="connsiteY0" fmla="*/ 143816 h 3483137"/>
                    <a:gd name="connsiteX1" fmla="*/ 932684 w 4020934"/>
                    <a:gd name="connsiteY1" fmla="*/ 305181 h 3483137"/>
                    <a:gd name="connsiteX2" fmla="*/ 690637 w 4020934"/>
                    <a:gd name="connsiteY2" fmla="*/ 762380 h 3483137"/>
                    <a:gd name="connsiteX3" fmla="*/ 233437 w 4020934"/>
                    <a:gd name="connsiteY3" fmla="*/ 1311020 h 3483137"/>
                    <a:gd name="connsiteX4" fmla="*/ 125861 w 4020934"/>
                    <a:gd name="connsiteY4" fmla="*/ 2112465 h 3483137"/>
                    <a:gd name="connsiteX5" fmla="*/ 825108 w 4020934"/>
                    <a:gd name="connsiteY5" fmla="*/ 2774060 h 3483137"/>
                    <a:gd name="connsiteX6" fmla="*/ 1502840 w 4020934"/>
                    <a:gd name="connsiteY6" fmla="*/ 3419519 h 3483137"/>
                    <a:gd name="connsiteX7" fmla="*/ 2492543 w 4020934"/>
                    <a:gd name="connsiteY7" fmla="*/ 3349595 h 3483137"/>
                    <a:gd name="connsiteX8" fmla="*/ 3326261 w 4020934"/>
                    <a:gd name="connsiteY8" fmla="*/ 3441035 h 3483137"/>
                    <a:gd name="connsiteX9" fmla="*/ 3724294 w 4020934"/>
                    <a:gd name="connsiteY9" fmla="*/ 3166714 h 3483137"/>
                    <a:gd name="connsiteX10" fmla="*/ 3718915 w 4020934"/>
                    <a:gd name="connsiteY10" fmla="*/ 2532013 h 3483137"/>
                    <a:gd name="connsiteX11" fmla="*/ 3966341 w 4020934"/>
                    <a:gd name="connsiteY11" fmla="*/ 2096328 h 3483137"/>
                    <a:gd name="connsiteX12" fmla="*/ 3815734 w 4020934"/>
                    <a:gd name="connsiteY12" fmla="*/ 1413218 h 3483137"/>
                    <a:gd name="connsiteX13" fmla="*/ 3573687 w 4020934"/>
                    <a:gd name="connsiteY13" fmla="*/ 891472 h 3483137"/>
                    <a:gd name="connsiteX14" fmla="*/ 3584445 w 4020934"/>
                    <a:gd name="connsiteY14" fmla="*/ 488060 h 3483137"/>
                    <a:gd name="connsiteX15" fmla="*/ 2895955 w 4020934"/>
                    <a:gd name="connsiteY15" fmla="*/ 41618 h 3483137"/>
                    <a:gd name="connsiteX16" fmla="*/ 2390346 w 4020934"/>
                    <a:gd name="connsiteY16" fmla="*/ 197604 h 3483137"/>
                    <a:gd name="connsiteX17" fmla="*/ 1847085 w 4020934"/>
                    <a:gd name="connsiteY17" fmla="*/ 143816 h 3483137"/>
                    <a:gd name="connsiteX0" fmla="*/ 1847085 w 4020934"/>
                    <a:gd name="connsiteY0" fmla="*/ 143816 h 3483137"/>
                    <a:gd name="connsiteX1" fmla="*/ 932684 w 4020934"/>
                    <a:gd name="connsiteY1" fmla="*/ 305181 h 3483137"/>
                    <a:gd name="connsiteX2" fmla="*/ 690637 w 4020934"/>
                    <a:gd name="connsiteY2" fmla="*/ 762380 h 3483137"/>
                    <a:gd name="connsiteX3" fmla="*/ 233437 w 4020934"/>
                    <a:gd name="connsiteY3" fmla="*/ 1311020 h 3483137"/>
                    <a:gd name="connsiteX4" fmla="*/ 125861 w 4020934"/>
                    <a:gd name="connsiteY4" fmla="*/ 2112465 h 3483137"/>
                    <a:gd name="connsiteX5" fmla="*/ 825108 w 4020934"/>
                    <a:gd name="connsiteY5" fmla="*/ 2774060 h 3483137"/>
                    <a:gd name="connsiteX6" fmla="*/ 1502840 w 4020934"/>
                    <a:gd name="connsiteY6" fmla="*/ 3419519 h 3483137"/>
                    <a:gd name="connsiteX7" fmla="*/ 2492543 w 4020934"/>
                    <a:gd name="connsiteY7" fmla="*/ 3349595 h 3483137"/>
                    <a:gd name="connsiteX8" fmla="*/ 3326261 w 4020934"/>
                    <a:gd name="connsiteY8" fmla="*/ 3441035 h 3483137"/>
                    <a:gd name="connsiteX9" fmla="*/ 3724294 w 4020934"/>
                    <a:gd name="connsiteY9" fmla="*/ 3166714 h 3483137"/>
                    <a:gd name="connsiteX10" fmla="*/ 3692021 w 4020934"/>
                    <a:gd name="connsiteY10" fmla="*/ 2526634 h 3483137"/>
                    <a:gd name="connsiteX11" fmla="*/ 3966341 w 4020934"/>
                    <a:gd name="connsiteY11" fmla="*/ 2096328 h 3483137"/>
                    <a:gd name="connsiteX12" fmla="*/ 3815734 w 4020934"/>
                    <a:gd name="connsiteY12" fmla="*/ 1413218 h 3483137"/>
                    <a:gd name="connsiteX13" fmla="*/ 3573687 w 4020934"/>
                    <a:gd name="connsiteY13" fmla="*/ 891472 h 3483137"/>
                    <a:gd name="connsiteX14" fmla="*/ 3584445 w 4020934"/>
                    <a:gd name="connsiteY14" fmla="*/ 488060 h 3483137"/>
                    <a:gd name="connsiteX15" fmla="*/ 2895955 w 4020934"/>
                    <a:gd name="connsiteY15" fmla="*/ 41618 h 3483137"/>
                    <a:gd name="connsiteX16" fmla="*/ 2390346 w 4020934"/>
                    <a:gd name="connsiteY16" fmla="*/ 197604 h 3483137"/>
                    <a:gd name="connsiteX17" fmla="*/ 1847085 w 4020934"/>
                    <a:gd name="connsiteY17" fmla="*/ 143816 h 3483137"/>
                    <a:gd name="connsiteX0" fmla="*/ 1847085 w 4020934"/>
                    <a:gd name="connsiteY0" fmla="*/ 143816 h 3483137"/>
                    <a:gd name="connsiteX1" fmla="*/ 932684 w 4020934"/>
                    <a:gd name="connsiteY1" fmla="*/ 305181 h 3483137"/>
                    <a:gd name="connsiteX2" fmla="*/ 690637 w 4020934"/>
                    <a:gd name="connsiteY2" fmla="*/ 762380 h 3483137"/>
                    <a:gd name="connsiteX3" fmla="*/ 233437 w 4020934"/>
                    <a:gd name="connsiteY3" fmla="*/ 1311020 h 3483137"/>
                    <a:gd name="connsiteX4" fmla="*/ 125861 w 4020934"/>
                    <a:gd name="connsiteY4" fmla="*/ 2112465 h 3483137"/>
                    <a:gd name="connsiteX5" fmla="*/ 825108 w 4020934"/>
                    <a:gd name="connsiteY5" fmla="*/ 2774060 h 3483137"/>
                    <a:gd name="connsiteX6" fmla="*/ 1502840 w 4020934"/>
                    <a:gd name="connsiteY6" fmla="*/ 3419519 h 3483137"/>
                    <a:gd name="connsiteX7" fmla="*/ 2492543 w 4020934"/>
                    <a:gd name="connsiteY7" fmla="*/ 3349595 h 3483137"/>
                    <a:gd name="connsiteX8" fmla="*/ 3326261 w 4020934"/>
                    <a:gd name="connsiteY8" fmla="*/ 3441035 h 3483137"/>
                    <a:gd name="connsiteX9" fmla="*/ 3724294 w 4020934"/>
                    <a:gd name="connsiteY9" fmla="*/ 3166714 h 3483137"/>
                    <a:gd name="connsiteX10" fmla="*/ 3692021 w 4020934"/>
                    <a:gd name="connsiteY10" fmla="*/ 2526634 h 3483137"/>
                    <a:gd name="connsiteX11" fmla="*/ 3966341 w 4020934"/>
                    <a:gd name="connsiteY11" fmla="*/ 2096328 h 3483137"/>
                    <a:gd name="connsiteX12" fmla="*/ 3815734 w 4020934"/>
                    <a:gd name="connsiteY12" fmla="*/ 1413218 h 3483137"/>
                    <a:gd name="connsiteX13" fmla="*/ 3573687 w 4020934"/>
                    <a:gd name="connsiteY13" fmla="*/ 891472 h 3483137"/>
                    <a:gd name="connsiteX14" fmla="*/ 3584445 w 4020934"/>
                    <a:gd name="connsiteY14" fmla="*/ 488060 h 3483137"/>
                    <a:gd name="connsiteX15" fmla="*/ 2895955 w 4020934"/>
                    <a:gd name="connsiteY15" fmla="*/ 41618 h 3483137"/>
                    <a:gd name="connsiteX16" fmla="*/ 2390346 w 4020934"/>
                    <a:gd name="connsiteY16" fmla="*/ 197604 h 3483137"/>
                    <a:gd name="connsiteX17" fmla="*/ 1847085 w 4020934"/>
                    <a:gd name="connsiteY17" fmla="*/ 143816 h 3483137"/>
                    <a:gd name="connsiteX0" fmla="*/ 1847085 w 4020934"/>
                    <a:gd name="connsiteY0" fmla="*/ 143816 h 3483137"/>
                    <a:gd name="connsiteX1" fmla="*/ 932684 w 4020934"/>
                    <a:gd name="connsiteY1" fmla="*/ 305181 h 3483137"/>
                    <a:gd name="connsiteX2" fmla="*/ 690637 w 4020934"/>
                    <a:gd name="connsiteY2" fmla="*/ 762380 h 3483137"/>
                    <a:gd name="connsiteX3" fmla="*/ 233437 w 4020934"/>
                    <a:gd name="connsiteY3" fmla="*/ 1311020 h 3483137"/>
                    <a:gd name="connsiteX4" fmla="*/ 125861 w 4020934"/>
                    <a:gd name="connsiteY4" fmla="*/ 2112465 h 3483137"/>
                    <a:gd name="connsiteX5" fmla="*/ 825108 w 4020934"/>
                    <a:gd name="connsiteY5" fmla="*/ 2774060 h 3483137"/>
                    <a:gd name="connsiteX6" fmla="*/ 1502840 w 4020934"/>
                    <a:gd name="connsiteY6" fmla="*/ 3419519 h 3483137"/>
                    <a:gd name="connsiteX7" fmla="*/ 2492543 w 4020934"/>
                    <a:gd name="connsiteY7" fmla="*/ 3349595 h 3483137"/>
                    <a:gd name="connsiteX8" fmla="*/ 3326261 w 4020934"/>
                    <a:gd name="connsiteY8" fmla="*/ 3441035 h 3483137"/>
                    <a:gd name="connsiteX9" fmla="*/ 3724294 w 4020934"/>
                    <a:gd name="connsiteY9" fmla="*/ 3166714 h 3483137"/>
                    <a:gd name="connsiteX10" fmla="*/ 3692021 w 4020934"/>
                    <a:gd name="connsiteY10" fmla="*/ 2526634 h 3483137"/>
                    <a:gd name="connsiteX11" fmla="*/ 3966341 w 4020934"/>
                    <a:gd name="connsiteY11" fmla="*/ 2096328 h 3483137"/>
                    <a:gd name="connsiteX12" fmla="*/ 3815734 w 4020934"/>
                    <a:gd name="connsiteY12" fmla="*/ 1413218 h 3483137"/>
                    <a:gd name="connsiteX13" fmla="*/ 3573687 w 4020934"/>
                    <a:gd name="connsiteY13" fmla="*/ 891472 h 3483137"/>
                    <a:gd name="connsiteX14" fmla="*/ 3584445 w 4020934"/>
                    <a:gd name="connsiteY14" fmla="*/ 488060 h 3483137"/>
                    <a:gd name="connsiteX15" fmla="*/ 2895955 w 4020934"/>
                    <a:gd name="connsiteY15" fmla="*/ 41618 h 3483137"/>
                    <a:gd name="connsiteX16" fmla="*/ 2390346 w 4020934"/>
                    <a:gd name="connsiteY16" fmla="*/ 197604 h 3483137"/>
                    <a:gd name="connsiteX17" fmla="*/ 1847085 w 4020934"/>
                    <a:gd name="connsiteY17" fmla="*/ 143816 h 3483137"/>
                    <a:gd name="connsiteX0" fmla="*/ 1847085 w 4032576"/>
                    <a:gd name="connsiteY0" fmla="*/ 143816 h 3483137"/>
                    <a:gd name="connsiteX1" fmla="*/ 932684 w 4032576"/>
                    <a:gd name="connsiteY1" fmla="*/ 305181 h 3483137"/>
                    <a:gd name="connsiteX2" fmla="*/ 690637 w 4032576"/>
                    <a:gd name="connsiteY2" fmla="*/ 762380 h 3483137"/>
                    <a:gd name="connsiteX3" fmla="*/ 233437 w 4032576"/>
                    <a:gd name="connsiteY3" fmla="*/ 1311020 h 3483137"/>
                    <a:gd name="connsiteX4" fmla="*/ 125861 w 4032576"/>
                    <a:gd name="connsiteY4" fmla="*/ 2112465 h 3483137"/>
                    <a:gd name="connsiteX5" fmla="*/ 825108 w 4032576"/>
                    <a:gd name="connsiteY5" fmla="*/ 2774060 h 3483137"/>
                    <a:gd name="connsiteX6" fmla="*/ 1502840 w 4032576"/>
                    <a:gd name="connsiteY6" fmla="*/ 3419519 h 3483137"/>
                    <a:gd name="connsiteX7" fmla="*/ 2492543 w 4032576"/>
                    <a:gd name="connsiteY7" fmla="*/ 3349595 h 3483137"/>
                    <a:gd name="connsiteX8" fmla="*/ 3326261 w 4032576"/>
                    <a:gd name="connsiteY8" fmla="*/ 3441035 h 3483137"/>
                    <a:gd name="connsiteX9" fmla="*/ 3724294 w 4032576"/>
                    <a:gd name="connsiteY9" fmla="*/ 3166714 h 3483137"/>
                    <a:gd name="connsiteX10" fmla="*/ 3692021 w 4032576"/>
                    <a:gd name="connsiteY10" fmla="*/ 2526634 h 3483137"/>
                    <a:gd name="connsiteX11" fmla="*/ 3966341 w 4032576"/>
                    <a:gd name="connsiteY11" fmla="*/ 2096328 h 3483137"/>
                    <a:gd name="connsiteX12" fmla="*/ 3815734 w 4032576"/>
                    <a:gd name="connsiteY12" fmla="*/ 1413218 h 3483137"/>
                    <a:gd name="connsiteX13" fmla="*/ 3573687 w 4032576"/>
                    <a:gd name="connsiteY13" fmla="*/ 891472 h 3483137"/>
                    <a:gd name="connsiteX14" fmla="*/ 3584445 w 4032576"/>
                    <a:gd name="connsiteY14" fmla="*/ 488060 h 3483137"/>
                    <a:gd name="connsiteX15" fmla="*/ 2895955 w 4032576"/>
                    <a:gd name="connsiteY15" fmla="*/ 41618 h 3483137"/>
                    <a:gd name="connsiteX16" fmla="*/ 2390346 w 4032576"/>
                    <a:gd name="connsiteY16" fmla="*/ 197604 h 3483137"/>
                    <a:gd name="connsiteX17" fmla="*/ 1847085 w 4032576"/>
                    <a:gd name="connsiteY17" fmla="*/ 143816 h 3483137"/>
                    <a:gd name="connsiteX0" fmla="*/ 1847085 w 4032576"/>
                    <a:gd name="connsiteY0" fmla="*/ 143816 h 3483137"/>
                    <a:gd name="connsiteX1" fmla="*/ 932684 w 4032576"/>
                    <a:gd name="connsiteY1" fmla="*/ 305181 h 3483137"/>
                    <a:gd name="connsiteX2" fmla="*/ 690637 w 4032576"/>
                    <a:gd name="connsiteY2" fmla="*/ 762380 h 3483137"/>
                    <a:gd name="connsiteX3" fmla="*/ 233437 w 4032576"/>
                    <a:gd name="connsiteY3" fmla="*/ 1311020 h 3483137"/>
                    <a:gd name="connsiteX4" fmla="*/ 125861 w 4032576"/>
                    <a:gd name="connsiteY4" fmla="*/ 2112465 h 3483137"/>
                    <a:gd name="connsiteX5" fmla="*/ 825108 w 4032576"/>
                    <a:gd name="connsiteY5" fmla="*/ 2774060 h 3483137"/>
                    <a:gd name="connsiteX6" fmla="*/ 1502840 w 4032576"/>
                    <a:gd name="connsiteY6" fmla="*/ 3419519 h 3483137"/>
                    <a:gd name="connsiteX7" fmla="*/ 2492543 w 4032576"/>
                    <a:gd name="connsiteY7" fmla="*/ 3349595 h 3483137"/>
                    <a:gd name="connsiteX8" fmla="*/ 3326261 w 4032576"/>
                    <a:gd name="connsiteY8" fmla="*/ 3441035 h 3483137"/>
                    <a:gd name="connsiteX9" fmla="*/ 3724294 w 4032576"/>
                    <a:gd name="connsiteY9" fmla="*/ 3166714 h 3483137"/>
                    <a:gd name="connsiteX10" fmla="*/ 3692021 w 4032576"/>
                    <a:gd name="connsiteY10" fmla="*/ 2526634 h 3483137"/>
                    <a:gd name="connsiteX11" fmla="*/ 3966341 w 4032576"/>
                    <a:gd name="connsiteY11" fmla="*/ 2096328 h 3483137"/>
                    <a:gd name="connsiteX12" fmla="*/ 3815734 w 4032576"/>
                    <a:gd name="connsiteY12" fmla="*/ 1413218 h 3483137"/>
                    <a:gd name="connsiteX13" fmla="*/ 3573687 w 4032576"/>
                    <a:gd name="connsiteY13" fmla="*/ 891472 h 3483137"/>
                    <a:gd name="connsiteX14" fmla="*/ 3584445 w 4032576"/>
                    <a:gd name="connsiteY14" fmla="*/ 488060 h 3483137"/>
                    <a:gd name="connsiteX15" fmla="*/ 2895955 w 4032576"/>
                    <a:gd name="connsiteY15" fmla="*/ 41618 h 3483137"/>
                    <a:gd name="connsiteX16" fmla="*/ 2390346 w 4032576"/>
                    <a:gd name="connsiteY16" fmla="*/ 197604 h 3483137"/>
                    <a:gd name="connsiteX17" fmla="*/ 1847085 w 4032576"/>
                    <a:gd name="connsiteY17" fmla="*/ 143816 h 3483137"/>
                    <a:gd name="connsiteX0" fmla="*/ 1847085 w 4032576"/>
                    <a:gd name="connsiteY0" fmla="*/ 143816 h 3483137"/>
                    <a:gd name="connsiteX1" fmla="*/ 932684 w 4032576"/>
                    <a:gd name="connsiteY1" fmla="*/ 305181 h 3483137"/>
                    <a:gd name="connsiteX2" fmla="*/ 690637 w 4032576"/>
                    <a:gd name="connsiteY2" fmla="*/ 762380 h 3483137"/>
                    <a:gd name="connsiteX3" fmla="*/ 233437 w 4032576"/>
                    <a:gd name="connsiteY3" fmla="*/ 1311020 h 3483137"/>
                    <a:gd name="connsiteX4" fmla="*/ 125861 w 4032576"/>
                    <a:gd name="connsiteY4" fmla="*/ 2112465 h 3483137"/>
                    <a:gd name="connsiteX5" fmla="*/ 825108 w 4032576"/>
                    <a:gd name="connsiteY5" fmla="*/ 2774060 h 3483137"/>
                    <a:gd name="connsiteX6" fmla="*/ 1502840 w 4032576"/>
                    <a:gd name="connsiteY6" fmla="*/ 3419519 h 3483137"/>
                    <a:gd name="connsiteX7" fmla="*/ 2492543 w 4032576"/>
                    <a:gd name="connsiteY7" fmla="*/ 3349595 h 3483137"/>
                    <a:gd name="connsiteX8" fmla="*/ 3326261 w 4032576"/>
                    <a:gd name="connsiteY8" fmla="*/ 3441035 h 3483137"/>
                    <a:gd name="connsiteX9" fmla="*/ 3724294 w 4032576"/>
                    <a:gd name="connsiteY9" fmla="*/ 3166714 h 3483137"/>
                    <a:gd name="connsiteX10" fmla="*/ 3692021 w 4032576"/>
                    <a:gd name="connsiteY10" fmla="*/ 2526634 h 3483137"/>
                    <a:gd name="connsiteX11" fmla="*/ 3966341 w 4032576"/>
                    <a:gd name="connsiteY11" fmla="*/ 2096328 h 3483137"/>
                    <a:gd name="connsiteX12" fmla="*/ 3815734 w 4032576"/>
                    <a:gd name="connsiteY12" fmla="*/ 1413218 h 3483137"/>
                    <a:gd name="connsiteX13" fmla="*/ 3573687 w 4032576"/>
                    <a:gd name="connsiteY13" fmla="*/ 891472 h 3483137"/>
                    <a:gd name="connsiteX14" fmla="*/ 3584445 w 4032576"/>
                    <a:gd name="connsiteY14" fmla="*/ 488060 h 3483137"/>
                    <a:gd name="connsiteX15" fmla="*/ 2895955 w 4032576"/>
                    <a:gd name="connsiteY15" fmla="*/ 41618 h 3483137"/>
                    <a:gd name="connsiteX16" fmla="*/ 2390346 w 4032576"/>
                    <a:gd name="connsiteY16" fmla="*/ 197604 h 3483137"/>
                    <a:gd name="connsiteX17" fmla="*/ 1847085 w 4032576"/>
                    <a:gd name="connsiteY17" fmla="*/ 143816 h 3483137"/>
                    <a:gd name="connsiteX0" fmla="*/ 1863409 w 4048900"/>
                    <a:gd name="connsiteY0" fmla="*/ 143816 h 3483137"/>
                    <a:gd name="connsiteX1" fmla="*/ 949008 w 4048900"/>
                    <a:gd name="connsiteY1" fmla="*/ 305181 h 3483137"/>
                    <a:gd name="connsiteX2" fmla="*/ 706961 w 4048900"/>
                    <a:gd name="connsiteY2" fmla="*/ 762380 h 3483137"/>
                    <a:gd name="connsiteX3" fmla="*/ 249761 w 4048900"/>
                    <a:gd name="connsiteY3" fmla="*/ 1311020 h 3483137"/>
                    <a:gd name="connsiteX4" fmla="*/ 121084 w 4048900"/>
                    <a:gd name="connsiteY4" fmla="*/ 2119498 h 3483137"/>
                    <a:gd name="connsiteX5" fmla="*/ 841432 w 4048900"/>
                    <a:gd name="connsiteY5" fmla="*/ 2774060 h 3483137"/>
                    <a:gd name="connsiteX6" fmla="*/ 1519164 w 4048900"/>
                    <a:gd name="connsiteY6" fmla="*/ 3419519 h 3483137"/>
                    <a:gd name="connsiteX7" fmla="*/ 2508867 w 4048900"/>
                    <a:gd name="connsiteY7" fmla="*/ 3349595 h 3483137"/>
                    <a:gd name="connsiteX8" fmla="*/ 3342585 w 4048900"/>
                    <a:gd name="connsiteY8" fmla="*/ 3441035 h 3483137"/>
                    <a:gd name="connsiteX9" fmla="*/ 3740618 w 4048900"/>
                    <a:gd name="connsiteY9" fmla="*/ 3166714 h 3483137"/>
                    <a:gd name="connsiteX10" fmla="*/ 3708345 w 4048900"/>
                    <a:gd name="connsiteY10" fmla="*/ 2526634 h 3483137"/>
                    <a:gd name="connsiteX11" fmla="*/ 3982665 w 4048900"/>
                    <a:gd name="connsiteY11" fmla="*/ 2096328 h 3483137"/>
                    <a:gd name="connsiteX12" fmla="*/ 3832058 w 4048900"/>
                    <a:gd name="connsiteY12" fmla="*/ 1413218 h 3483137"/>
                    <a:gd name="connsiteX13" fmla="*/ 3590011 w 4048900"/>
                    <a:gd name="connsiteY13" fmla="*/ 891472 h 3483137"/>
                    <a:gd name="connsiteX14" fmla="*/ 3600769 w 4048900"/>
                    <a:gd name="connsiteY14" fmla="*/ 488060 h 3483137"/>
                    <a:gd name="connsiteX15" fmla="*/ 2912279 w 4048900"/>
                    <a:gd name="connsiteY15" fmla="*/ 41618 h 3483137"/>
                    <a:gd name="connsiteX16" fmla="*/ 2406670 w 4048900"/>
                    <a:gd name="connsiteY16" fmla="*/ 197604 h 3483137"/>
                    <a:gd name="connsiteX17" fmla="*/ 1863409 w 4048900"/>
                    <a:gd name="connsiteY17" fmla="*/ 143816 h 3483137"/>
                    <a:gd name="connsiteX0" fmla="*/ 1835513 w 4021004"/>
                    <a:gd name="connsiteY0" fmla="*/ 143816 h 3483137"/>
                    <a:gd name="connsiteX1" fmla="*/ 921112 w 4021004"/>
                    <a:gd name="connsiteY1" fmla="*/ 305181 h 3483137"/>
                    <a:gd name="connsiteX2" fmla="*/ 679065 w 4021004"/>
                    <a:gd name="connsiteY2" fmla="*/ 762380 h 3483137"/>
                    <a:gd name="connsiteX3" fmla="*/ 221865 w 4021004"/>
                    <a:gd name="connsiteY3" fmla="*/ 1311020 h 3483137"/>
                    <a:gd name="connsiteX4" fmla="*/ 93188 w 4021004"/>
                    <a:gd name="connsiteY4" fmla="*/ 2119498 h 3483137"/>
                    <a:gd name="connsiteX5" fmla="*/ 813536 w 4021004"/>
                    <a:gd name="connsiteY5" fmla="*/ 2774060 h 3483137"/>
                    <a:gd name="connsiteX6" fmla="*/ 1491268 w 4021004"/>
                    <a:gd name="connsiteY6" fmla="*/ 3419519 h 3483137"/>
                    <a:gd name="connsiteX7" fmla="*/ 2480971 w 4021004"/>
                    <a:gd name="connsiteY7" fmla="*/ 3349595 h 3483137"/>
                    <a:gd name="connsiteX8" fmla="*/ 3314689 w 4021004"/>
                    <a:gd name="connsiteY8" fmla="*/ 3441035 h 3483137"/>
                    <a:gd name="connsiteX9" fmla="*/ 3712722 w 4021004"/>
                    <a:gd name="connsiteY9" fmla="*/ 3166714 h 3483137"/>
                    <a:gd name="connsiteX10" fmla="*/ 3680449 w 4021004"/>
                    <a:gd name="connsiteY10" fmla="*/ 2526634 h 3483137"/>
                    <a:gd name="connsiteX11" fmla="*/ 3954769 w 4021004"/>
                    <a:gd name="connsiteY11" fmla="*/ 2096328 h 3483137"/>
                    <a:gd name="connsiteX12" fmla="*/ 3804162 w 4021004"/>
                    <a:gd name="connsiteY12" fmla="*/ 1413218 h 3483137"/>
                    <a:gd name="connsiteX13" fmla="*/ 3562115 w 4021004"/>
                    <a:gd name="connsiteY13" fmla="*/ 891472 h 3483137"/>
                    <a:gd name="connsiteX14" fmla="*/ 3572873 w 4021004"/>
                    <a:gd name="connsiteY14" fmla="*/ 488060 h 3483137"/>
                    <a:gd name="connsiteX15" fmla="*/ 2884383 w 4021004"/>
                    <a:gd name="connsiteY15" fmla="*/ 41618 h 3483137"/>
                    <a:gd name="connsiteX16" fmla="*/ 2378774 w 4021004"/>
                    <a:gd name="connsiteY16" fmla="*/ 197604 h 3483137"/>
                    <a:gd name="connsiteX17" fmla="*/ 1835513 w 4021004"/>
                    <a:gd name="connsiteY17" fmla="*/ 143816 h 3483137"/>
                    <a:gd name="connsiteX0" fmla="*/ 1847898 w 4033389"/>
                    <a:gd name="connsiteY0" fmla="*/ 143816 h 3483137"/>
                    <a:gd name="connsiteX1" fmla="*/ 933497 w 4033389"/>
                    <a:gd name="connsiteY1" fmla="*/ 305181 h 3483137"/>
                    <a:gd name="connsiteX2" fmla="*/ 691450 w 4033389"/>
                    <a:gd name="connsiteY2" fmla="*/ 762380 h 3483137"/>
                    <a:gd name="connsiteX3" fmla="*/ 234250 w 4033389"/>
                    <a:gd name="connsiteY3" fmla="*/ 1311020 h 3483137"/>
                    <a:gd name="connsiteX4" fmla="*/ 105573 w 4033389"/>
                    <a:gd name="connsiteY4" fmla="*/ 2119498 h 3483137"/>
                    <a:gd name="connsiteX5" fmla="*/ 825921 w 4033389"/>
                    <a:gd name="connsiteY5" fmla="*/ 2774060 h 3483137"/>
                    <a:gd name="connsiteX6" fmla="*/ 1503653 w 4033389"/>
                    <a:gd name="connsiteY6" fmla="*/ 3419519 h 3483137"/>
                    <a:gd name="connsiteX7" fmla="*/ 2493356 w 4033389"/>
                    <a:gd name="connsiteY7" fmla="*/ 3349595 h 3483137"/>
                    <a:gd name="connsiteX8" fmla="*/ 3327074 w 4033389"/>
                    <a:gd name="connsiteY8" fmla="*/ 3441035 h 3483137"/>
                    <a:gd name="connsiteX9" fmla="*/ 3725107 w 4033389"/>
                    <a:gd name="connsiteY9" fmla="*/ 3166714 h 3483137"/>
                    <a:gd name="connsiteX10" fmla="*/ 3692834 w 4033389"/>
                    <a:gd name="connsiteY10" fmla="*/ 2526634 h 3483137"/>
                    <a:gd name="connsiteX11" fmla="*/ 3967154 w 4033389"/>
                    <a:gd name="connsiteY11" fmla="*/ 2096328 h 3483137"/>
                    <a:gd name="connsiteX12" fmla="*/ 3816547 w 4033389"/>
                    <a:gd name="connsiteY12" fmla="*/ 1413218 h 3483137"/>
                    <a:gd name="connsiteX13" fmla="*/ 3574500 w 4033389"/>
                    <a:gd name="connsiteY13" fmla="*/ 891472 h 3483137"/>
                    <a:gd name="connsiteX14" fmla="*/ 3585258 w 4033389"/>
                    <a:gd name="connsiteY14" fmla="*/ 488060 h 3483137"/>
                    <a:gd name="connsiteX15" fmla="*/ 2896768 w 4033389"/>
                    <a:gd name="connsiteY15" fmla="*/ 41618 h 3483137"/>
                    <a:gd name="connsiteX16" fmla="*/ 2391159 w 4033389"/>
                    <a:gd name="connsiteY16" fmla="*/ 197604 h 3483137"/>
                    <a:gd name="connsiteX17" fmla="*/ 1847898 w 4033389"/>
                    <a:gd name="connsiteY17" fmla="*/ 143816 h 3483137"/>
                    <a:gd name="connsiteX0" fmla="*/ 1847898 w 4045737"/>
                    <a:gd name="connsiteY0" fmla="*/ 143816 h 3483137"/>
                    <a:gd name="connsiteX1" fmla="*/ 933497 w 4045737"/>
                    <a:gd name="connsiteY1" fmla="*/ 305181 h 3483137"/>
                    <a:gd name="connsiteX2" fmla="*/ 691450 w 4045737"/>
                    <a:gd name="connsiteY2" fmla="*/ 762380 h 3483137"/>
                    <a:gd name="connsiteX3" fmla="*/ 234250 w 4045737"/>
                    <a:gd name="connsiteY3" fmla="*/ 1311020 h 3483137"/>
                    <a:gd name="connsiteX4" fmla="*/ 105573 w 4045737"/>
                    <a:gd name="connsiteY4" fmla="*/ 2119498 h 3483137"/>
                    <a:gd name="connsiteX5" fmla="*/ 825921 w 4045737"/>
                    <a:gd name="connsiteY5" fmla="*/ 2774060 h 3483137"/>
                    <a:gd name="connsiteX6" fmla="*/ 1503653 w 4045737"/>
                    <a:gd name="connsiteY6" fmla="*/ 3419519 h 3483137"/>
                    <a:gd name="connsiteX7" fmla="*/ 2493356 w 4045737"/>
                    <a:gd name="connsiteY7" fmla="*/ 3349595 h 3483137"/>
                    <a:gd name="connsiteX8" fmla="*/ 3327074 w 4045737"/>
                    <a:gd name="connsiteY8" fmla="*/ 3441035 h 3483137"/>
                    <a:gd name="connsiteX9" fmla="*/ 3725107 w 4045737"/>
                    <a:gd name="connsiteY9" fmla="*/ 3166714 h 3483137"/>
                    <a:gd name="connsiteX10" fmla="*/ 3692834 w 4045737"/>
                    <a:gd name="connsiteY10" fmla="*/ 2526634 h 3483137"/>
                    <a:gd name="connsiteX11" fmla="*/ 3967154 w 4045737"/>
                    <a:gd name="connsiteY11" fmla="*/ 2096328 h 3483137"/>
                    <a:gd name="connsiteX12" fmla="*/ 3816547 w 4045737"/>
                    <a:gd name="connsiteY12" fmla="*/ 1413218 h 3483137"/>
                    <a:gd name="connsiteX13" fmla="*/ 3574500 w 4045737"/>
                    <a:gd name="connsiteY13" fmla="*/ 891472 h 3483137"/>
                    <a:gd name="connsiteX14" fmla="*/ 3585258 w 4045737"/>
                    <a:gd name="connsiteY14" fmla="*/ 488060 h 3483137"/>
                    <a:gd name="connsiteX15" fmla="*/ 2896768 w 4045737"/>
                    <a:gd name="connsiteY15" fmla="*/ 41618 h 3483137"/>
                    <a:gd name="connsiteX16" fmla="*/ 2391159 w 4045737"/>
                    <a:gd name="connsiteY16" fmla="*/ 197604 h 3483137"/>
                    <a:gd name="connsiteX17" fmla="*/ 1847898 w 4045737"/>
                    <a:gd name="connsiteY17" fmla="*/ 143816 h 3483137"/>
                    <a:gd name="connsiteX0" fmla="*/ 1847898 w 4045737"/>
                    <a:gd name="connsiteY0" fmla="*/ 143816 h 3483137"/>
                    <a:gd name="connsiteX1" fmla="*/ 933497 w 4045737"/>
                    <a:gd name="connsiteY1" fmla="*/ 305181 h 3483137"/>
                    <a:gd name="connsiteX2" fmla="*/ 691450 w 4045737"/>
                    <a:gd name="connsiteY2" fmla="*/ 762380 h 3483137"/>
                    <a:gd name="connsiteX3" fmla="*/ 234250 w 4045737"/>
                    <a:gd name="connsiteY3" fmla="*/ 1311020 h 3483137"/>
                    <a:gd name="connsiteX4" fmla="*/ 105573 w 4045737"/>
                    <a:gd name="connsiteY4" fmla="*/ 2119498 h 3483137"/>
                    <a:gd name="connsiteX5" fmla="*/ 825921 w 4045737"/>
                    <a:gd name="connsiteY5" fmla="*/ 2774060 h 3483137"/>
                    <a:gd name="connsiteX6" fmla="*/ 1503653 w 4045737"/>
                    <a:gd name="connsiteY6" fmla="*/ 3419519 h 3483137"/>
                    <a:gd name="connsiteX7" fmla="*/ 2493356 w 4045737"/>
                    <a:gd name="connsiteY7" fmla="*/ 3349595 h 3483137"/>
                    <a:gd name="connsiteX8" fmla="*/ 3334108 w 4045737"/>
                    <a:gd name="connsiteY8" fmla="*/ 3462137 h 3483137"/>
                    <a:gd name="connsiteX9" fmla="*/ 3725107 w 4045737"/>
                    <a:gd name="connsiteY9" fmla="*/ 3166714 h 3483137"/>
                    <a:gd name="connsiteX10" fmla="*/ 3692834 w 4045737"/>
                    <a:gd name="connsiteY10" fmla="*/ 2526634 h 3483137"/>
                    <a:gd name="connsiteX11" fmla="*/ 3967154 w 4045737"/>
                    <a:gd name="connsiteY11" fmla="*/ 2096328 h 3483137"/>
                    <a:gd name="connsiteX12" fmla="*/ 3816547 w 4045737"/>
                    <a:gd name="connsiteY12" fmla="*/ 1413218 h 3483137"/>
                    <a:gd name="connsiteX13" fmla="*/ 3574500 w 4045737"/>
                    <a:gd name="connsiteY13" fmla="*/ 891472 h 3483137"/>
                    <a:gd name="connsiteX14" fmla="*/ 3585258 w 4045737"/>
                    <a:gd name="connsiteY14" fmla="*/ 488060 h 3483137"/>
                    <a:gd name="connsiteX15" fmla="*/ 2896768 w 4045737"/>
                    <a:gd name="connsiteY15" fmla="*/ 41618 h 3483137"/>
                    <a:gd name="connsiteX16" fmla="*/ 2391159 w 4045737"/>
                    <a:gd name="connsiteY16" fmla="*/ 197604 h 3483137"/>
                    <a:gd name="connsiteX17" fmla="*/ 1847898 w 4045737"/>
                    <a:gd name="connsiteY17" fmla="*/ 143816 h 3483137"/>
                    <a:gd name="connsiteX0" fmla="*/ 1874114 w 4071953"/>
                    <a:gd name="connsiteY0" fmla="*/ 143816 h 3483137"/>
                    <a:gd name="connsiteX1" fmla="*/ 959713 w 4071953"/>
                    <a:gd name="connsiteY1" fmla="*/ 305181 h 3483137"/>
                    <a:gd name="connsiteX2" fmla="*/ 717666 w 4071953"/>
                    <a:gd name="connsiteY2" fmla="*/ 762380 h 3483137"/>
                    <a:gd name="connsiteX3" fmla="*/ 260466 w 4071953"/>
                    <a:gd name="connsiteY3" fmla="*/ 1311020 h 3483137"/>
                    <a:gd name="connsiteX4" fmla="*/ 131789 w 4071953"/>
                    <a:gd name="connsiteY4" fmla="*/ 2119498 h 3483137"/>
                    <a:gd name="connsiteX5" fmla="*/ 852137 w 4071953"/>
                    <a:gd name="connsiteY5" fmla="*/ 2774060 h 3483137"/>
                    <a:gd name="connsiteX6" fmla="*/ 1529869 w 4071953"/>
                    <a:gd name="connsiteY6" fmla="*/ 3419519 h 3483137"/>
                    <a:gd name="connsiteX7" fmla="*/ 2519572 w 4071953"/>
                    <a:gd name="connsiteY7" fmla="*/ 3349595 h 3483137"/>
                    <a:gd name="connsiteX8" fmla="*/ 3360324 w 4071953"/>
                    <a:gd name="connsiteY8" fmla="*/ 3462137 h 3483137"/>
                    <a:gd name="connsiteX9" fmla="*/ 3751323 w 4071953"/>
                    <a:gd name="connsiteY9" fmla="*/ 3166714 h 3483137"/>
                    <a:gd name="connsiteX10" fmla="*/ 3719050 w 4071953"/>
                    <a:gd name="connsiteY10" fmla="*/ 2526634 h 3483137"/>
                    <a:gd name="connsiteX11" fmla="*/ 3993370 w 4071953"/>
                    <a:gd name="connsiteY11" fmla="*/ 2096328 h 3483137"/>
                    <a:gd name="connsiteX12" fmla="*/ 3842763 w 4071953"/>
                    <a:gd name="connsiteY12" fmla="*/ 1413218 h 3483137"/>
                    <a:gd name="connsiteX13" fmla="*/ 3600716 w 4071953"/>
                    <a:gd name="connsiteY13" fmla="*/ 891472 h 3483137"/>
                    <a:gd name="connsiteX14" fmla="*/ 3611474 w 4071953"/>
                    <a:gd name="connsiteY14" fmla="*/ 488060 h 3483137"/>
                    <a:gd name="connsiteX15" fmla="*/ 2922984 w 4071953"/>
                    <a:gd name="connsiteY15" fmla="*/ 41618 h 3483137"/>
                    <a:gd name="connsiteX16" fmla="*/ 2417375 w 4071953"/>
                    <a:gd name="connsiteY16" fmla="*/ 197604 h 3483137"/>
                    <a:gd name="connsiteX17" fmla="*/ 1874114 w 4071953"/>
                    <a:gd name="connsiteY17" fmla="*/ 143816 h 3483137"/>
                    <a:gd name="connsiteX0" fmla="*/ 1887847 w 4085686"/>
                    <a:gd name="connsiteY0" fmla="*/ 143816 h 3483137"/>
                    <a:gd name="connsiteX1" fmla="*/ 973446 w 4085686"/>
                    <a:gd name="connsiteY1" fmla="*/ 305181 h 3483137"/>
                    <a:gd name="connsiteX2" fmla="*/ 731399 w 4085686"/>
                    <a:gd name="connsiteY2" fmla="*/ 762380 h 3483137"/>
                    <a:gd name="connsiteX3" fmla="*/ 231996 w 4085686"/>
                    <a:gd name="connsiteY3" fmla="*/ 1275851 h 3483137"/>
                    <a:gd name="connsiteX4" fmla="*/ 145522 w 4085686"/>
                    <a:gd name="connsiteY4" fmla="*/ 2119498 h 3483137"/>
                    <a:gd name="connsiteX5" fmla="*/ 865870 w 4085686"/>
                    <a:gd name="connsiteY5" fmla="*/ 2774060 h 3483137"/>
                    <a:gd name="connsiteX6" fmla="*/ 1543602 w 4085686"/>
                    <a:gd name="connsiteY6" fmla="*/ 3419519 h 3483137"/>
                    <a:gd name="connsiteX7" fmla="*/ 2533305 w 4085686"/>
                    <a:gd name="connsiteY7" fmla="*/ 3349595 h 3483137"/>
                    <a:gd name="connsiteX8" fmla="*/ 3374057 w 4085686"/>
                    <a:gd name="connsiteY8" fmla="*/ 3462137 h 3483137"/>
                    <a:gd name="connsiteX9" fmla="*/ 3765056 w 4085686"/>
                    <a:gd name="connsiteY9" fmla="*/ 3166714 h 3483137"/>
                    <a:gd name="connsiteX10" fmla="*/ 3732783 w 4085686"/>
                    <a:gd name="connsiteY10" fmla="*/ 2526634 h 3483137"/>
                    <a:gd name="connsiteX11" fmla="*/ 4007103 w 4085686"/>
                    <a:gd name="connsiteY11" fmla="*/ 2096328 h 3483137"/>
                    <a:gd name="connsiteX12" fmla="*/ 3856496 w 4085686"/>
                    <a:gd name="connsiteY12" fmla="*/ 1413218 h 3483137"/>
                    <a:gd name="connsiteX13" fmla="*/ 3614449 w 4085686"/>
                    <a:gd name="connsiteY13" fmla="*/ 891472 h 3483137"/>
                    <a:gd name="connsiteX14" fmla="*/ 3625207 w 4085686"/>
                    <a:gd name="connsiteY14" fmla="*/ 488060 h 3483137"/>
                    <a:gd name="connsiteX15" fmla="*/ 2936717 w 4085686"/>
                    <a:gd name="connsiteY15" fmla="*/ 41618 h 3483137"/>
                    <a:gd name="connsiteX16" fmla="*/ 2431108 w 4085686"/>
                    <a:gd name="connsiteY16" fmla="*/ 197604 h 3483137"/>
                    <a:gd name="connsiteX17" fmla="*/ 1887847 w 4085686"/>
                    <a:gd name="connsiteY17" fmla="*/ 143816 h 3483137"/>
                    <a:gd name="connsiteX0" fmla="*/ 1879987 w 4077826"/>
                    <a:gd name="connsiteY0" fmla="*/ 143816 h 3483137"/>
                    <a:gd name="connsiteX1" fmla="*/ 965586 w 4077826"/>
                    <a:gd name="connsiteY1" fmla="*/ 305181 h 3483137"/>
                    <a:gd name="connsiteX2" fmla="*/ 723539 w 4077826"/>
                    <a:gd name="connsiteY2" fmla="*/ 762380 h 3483137"/>
                    <a:gd name="connsiteX3" fmla="*/ 224136 w 4077826"/>
                    <a:gd name="connsiteY3" fmla="*/ 1275851 h 3483137"/>
                    <a:gd name="connsiteX4" fmla="*/ 137662 w 4077826"/>
                    <a:gd name="connsiteY4" fmla="*/ 2119498 h 3483137"/>
                    <a:gd name="connsiteX5" fmla="*/ 858010 w 4077826"/>
                    <a:gd name="connsiteY5" fmla="*/ 2774060 h 3483137"/>
                    <a:gd name="connsiteX6" fmla="*/ 1535742 w 4077826"/>
                    <a:gd name="connsiteY6" fmla="*/ 3419519 h 3483137"/>
                    <a:gd name="connsiteX7" fmla="*/ 2525445 w 4077826"/>
                    <a:gd name="connsiteY7" fmla="*/ 3349595 h 3483137"/>
                    <a:gd name="connsiteX8" fmla="*/ 3366197 w 4077826"/>
                    <a:gd name="connsiteY8" fmla="*/ 3462137 h 3483137"/>
                    <a:gd name="connsiteX9" fmla="*/ 3757196 w 4077826"/>
                    <a:gd name="connsiteY9" fmla="*/ 3166714 h 3483137"/>
                    <a:gd name="connsiteX10" fmla="*/ 3724923 w 4077826"/>
                    <a:gd name="connsiteY10" fmla="*/ 2526634 h 3483137"/>
                    <a:gd name="connsiteX11" fmla="*/ 3999243 w 4077826"/>
                    <a:gd name="connsiteY11" fmla="*/ 2096328 h 3483137"/>
                    <a:gd name="connsiteX12" fmla="*/ 3848636 w 4077826"/>
                    <a:gd name="connsiteY12" fmla="*/ 1413218 h 3483137"/>
                    <a:gd name="connsiteX13" fmla="*/ 3606589 w 4077826"/>
                    <a:gd name="connsiteY13" fmla="*/ 891472 h 3483137"/>
                    <a:gd name="connsiteX14" fmla="*/ 3617347 w 4077826"/>
                    <a:gd name="connsiteY14" fmla="*/ 488060 h 3483137"/>
                    <a:gd name="connsiteX15" fmla="*/ 2928857 w 4077826"/>
                    <a:gd name="connsiteY15" fmla="*/ 41618 h 3483137"/>
                    <a:gd name="connsiteX16" fmla="*/ 2423248 w 4077826"/>
                    <a:gd name="connsiteY16" fmla="*/ 197604 h 3483137"/>
                    <a:gd name="connsiteX17" fmla="*/ 1879987 w 4077826"/>
                    <a:gd name="connsiteY17" fmla="*/ 143816 h 3483137"/>
                    <a:gd name="connsiteX0" fmla="*/ 1870766 w 4068605"/>
                    <a:gd name="connsiteY0" fmla="*/ 143816 h 3483137"/>
                    <a:gd name="connsiteX1" fmla="*/ 956365 w 4068605"/>
                    <a:gd name="connsiteY1" fmla="*/ 305181 h 3483137"/>
                    <a:gd name="connsiteX2" fmla="*/ 714318 w 4068605"/>
                    <a:gd name="connsiteY2" fmla="*/ 762380 h 3483137"/>
                    <a:gd name="connsiteX3" fmla="*/ 214915 w 4068605"/>
                    <a:gd name="connsiteY3" fmla="*/ 1275851 h 3483137"/>
                    <a:gd name="connsiteX4" fmla="*/ 128441 w 4068605"/>
                    <a:gd name="connsiteY4" fmla="*/ 2119498 h 3483137"/>
                    <a:gd name="connsiteX5" fmla="*/ 848789 w 4068605"/>
                    <a:gd name="connsiteY5" fmla="*/ 2774060 h 3483137"/>
                    <a:gd name="connsiteX6" fmla="*/ 1526521 w 4068605"/>
                    <a:gd name="connsiteY6" fmla="*/ 3419519 h 3483137"/>
                    <a:gd name="connsiteX7" fmla="*/ 2516224 w 4068605"/>
                    <a:gd name="connsiteY7" fmla="*/ 3349595 h 3483137"/>
                    <a:gd name="connsiteX8" fmla="*/ 3356976 w 4068605"/>
                    <a:gd name="connsiteY8" fmla="*/ 3462137 h 3483137"/>
                    <a:gd name="connsiteX9" fmla="*/ 3747975 w 4068605"/>
                    <a:gd name="connsiteY9" fmla="*/ 3166714 h 3483137"/>
                    <a:gd name="connsiteX10" fmla="*/ 3715702 w 4068605"/>
                    <a:gd name="connsiteY10" fmla="*/ 2526634 h 3483137"/>
                    <a:gd name="connsiteX11" fmla="*/ 3990022 w 4068605"/>
                    <a:gd name="connsiteY11" fmla="*/ 2096328 h 3483137"/>
                    <a:gd name="connsiteX12" fmla="*/ 3839415 w 4068605"/>
                    <a:gd name="connsiteY12" fmla="*/ 1413218 h 3483137"/>
                    <a:gd name="connsiteX13" fmla="*/ 3597368 w 4068605"/>
                    <a:gd name="connsiteY13" fmla="*/ 891472 h 3483137"/>
                    <a:gd name="connsiteX14" fmla="*/ 3608126 w 4068605"/>
                    <a:gd name="connsiteY14" fmla="*/ 488060 h 3483137"/>
                    <a:gd name="connsiteX15" fmla="*/ 2919636 w 4068605"/>
                    <a:gd name="connsiteY15" fmla="*/ 41618 h 3483137"/>
                    <a:gd name="connsiteX16" fmla="*/ 2414027 w 4068605"/>
                    <a:gd name="connsiteY16" fmla="*/ 197604 h 3483137"/>
                    <a:gd name="connsiteX17" fmla="*/ 1870766 w 4068605"/>
                    <a:gd name="connsiteY17" fmla="*/ 143816 h 3483137"/>
                    <a:gd name="connsiteX0" fmla="*/ 1955172 w 4068605"/>
                    <a:gd name="connsiteY0" fmla="*/ 143816 h 3483137"/>
                    <a:gd name="connsiteX1" fmla="*/ 956365 w 4068605"/>
                    <a:gd name="connsiteY1" fmla="*/ 305181 h 3483137"/>
                    <a:gd name="connsiteX2" fmla="*/ 714318 w 4068605"/>
                    <a:gd name="connsiteY2" fmla="*/ 762380 h 3483137"/>
                    <a:gd name="connsiteX3" fmla="*/ 214915 w 4068605"/>
                    <a:gd name="connsiteY3" fmla="*/ 1275851 h 3483137"/>
                    <a:gd name="connsiteX4" fmla="*/ 128441 w 4068605"/>
                    <a:gd name="connsiteY4" fmla="*/ 2119498 h 3483137"/>
                    <a:gd name="connsiteX5" fmla="*/ 848789 w 4068605"/>
                    <a:gd name="connsiteY5" fmla="*/ 2774060 h 3483137"/>
                    <a:gd name="connsiteX6" fmla="*/ 1526521 w 4068605"/>
                    <a:gd name="connsiteY6" fmla="*/ 3419519 h 3483137"/>
                    <a:gd name="connsiteX7" fmla="*/ 2516224 w 4068605"/>
                    <a:gd name="connsiteY7" fmla="*/ 3349595 h 3483137"/>
                    <a:gd name="connsiteX8" fmla="*/ 3356976 w 4068605"/>
                    <a:gd name="connsiteY8" fmla="*/ 3462137 h 3483137"/>
                    <a:gd name="connsiteX9" fmla="*/ 3747975 w 4068605"/>
                    <a:gd name="connsiteY9" fmla="*/ 3166714 h 3483137"/>
                    <a:gd name="connsiteX10" fmla="*/ 3715702 w 4068605"/>
                    <a:gd name="connsiteY10" fmla="*/ 2526634 h 3483137"/>
                    <a:gd name="connsiteX11" fmla="*/ 3990022 w 4068605"/>
                    <a:gd name="connsiteY11" fmla="*/ 2096328 h 3483137"/>
                    <a:gd name="connsiteX12" fmla="*/ 3839415 w 4068605"/>
                    <a:gd name="connsiteY12" fmla="*/ 1413218 h 3483137"/>
                    <a:gd name="connsiteX13" fmla="*/ 3597368 w 4068605"/>
                    <a:gd name="connsiteY13" fmla="*/ 891472 h 3483137"/>
                    <a:gd name="connsiteX14" fmla="*/ 3608126 w 4068605"/>
                    <a:gd name="connsiteY14" fmla="*/ 488060 h 3483137"/>
                    <a:gd name="connsiteX15" fmla="*/ 2919636 w 4068605"/>
                    <a:gd name="connsiteY15" fmla="*/ 41618 h 3483137"/>
                    <a:gd name="connsiteX16" fmla="*/ 2414027 w 4068605"/>
                    <a:gd name="connsiteY16" fmla="*/ 197604 h 3483137"/>
                    <a:gd name="connsiteX17" fmla="*/ 1955172 w 4068605"/>
                    <a:gd name="connsiteY17" fmla="*/ 143816 h 3483137"/>
                    <a:gd name="connsiteX0" fmla="*/ 1955172 w 4068605"/>
                    <a:gd name="connsiteY0" fmla="*/ 143816 h 3483137"/>
                    <a:gd name="connsiteX1" fmla="*/ 956365 w 4068605"/>
                    <a:gd name="connsiteY1" fmla="*/ 305181 h 3483137"/>
                    <a:gd name="connsiteX2" fmla="*/ 714318 w 4068605"/>
                    <a:gd name="connsiteY2" fmla="*/ 762380 h 3483137"/>
                    <a:gd name="connsiteX3" fmla="*/ 214915 w 4068605"/>
                    <a:gd name="connsiteY3" fmla="*/ 1275851 h 3483137"/>
                    <a:gd name="connsiteX4" fmla="*/ 128441 w 4068605"/>
                    <a:gd name="connsiteY4" fmla="*/ 2119498 h 3483137"/>
                    <a:gd name="connsiteX5" fmla="*/ 848789 w 4068605"/>
                    <a:gd name="connsiteY5" fmla="*/ 2774060 h 3483137"/>
                    <a:gd name="connsiteX6" fmla="*/ 1526521 w 4068605"/>
                    <a:gd name="connsiteY6" fmla="*/ 3419519 h 3483137"/>
                    <a:gd name="connsiteX7" fmla="*/ 2516224 w 4068605"/>
                    <a:gd name="connsiteY7" fmla="*/ 3349595 h 3483137"/>
                    <a:gd name="connsiteX8" fmla="*/ 3356976 w 4068605"/>
                    <a:gd name="connsiteY8" fmla="*/ 3462137 h 3483137"/>
                    <a:gd name="connsiteX9" fmla="*/ 3747975 w 4068605"/>
                    <a:gd name="connsiteY9" fmla="*/ 3166714 h 3483137"/>
                    <a:gd name="connsiteX10" fmla="*/ 3715702 w 4068605"/>
                    <a:gd name="connsiteY10" fmla="*/ 2526634 h 3483137"/>
                    <a:gd name="connsiteX11" fmla="*/ 3990022 w 4068605"/>
                    <a:gd name="connsiteY11" fmla="*/ 2096328 h 3483137"/>
                    <a:gd name="connsiteX12" fmla="*/ 3839415 w 4068605"/>
                    <a:gd name="connsiteY12" fmla="*/ 1413218 h 3483137"/>
                    <a:gd name="connsiteX13" fmla="*/ 3597368 w 4068605"/>
                    <a:gd name="connsiteY13" fmla="*/ 891472 h 3483137"/>
                    <a:gd name="connsiteX14" fmla="*/ 3608126 w 4068605"/>
                    <a:gd name="connsiteY14" fmla="*/ 488060 h 3483137"/>
                    <a:gd name="connsiteX15" fmla="*/ 2919636 w 4068605"/>
                    <a:gd name="connsiteY15" fmla="*/ 41618 h 3483137"/>
                    <a:gd name="connsiteX16" fmla="*/ 2512501 w 4068605"/>
                    <a:gd name="connsiteY16" fmla="*/ 148367 h 3483137"/>
                    <a:gd name="connsiteX17" fmla="*/ 1955172 w 4068605"/>
                    <a:gd name="connsiteY17" fmla="*/ 143816 h 3483137"/>
                    <a:gd name="connsiteX0" fmla="*/ 1955172 w 4068605"/>
                    <a:gd name="connsiteY0" fmla="*/ 172815 h 3512136"/>
                    <a:gd name="connsiteX1" fmla="*/ 956365 w 4068605"/>
                    <a:gd name="connsiteY1" fmla="*/ 334180 h 3512136"/>
                    <a:gd name="connsiteX2" fmla="*/ 714318 w 4068605"/>
                    <a:gd name="connsiteY2" fmla="*/ 791379 h 3512136"/>
                    <a:gd name="connsiteX3" fmla="*/ 214915 w 4068605"/>
                    <a:gd name="connsiteY3" fmla="*/ 1304850 h 3512136"/>
                    <a:gd name="connsiteX4" fmla="*/ 128441 w 4068605"/>
                    <a:gd name="connsiteY4" fmla="*/ 2148497 h 3512136"/>
                    <a:gd name="connsiteX5" fmla="*/ 848789 w 4068605"/>
                    <a:gd name="connsiteY5" fmla="*/ 2803059 h 3512136"/>
                    <a:gd name="connsiteX6" fmla="*/ 1526521 w 4068605"/>
                    <a:gd name="connsiteY6" fmla="*/ 3448518 h 3512136"/>
                    <a:gd name="connsiteX7" fmla="*/ 2516224 w 4068605"/>
                    <a:gd name="connsiteY7" fmla="*/ 3378594 h 3512136"/>
                    <a:gd name="connsiteX8" fmla="*/ 3356976 w 4068605"/>
                    <a:gd name="connsiteY8" fmla="*/ 3491136 h 3512136"/>
                    <a:gd name="connsiteX9" fmla="*/ 3747975 w 4068605"/>
                    <a:gd name="connsiteY9" fmla="*/ 3195713 h 3512136"/>
                    <a:gd name="connsiteX10" fmla="*/ 3715702 w 4068605"/>
                    <a:gd name="connsiteY10" fmla="*/ 2555633 h 3512136"/>
                    <a:gd name="connsiteX11" fmla="*/ 3990022 w 4068605"/>
                    <a:gd name="connsiteY11" fmla="*/ 2125327 h 3512136"/>
                    <a:gd name="connsiteX12" fmla="*/ 3839415 w 4068605"/>
                    <a:gd name="connsiteY12" fmla="*/ 1442217 h 3512136"/>
                    <a:gd name="connsiteX13" fmla="*/ 3597368 w 4068605"/>
                    <a:gd name="connsiteY13" fmla="*/ 920471 h 3512136"/>
                    <a:gd name="connsiteX14" fmla="*/ 3608126 w 4068605"/>
                    <a:gd name="connsiteY14" fmla="*/ 517059 h 3512136"/>
                    <a:gd name="connsiteX15" fmla="*/ 2954805 w 4068605"/>
                    <a:gd name="connsiteY15" fmla="*/ 14346 h 3512136"/>
                    <a:gd name="connsiteX16" fmla="*/ 2512501 w 4068605"/>
                    <a:gd name="connsiteY16" fmla="*/ 177366 h 3512136"/>
                    <a:gd name="connsiteX17" fmla="*/ 1955172 w 4068605"/>
                    <a:gd name="connsiteY17" fmla="*/ 172815 h 3512136"/>
                    <a:gd name="connsiteX0" fmla="*/ 1955172 w 4068605"/>
                    <a:gd name="connsiteY0" fmla="*/ 172815 h 3512136"/>
                    <a:gd name="connsiteX1" fmla="*/ 956365 w 4068605"/>
                    <a:gd name="connsiteY1" fmla="*/ 334180 h 3512136"/>
                    <a:gd name="connsiteX2" fmla="*/ 714318 w 4068605"/>
                    <a:gd name="connsiteY2" fmla="*/ 791379 h 3512136"/>
                    <a:gd name="connsiteX3" fmla="*/ 214915 w 4068605"/>
                    <a:gd name="connsiteY3" fmla="*/ 1304850 h 3512136"/>
                    <a:gd name="connsiteX4" fmla="*/ 128441 w 4068605"/>
                    <a:gd name="connsiteY4" fmla="*/ 2148497 h 3512136"/>
                    <a:gd name="connsiteX5" fmla="*/ 848789 w 4068605"/>
                    <a:gd name="connsiteY5" fmla="*/ 2803059 h 3512136"/>
                    <a:gd name="connsiteX6" fmla="*/ 1526521 w 4068605"/>
                    <a:gd name="connsiteY6" fmla="*/ 3448518 h 3512136"/>
                    <a:gd name="connsiteX7" fmla="*/ 2516224 w 4068605"/>
                    <a:gd name="connsiteY7" fmla="*/ 3378594 h 3512136"/>
                    <a:gd name="connsiteX8" fmla="*/ 3356976 w 4068605"/>
                    <a:gd name="connsiteY8" fmla="*/ 3491136 h 3512136"/>
                    <a:gd name="connsiteX9" fmla="*/ 3747975 w 4068605"/>
                    <a:gd name="connsiteY9" fmla="*/ 3195713 h 3512136"/>
                    <a:gd name="connsiteX10" fmla="*/ 3715702 w 4068605"/>
                    <a:gd name="connsiteY10" fmla="*/ 2555633 h 3512136"/>
                    <a:gd name="connsiteX11" fmla="*/ 3990022 w 4068605"/>
                    <a:gd name="connsiteY11" fmla="*/ 2125327 h 3512136"/>
                    <a:gd name="connsiteX12" fmla="*/ 3839415 w 4068605"/>
                    <a:gd name="connsiteY12" fmla="*/ 1442217 h 3512136"/>
                    <a:gd name="connsiteX13" fmla="*/ 3597368 w 4068605"/>
                    <a:gd name="connsiteY13" fmla="*/ 920471 h 3512136"/>
                    <a:gd name="connsiteX14" fmla="*/ 3608126 w 4068605"/>
                    <a:gd name="connsiteY14" fmla="*/ 517059 h 3512136"/>
                    <a:gd name="connsiteX15" fmla="*/ 2954805 w 4068605"/>
                    <a:gd name="connsiteY15" fmla="*/ 14346 h 3512136"/>
                    <a:gd name="connsiteX16" fmla="*/ 2498433 w 4068605"/>
                    <a:gd name="connsiteY16" fmla="*/ 191646 h 3512136"/>
                    <a:gd name="connsiteX17" fmla="*/ 1955172 w 4068605"/>
                    <a:gd name="connsiteY17" fmla="*/ 172815 h 3512136"/>
                    <a:gd name="connsiteX0" fmla="*/ 1955172 w 4068605"/>
                    <a:gd name="connsiteY0" fmla="*/ 172815 h 3512136"/>
                    <a:gd name="connsiteX1" fmla="*/ 956365 w 4068605"/>
                    <a:gd name="connsiteY1" fmla="*/ 334180 h 3512136"/>
                    <a:gd name="connsiteX2" fmla="*/ 714318 w 4068605"/>
                    <a:gd name="connsiteY2" fmla="*/ 791379 h 3512136"/>
                    <a:gd name="connsiteX3" fmla="*/ 214915 w 4068605"/>
                    <a:gd name="connsiteY3" fmla="*/ 1304850 h 3512136"/>
                    <a:gd name="connsiteX4" fmla="*/ 128441 w 4068605"/>
                    <a:gd name="connsiteY4" fmla="*/ 2148497 h 3512136"/>
                    <a:gd name="connsiteX5" fmla="*/ 848789 w 4068605"/>
                    <a:gd name="connsiteY5" fmla="*/ 2803059 h 3512136"/>
                    <a:gd name="connsiteX6" fmla="*/ 1526521 w 4068605"/>
                    <a:gd name="connsiteY6" fmla="*/ 3448518 h 3512136"/>
                    <a:gd name="connsiteX7" fmla="*/ 2516224 w 4068605"/>
                    <a:gd name="connsiteY7" fmla="*/ 3378594 h 3512136"/>
                    <a:gd name="connsiteX8" fmla="*/ 3356976 w 4068605"/>
                    <a:gd name="connsiteY8" fmla="*/ 3491136 h 3512136"/>
                    <a:gd name="connsiteX9" fmla="*/ 3747975 w 4068605"/>
                    <a:gd name="connsiteY9" fmla="*/ 3195713 h 3512136"/>
                    <a:gd name="connsiteX10" fmla="*/ 3715702 w 4068605"/>
                    <a:gd name="connsiteY10" fmla="*/ 2555633 h 3512136"/>
                    <a:gd name="connsiteX11" fmla="*/ 3990022 w 4068605"/>
                    <a:gd name="connsiteY11" fmla="*/ 2125327 h 3512136"/>
                    <a:gd name="connsiteX12" fmla="*/ 3839415 w 4068605"/>
                    <a:gd name="connsiteY12" fmla="*/ 1442217 h 3512136"/>
                    <a:gd name="connsiteX13" fmla="*/ 3597368 w 4068605"/>
                    <a:gd name="connsiteY13" fmla="*/ 920471 h 3512136"/>
                    <a:gd name="connsiteX14" fmla="*/ 3608126 w 4068605"/>
                    <a:gd name="connsiteY14" fmla="*/ 517059 h 3512136"/>
                    <a:gd name="connsiteX15" fmla="*/ 2954805 w 4068605"/>
                    <a:gd name="connsiteY15" fmla="*/ 14346 h 3512136"/>
                    <a:gd name="connsiteX16" fmla="*/ 2498433 w 4068605"/>
                    <a:gd name="connsiteY16" fmla="*/ 191646 h 3512136"/>
                    <a:gd name="connsiteX17" fmla="*/ 1955172 w 4068605"/>
                    <a:gd name="connsiteY17" fmla="*/ 172815 h 3512136"/>
                    <a:gd name="connsiteX0" fmla="*/ 1955172 w 4068605"/>
                    <a:gd name="connsiteY0" fmla="*/ 172815 h 3512136"/>
                    <a:gd name="connsiteX1" fmla="*/ 956365 w 4068605"/>
                    <a:gd name="connsiteY1" fmla="*/ 334180 h 3512136"/>
                    <a:gd name="connsiteX2" fmla="*/ 714318 w 4068605"/>
                    <a:gd name="connsiteY2" fmla="*/ 791379 h 3512136"/>
                    <a:gd name="connsiteX3" fmla="*/ 214915 w 4068605"/>
                    <a:gd name="connsiteY3" fmla="*/ 1304850 h 3512136"/>
                    <a:gd name="connsiteX4" fmla="*/ 128441 w 4068605"/>
                    <a:gd name="connsiteY4" fmla="*/ 2148497 h 3512136"/>
                    <a:gd name="connsiteX5" fmla="*/ 848789 w 4068605"/>
                    <a:gd name="connsiteY5" fmla="*/ 2803059 h 3512136"/>
                    <a:gd name="connsiteX6" fmla="*/ 1526521 w 4068605"/>
                    <a:gd name="connsiteY6" fmla="*/ 3448518 h 3512136"/>
                    <a:gd name="connsiteX7" fmla="*/ 2516224 w 4068605"/>
                    <a:gd name="connsiteY7" fmla="*/ 3378594 h 3512136"/>
                    <a:gd name="connsiteX8" fmla="*/ 3356976 w 4068605"/>
                    <a:gd name="connsiteY8" fmla="*/ 3491136 h 3512136"/>
                    <a:gd name="connsiteX9" fmla="*/ 3747975 w 4068605"/>
                    <a:gd name="connsiteY9" fmla="*/ 3195713 h 3512136"/>
                    <a:gd name="connsiteX10" fmla="*/ 3715702 w 4068605"/>
                    <a:gd name="connsiteY10" fmla="*/ 2555633 h 3512136"/>
                    <a:gd name="connsiteX11" fmla="*/ 3990022 w 4068605"/>
                    <a:gd name="connsiteY11" fmla="*/ 2125327 h 3512136"/>
                    <a:gd name="connsiteX12" fmla="*/ 3839415 w 4068605"/>
                    <a:gd name="connsiteY12" fmla="*/ 1442217 h 3512136"/>
                    <a:gd name="connsiteX13" fmla="*/ 3597368 w 4068605"/>
                    <a:gd name="connsiteY13" fmla="*/ 920471 h 3512136"/>
                    <a:gd name="connsiteX14" fmla="*/ 3608126 w 4068605"/>
                    <a:gd name="connsiteY14" fmla="*/ 517059 h 3512136"/>
                    <a:gd name="connsiteX15" fmla="*/ 2954805 w 4068605"/>
                    <a:gd name="connsiteY15" fmla="*/ 14346 h 3512136"/>
                    <a:gd name="connsiteX16" fmla="*/ 2498433 w 4068605"/>
                    <a:gd name="connsiteY16" fmla="*/ 191646 h 3512136"/>
                    <a:gd name="connsiteX17" fmla="*/ 1955172 w 4068605"/>
                    <a:gd name="connsiteY17" fmla="*/ 172815 h 3512136"/>
                    <a:gd name="connsiteX0" fmla="*/ 1955172 w 4068605"/>
                    <a:gd name="connsiteY0" fmla="*/ 172815 h 3512136"/>
                    <a:gd name="connsiteX1" fmla="*/ 956365 w 4068605"/>
                    <a:gd name="connsiteY1" fmla="*/ 334180 h 3512136"/>
                    <a:gd name="connsiteX2" fmla="*/ 714318 w 4068605"/>
                    <a:gd name="connsiteY2" fmla="*/ 791379 h 3512136"/>
                    <a:gd name="connsiteX3" fmla="*/ 214915 w 4068605"/>
                    <a:gd name="connsiteY3" fmla="*/ 1304850 h 3512136"/>
                    <a:gd name="connsiteX4" fmla="*/ 128441 w 4068605"/>
                    <a:gd name="connsiteY4" fmla="*/ 2148497 h 3512136"/>
                    <a:gd name="connsiteX5" fmla="*/ 848789 w 4068605"/>
                    <a:gd name="connsiteY5" fmla="*/ 2803059 h 3512136"/>
                    <a:gd name="connsiteX6" fmla="*/ 1526521 w 4068605"/>
                    <a:gd name="connsiteY6" fmla="*/ 3448518 h 3512136"/>
                    <a:gd name="connsiteX7" fmla="*/ 2516224 w 4068605"/>
                    <a:gd name="connsiteY7" fmla="*/ 3378594 h 3512136"/>
                    <a:gd name="connsiteX8" fmla="*/ 3356976 w 4068605"/>
                    <a:gd name="connsiteY8" fmla="*/ 3491136 h 3512136"/>
                    <a:gd name="connsiteX9" fmla="*/ 3747975 w 4068605"/>
                    <a:gd name="connsiteY9" fmla="*/ 3195713 h 3512136"/>
                    <a:gd name="connsiteX10" fmla="*/ 3722736 w 4068605"/>
                    <a:gd name="connsiteY10" fmla="*/ 2498514 h 3512136"/>
                    <a:gd name="connsiteX11" fmla="*/ 3990022 w 4068605"/>
                    <a:gd name="connsiteY11" fmla="*/ 2125327 h 3512136"/>
                    <a:gd name="connsiteX12" fmla="*/ 3839415 w 4068605"/>
                    <a:gd name="connsiteY12" fmla="*/ 1442217 h 3512136"/>
                    <a:gd name="connsiteX13" fmla="*/ 3597368 w 4068605"/>
                    <a:gd name="connsiteY13" fmla="*/ 920471 h 3512136"/>
                    <a:gd name="connsiteX14" fmla="*/ 3608126 w 4068605"/>
                    <a:gd name="connsiteY14" fmla="*/ 517059 h 3512136"/>
                    <a:gd name="connsiteX15" fmla="*/ 2954805 w 4068605"/>
                    <a:gd name="connsiteY15" fmla="*/ 14346 h 3512136"/>
                    <a:gd name="connsiteX16" fmla="*/ 2498433 w 4068605"/>
                    <a:gd name="connsiteY16" fmla="*/ 191646 h 3512136"/>
                    <a:gd name="connsiteX17" fmla="*/ 1955172 w 4068605"/>
                    <a:gd name="connsiteY17" fmla="*/ 172815 h 3512136"/>
                    <a:gd name="connsiteX0" fmla="*/ 1955172 w 4076192"/>
                    <a:gd name="connsiteY0" fmla="*/ 172815 h 3512136"/>
                    <a:gd name="connsiteX1" fmla="*/ 956365 w 4076192"/>
                    <a:gd name="connsiteY1" fmla="*/ 334180 h 3512136"/>
                    <a:gd name="connsiteX2" fmla="*/ 714318 w 4076192"/>
                    <a:gd name="connsiteY2" fmla="*/ 791379 h 3512136"/>
                    <a:gd name="connsiteX3" fmla="*/ 214915 w 4076192"/>
                    <a:gd name="connsiteY3" fmla="*/ 1304850 h 3512136"/>
                    <a:gd name="connsiteX4" fmla="*/ 128441 w 4076192"/>
                    <a:gd name="connsiteY4" fmla="*/ 2148497 h 3512136"/>
                    <a:gd name="connsiteX5" fmla="*/ 848789 w 4076192"/>
                    <a:gd name="connsiteY5" fmla="*/ 2803059 h 3512136"/>
                    <a:gd name="connsiteX6" fmla="*/ 1526521 w 4076192"/>
                    <a:gd name="connsiteY6" fmla="*/ 3448518 h 3512136"/>
                    <a:gd name="connsiteX7" fmla="*/ 2516224 w 4076192"/>
                    <a:gd name="connsiteY7" fmla="*/ 3378594 h 3512136"/>
                    <a:gd name="connsiteX8" fmla="*/ 3356976 w 4076192"/>
                    <a:gd name="connsiteY8" fmla="*/ 3491136 h 3512136"/>
                    <a:gd name="connsiteX9" fmla="*/ 3747975 w 4076192"/>
                    <a:gd name="connsiteY9" fmla="*/ 3195713 h 3512136"/>
                    <a:gd name="connsiteX10" fmla="*/ 3722736 w 4076192"/>
                    <a:gd name="connsiteY10" fmla="*/ 2498514 h 3512136"/>
                    <a:gd name="connsiteX11" fmla="*/ 4004089 w 4076192"/>
                    <a:gd name="connsiteY11" fmla="*/ 2082487 h 3512136"/>
                    <a:gd name="connsiteX12" fmla="*/ 3839415 w 4076192"/>
                    <a:gd name="connsiteY12" fmla="*/ 1442217 h 3512136"/>
                    <a:gd name="connsiteX13" fmla="*/ 3597368 w 4076192"/>
                    <a:gd name="connsiteY13" fmla="*/ 920471 h 3512136"/>
                    <a:gd name="connsiteX14" fmla="*/ 3608126 w 4076192"/>
                    <a:gd name="connsiteY14" fmla="*/ 517059 h 3512136"/>
                    <a:gd name="connsiteX15" fmla="*/ 2954805 w 4076192"/>
                    <a:gd name="connsiteY15" fmla="*/ 14346 h 3512136"/>
                    <a:gd name="connsiteX16" fmla="*/ 2498433 w 4076192"/>
                    <a:gd name="connsiteY16" fmla="*/ 191646 h 3512136"/>
                    <a:gd name="connsiteX17" fmla="*/ 1955172 w 4076192"/>
                    <a:gd name="connsiteY17" fmla="*/ 172815 h 3512136"/>
                    <a:gd name="connsiteX0" fmla="*/ 1955172 w 4076192"/>
                    <a:gd name="connsiteY0" fmla="*/ 172815 h 3512136"/>
                    <a:gd name="connsiteX1" fmla="*/ 956365 w 4076192"/>
                    <a:gd name="connsiteY1" fmla="*/ 334180 h 3512136"/>
                    <a:gd name="connsiteX2" fmla="*/ 714318 w 4076192"/>
                    <a:gd name="connsiteY2" fmla="*/ 791379 h 3512136"/>
                    <a:gd name="connsiteX3" fmla="*/ 214915 w 4076192"/>
                    <a:gd name="connsiteY3" fmla="*/ 1304850 h 3512136"/>
                    <a:gd name="connsiteX4" fmla="*/ 128441 w 4076192"/>
                    <a:gd name="connsiteY4" fmla="*/ 2148497 h 3512136"/>
                    <a:gd name="connsiteX5" fmla="*/ 848789 w 4076192"/>
                    <a:gd name="connsiteY5" fmla="*/ 2803059 h 3512136"/>
                    <a:gd name="connsiteX6" fmla="*/ 1526521 w 4076192"/>
                    <a:gd name="connsiteY6" fmla="*/ 3448518 h 3512136"/>
                    <a:gd name="connsiteX7" fmla="*/ 2516224 w 4076192"/>
                    <a:gd name="connsiteY7" fmla="*/ 3378594 h 3512136"/>
                    <a:gd name="connsiteX8" fmla="*/ 3356976 w 4076192"/>
                    <a:gd name="connsiteY8" fmla="*/ 3491136 h 3512136"/>
                    <a:gd name="connsiteX9" fmla="*/ 3747975 w 4076192"/>
                    <a:gd name="connsiteY9" fmla="*/ 3195713 h 3512136"/>
                    <a:gd name="connsiteX10" fmla="*/ 3722736 w 4076192"/>
                    <a:gd name="connsiteY10" fmla="*/ 2498514 h 3512136"/>
                    <a:gd name="connsiteX11" fmla="*/ 4004089 w 4076192"/>
                    <a:gd name="connsiteY11" fmla="*/ 2082487 h 3512136"/>
                    <a:gd name="connsiteX12" fmla="*/ 3839415 w 4076192"/>
                    <a:gd name="connsiteY12" fmla="*/ 1442217 h 3512136"/>
                    <a:gd name="connsiteX13" fmla="*/ 3597368 w 4076192"/>
                    <a:gd name="connsiteY13" fmla="*/ 920471 h 3512136"/>
                    <a:gd name="connsiteX14" fmla="*/ 3608126 w 4076192"/>
                    <a:gd name="connsiteY14" fmla="*/ 517059 h 3512136"/>
                    <a:gd name="connsiteX15" fmla="*/ 2954805 w 4076192"/>
                    <a:gd name="connsiteY15" fmla="*/ 14346 h 3512136"/>
                    <a:gd name="connsiteX16" fmla="*/ 2498433 w 4076192"/>
                    <a:gd name="connsiteY16" fmla="*/ 191646 h 3512136"/>
                    <a:gd name="connsiteX17" fmla="*/ 1955172 w 4076192"/>
                    <a:gd name="connsiteY17" fmla="*/ 172815 h 3512136"/>
                    <a:gd name="connsiteX0" fmla="*/ 1955172 w 4076192"/>
                    <a:gd name="connsiteY0" fmla="*/ 172815 h 3512136"/>
                    <a:gd name="connsiteX1" fmla="*/ 956365 w 4076192"/>
                    <a:gd name="connsiteY1" fmla="*/ 334180 h 3512136"/>
                    <a:gd name="connsiteX2" fmla="*/ 714318 w 4076192"/>
                    <a:gd name="connsiteY2" fmla="*/ 791379 h 3512136"/>
                    <a:gd name="connsiteX3" fmla="*/ 214915 w 4076192"/>
                    <a:gd name="connsiteY3" fmla="*/ 1304850 h 3512136"/>
                    <a:gd name="connsiteX4" fmla="*/ 128441 w 4076192"/>
                    <a:gd name="connsiteY4" fmla="*/ 2148497 h 3512136"/>
                    <a:gd name="connsiteX5" fmla="*/ 848789 w 4076192"/>
                    <a:gd name="connsiteY5" fmla="*/ 2803059 h 3512136"/>
                    <a:gd name="connsiteX6" fmla="*/ 1526521 w 4076192"/>
                    <a:gd name="connsiteY6" fmla="*/ 3448518 h 3512136"/>
                    <a:gd name="connsiteX7" fmla="*/ 2516224 w 4076192"/>
                    <a:gd name="connsiteY7" fmla="*/ 3378594 h 3512136"/>
                    <a:gd name="connsiteX8" fmla="*/ 3356976 w 4076192"/>
                    <a:gd name="connsiteY8" fmla="*/ 3491136 h 3512136"/>
                    <a:gd name="connsiteX9" fmla="*/ 3747975 w 4076192"/>
                    <a:gd name="connsiteY9" fmla="*/ 3195713 h 3512136"/>
                    <a:gd name="connsiteX10" fmla="*/ 3722736 w 4076192"/>
                    <a:gd name="connsiteY10" fmla="*/ 2498514 h 3512136"/>
                    <a:gd name="connsiteX11" fmla="*/ 4004089 w 4076192"/>
                    <a:gd name="connsiteY11" fmla="*/ 2082487 h 3512136"/>
                    <a:gd name="connsiteX12" fmla="*/ 3839415 w 4076192"/>
                    <a:gd name="connsiteY12" fmla="*/ 1442217 h 3512136"/>
                    <a:gd name="connsiteX13" fmla="*/ 3597368 w 4076192"/>
                    <a:gd name="connsiteY13" fmla="*/ 920471 h 3512136"/>
                    <a:gd name="connsiteX14" fmla="*/ 3608126 w 4076192"/>
                    <a:gd name="connsiteY14" fmla="*/ 517059 h 3512136"/>
                    <a:gd name="connsiteX15" fmla="*/ 2954805 w 4076192"/>
                    <a:gd name="connsiteY15" fmla="*/ 14346 h 3512136"/>
                    <a:gd name="connsiteX16" fmla="*/ 2498433 w 4076192"/>
                    <a:gd name="connsiteY16" fmla="*/ 191646 h 3512136"/>
                    <a:gd name="connsiteX17" fmla="*/ 1955172 w 4076192"/>
                    <a:gd name="connsiteY17" fmla="*/ 172815 h 3512136"/>
                    <a:gd name="connsiteX0" fmla="*/ 1955172 w 4096899"/>
                    <a:gd name="connsiteY0" fmla="*/ 172815 h 3512136"/>
                    <a:gd name="connsiteX1" fmla="*/ 956365 w 4096899"/>
                    <a:gd name="connsiteY1" fmla="*/ 334180 h 3512136"/>
                    <a:gd name="connsiteX2" fmla="*/ 714318 w 4096899"/>
                    <a:gd name="connsiteY2" fmla="*/ 791379 h 3512136"/>
                    <a:gd name="connsiteX3" fmla="*/ 214915 w 4096899"/>
                    <a:gd name="connsiteY3" fmla="*/ 1304850 h 3512136"/>
                    <a:gd name="connsiteX4" fmla="*/ 128441 w 4096899"/>
                    <a:gd name="connsiteY4" fmla="*/ 2148497 h 3512136"/>
                    <a:gd name="connsiteX5" fmla="*/ 848789 w 4096899"/>
                    <a:gd name="connsiteY5" fmla="*/ 2803059 h 3512136"/>
                    <a:gd name="connsiteX6" fmla="*/ 1526521 w 4096899"/>
                    <a:gd name="connsiteY6" fmla="*/ 3448518 h 3512136"/>
                    <a:gd name="connsiteX7" fmla="*/ 2516224 w 4096899"/>
                    <a:gd name="connsiteY7" fmla="*/ 3378594 h 3512136"/>
                    <a:gd name="connsiteX8" fmla="*/ 3356976 w 4096899"/>
                    <a:gd name="connsiteY8" fmla="*/ 3491136 h 3512136"/>
                    <a:gd name="connsiteX9" fmla="*/ 3747975 w 4096899"/>
                    <a:gd name="connsiteY9" fmla="*/ 3195713 h 3512136"/>
                    <a:gd name="connsiteX10" fmla="*/ 3722736 w 4096899"/>
                    <a:gd name="connsiteY10" fmla="*/ 2498514 h 3512136"/>
                    <a:gd name="connsiteX11" fmla="*/ 4039258 w 4096899"/>
                    <a:gd name="connsiteY11" fmla="*/ 2082487 h 3512136"/>
                    <a:gd name="connsiteX12" fmla="*/ 3839415 w 4096899"/>
                    <a:gd name="connsiteY12" fmla="*/ 1442217 h 3512136"/>
                    <a:gd name="connsiteX13" fmla="*/ 3597368 w 4096899"/>
                    <a:gd name="connsiteY13" fmla="*/ 920471 h 3512136"/>
                    <a:gd name="connsiteX14" fmla="*/ 3608126 w 4096899"/>
                    <a:gd name="connsiteY14" fmla="*/ 517059 h 3512136"/>
                    <a:gd name="connsiteX15" fmla="*/ 2954805 w 4096899"/>
                    <a:gd name="connsiteY15" fmla="*/ 14346 h 3512136"/>
                    <a:gd name="connsiteX16" fmla="*/ 2498433 w 4096899"/>
                    <a:gd name="connsiteY16" fmla="*/ 191646 h 3512136"/>
                    <a:gd name="connsiteX17" fmla="*/ 1955172 w 4096899"/>
                    <a:gd name="connsiteY17" fmla="*/ 172815 h 3512136"/>
                    <a:gd name="connsiteX0" fmla="*/ 1955172 w 4096899"/>
                    <a:gd name="connsiteY0" fmla="*/ 172815 h 3512136"/>
                    <a:gd name="connsiteX1" fmla="*/ 956365 w 4096899"/>
                    <a:gd name="connsiteY1" fmla="*/ 334180 h 3512136"/>
                    <a:gd name="connsiteX2" fmla="*/ 714318 w 4096899"/>
                    <a:gd name="connsiteY2" fmla="*/ 791379 h 3512136"/>
                    <a:gd name="connsiteX3" fmla="*/ 214915 w 4096899"/>
                    <a:gd name="connsiteY3" fmla="*/ 1304850 h 3512136"/>
                    <a:gd name="connsiteX4" fmla="*/ 128441 w 4096899"/>
                    <a:gd name="connsiteY4" fmla="*/ 2148497 h 3512136"/>
                    <a:gd name="connsiteX5" fmla="*/ 848789 w 4096899"/>
                    <a:gd name="connsiteY5" fmla="*/ 2803059 h 3512136"/>
                    <a:gd name="connsiteX6" fmla="*/ 1526521 w 4096899"/>
                    <a:gd name="connsiteY6" fmla="*/ 3448518 h 3512136"/>
                    <a:gd name="connsiteX7" fmla="*/ 2516224 w 4096899"/>
                    <a:gd name="connsiteY7" fmla="*/ 3378594 h 3512136"/>
                    <a:gd name="connsiteX8" fmla="*/ 3356976 w 4096899"/>
                    <a:gd name="connsiteY8" fmla="*/ 3491136 h 3512136"/>
                    <a:gd name="connsiteX9" fmla="*/ 3747975 w 4096899"/>
                    <a:gd name="connsiteY9" fmla="*/ 3195713 h 3512136"/>
                    <a:gd name="connsiteX10" fmla="*/ 3722736 w 4096899"/>
                    <a:gd name="connsiteY10" fmla="*/ 2498514 h 3512136"/>
                    <a:gd name="connsiteX11" fmla="*/ 4039258 w 4096899"/>
                    <a:gd name="connsiteY11" fmla="*/ 2082487 h 3512136"/>
                    <a:gd name="connsiteX12" fmla="*/ 3839415 w 4096899"/>
                    <a:gd name="connsiteY12" fmla="*/ 1442217 h 3512136"/>
                    <a:gd name="connsiteX13" fmla="*/ 3597368 w 4096899"/>
                    <a:gd name="connsiteY13" fmla="*/ 920471 h 3512136"/>
                    <a:gd name="connsiteX14" fmla="*/ 3608126 w 4096899"/>
                    <a:gd name="connsiteY14" fmla="*/ 517059 h 3512136"/>
                    <a:gd name="connsiteX15" fmla="*/ 2954805 w 4096899"/>
                    <a:gd name="connsiteY15" fmla="*/ 14346 h 3512136"/>
                    <a:gd name="connsiteX16" fmla="*/ 2498433 w 4096899"/>
                    <a:gd name="connsiteY16" fmla="*/ 191646 h 3512136"/>
                    <a:gd name="connsiteX17" fmla="*/ 1955172 w 4096899"/>
                    <a:gd name="connsiteY17" fmla="*/ 172815 h 3512136"/>
                    <a:gd name="connsiteX0" fmla="*/ 1978256 w 4119983"/>
                    <a:gd name="connsiteY0" fmla="*/ 172815 h 3512136"/>
                    <a:gd name="connsiteX1" fmla="*/ 979449 w 4119983"/>
                    <a:gd name="connsiteY1" fmla="*/ 334180 h 3512136"/>
                    <a:gd name="connsiteX2" fmla="*/ 737402 w 4119983"/>
                    <a:gd name="connsiteY2" fmla="*/ 791379 h 3512136"/>
                    <a:gd name="connsiteX3" fmla="*/ 237999 w 4119983"/>
                    <a:gd name="connsiteY3" fmla="*/ 1304850 h 3512136"/>
                    <a:gd name="connsiteX4" fmla="*/ 151525 w 4119983"/>
                    <a:gd name="connsiteY4" fmla="*/ 2148497 h 3512136"/>
                    <a:gd name="connsiteX5" fmla="*/ 871873 w 4119983"/>
                    <a:gd name="connsiteY5" fmla="*/ 2803059 h 3512136"/>
                    <a:gd name="connsiteX6" fmla="*/ 1549605 w 4119983"/>
                    <a:gd name="connsiteY6" fmla="*/ 3448518 h 3512136"/>
                    <a:gd name="connsiteX7" fmla="*/ 2539308 w 4119983"/>
                    <a:gd name="connsiteY7" fmla="*/ 3378594 h 3512136"/>
                    <a:gd name="connsiteX8" fmla="*/ 3380060 w 4119983"/>
                    <a:gd name="connsiteY8" fmla="*/ 3491136 h 3512136"/>
                    <a:gd name="connsiteX9" fmla="*/ 3771059 w 4119983"/>
                    <a:gd name="connsiteY9" fmla="*/ 3195713 h 3512136"/>
                    <a:gd name="connsiteX10" fmla="*/ 3745820 w 4119983"/>
                    <a:gd name="connsiteY10" fmla="*/ 2498514 h 3512136"/>
                    <a:gd name="connsiteX11" fmla="*/ 4062342 w 4119983"/>
                    <a:gd name="connsiteY11" fmla="*/ 2082487 h 3512136"/>
                    <a:gd name="connsiteX12" fmla="*/ 3862499 w 4119983"/>
                    <a:gd name="connsiteY12" fmla="*/ 1442217 h 3512136"/>
                    <a:gd name="connsiteX13" fmla="*/ 3620452 w 4119983"/>
                    <a:gd name="connsiteY13" fmla="*/ 920471 h 3512136"/>
                    <a:gd name="connsiteX14" fmla="*/ 3631210 w 4119983"/>
                    <a:gd name="connsiteY14" fmla="*/ 517059 h 3512136"/>
                    <a:gd name="connsiteX15" fmla="*/ 2977889 w 4119983"/>
                    <a:gd name="connsiteY15" fmla="*/ 14346 h 3512136"/>
                    <a:gd name="connsiteX16" fmla="*/ 2521517 w 4119983"/>
                    <a:gd name="connsiteY16" fmla="*/ 191646 h 3512136"/>
                    <a:gd name="connsiteX17" fmla="*/ 1978256 w 4119983"/>
                    <a:gd name="connsiteY17" fmla="*/ 172815 h 35121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4119983" h="3512136">
                      <a:moveTo>
                        <a:pt x="1978256" y="172815"/>
                      </a:moveTo>
                      <a:cubicBezTo>
                        <a:pt x="1779240" y="67031"/>
                        <a:pt x="1382861" y="-157086"/>
                        <a:pt x="979449" y="334180"/>
                      </a:cubicBezTo>
                      <a:cubicBezTo>
                        <a:pt x="895181" y="436377"/>
                        <a:pt x="816291" y="549333"/>
                        <a:pt x="737402" y="791379"/>
                      </a:cubicBezTo>
                      <a:cubicBezTo>
                        <a:pt x="671064" y="963501"/>
                        <a:pt x="627067" y="1052045"/>
                        <a:pt x="237999" y="1304850"/>
                      </a:cubicBezTo>
                      <a:cubicBezTo>
                        <a:pt x="-36597" y="1490488"/>
                        <a:pt x="-84453" y="1840387"/>
                        <a:pt x="151525" y="2148497"/>
                      </a:cubicBezTo>
                      <a:cubicBezTo>
                        <a:pt x="309304" y="2390544"/>
                        <a:pt x="853944" y="2501845"/>
                        <a:pt x="871873" y="2803059"/>
                      </a:cubicBezTo>
                      <a:cubicBezTo>
                        <a:pt x="920282" y="3331976"/>
                        <a:pt x="931040" y="3656498"/>
                        <a:pt x="1549605" y="3448518"/>
                      </a:cubicBezTo>
                      <a:cubicBezTo>
                        <a:pt x="1863369" y="3346320"/>
                        <a:pt x="2053421" y="3222608"/>
                        <a:pt x="2539308" y="3378594"/>
                      </a:cubicBezTo>
                      <a:cubicBezTo>
                        <a:pt x="2919412" y="3489757"/>
                        <a:pt x="3161321" y="3514444"/>
                        <a:pt x="3380060" y="3491136"/>
                      </a:cubicBezTo>
                      <a:cubicBezTo>
                        <a:pt x="3534253" y="3464242"/>
                        <a:pt x="3643759" y="3421623"/>
                        <a:pt x="3771059" y="3195713"/>
                      </a:cubicBezTo>
                      <a:cubicBezTo>
                        <a:pt x="3882221" y="2948287"/>
                        <a:pt x="3715341" y="2659879"/>
                        <a:pt x="3745820" y="2498514"/>
                      </a:cubicBezTo>
                      <a:cubicBezTo>
                        <a:pt x="3822916" y="2277983"/>
                        <a:pt x="3979867" y="2256274"/>
                        <a:pt x="4062342" y="2082487"/>
                      </a:cubicBezTo>
                      <a:cubicBezTo>
                        <a:pt x="4130474" y="1942638"/>
                        <a:pt x="4204261" y="1723065"/>
                        <a:pt x="3862499" y="1442217"/>
                      </a:cubicBezTo>
                      <a:cubicBezTo>
                        <a:pt x="3756716" y="1317309"/>
                        <a:pt x="3604316" y="1325675"/>
                        <a:pt x="3620452" y="920471"/>
                      </a:cubicBezTo>
                      <a:lnTo>
                        <a:pt x="3631210" y="517059"/>
                      </a:lnTo>
                      <a:cubicBezTo>
                        <a:pt x="3627624" y="330593"/>
                        <a:pt x="3457202" y="-81875"/>
                        <a:pt x="2977889" y="14346"/>
                      </a:cubicBezTo>
                      <a:cubicBezTo>
                        <a:pt x="2793216" y="55583"/>
                        <a:pt x="2690053" y="139651"/>
                        <a:pt x="2521517" y="191646"/>
                      </a:cubicBezTo>
                      <a:cubicBezTo>
                        <a:pt x="2300296" y="254592"/>
                        <a:pt x="2094796" y="223017"/>
                        <a:pt x="1978256" y="172815"/>
                      </a:cubicBezTo>
                      <a:close/>
                    </a:path>
                  </a:pathLst>
                </a:custGeom>
                <a:noFill/>
                <a:ln w="28575" cap="flat" cmpd="sng" algn="ctr">
                  <a:solidFill>
                    <a:srgbClr val="1E5AA4"/>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46" name="任意多边形 216">
                  <a:extLst>
                    <a:ext uri="{FF2B5EF4-FFF2-40B4-BE49-F238E27FC236}">
                      <a16:creationId xmlns:a16="http://schemas.microsoft.com/office/drawing/2014/main" id="{A42280E3-3256-45F8-B193-B15A00BE0154}"/>
                    </a:ext>
                  </a:extLst>
                </p:cNvPr>
                <p:cNvSpPr/>
                <p:nvPr/>
              </p:nvSpPr>
              <p:spPr>
                <a:xfrm>
                  <a:off x="2190941" y="1701991"/>
                  <a:ext cx="3547136" cy="3034919"/>
                </a:xfrm>
                <a:custGeom>
                  <a:avLst/>
                  <a:gdLst>
                    <a:gd name="connsiteX0" fmla="*/ 1387736 w 3286461"/>
                    <a:gd name="connsiteY0" fmla="*/ 102197 h 2904564"/>
                    <a:gd name="connsiteX1" fmla="*/ 527125 w 3286461"/>
                    <a:gd name="connsiteY1" fmla="*/ 467957 h 2904564"/>
                    <a:gd name="connsiteX2" fmla="*/ 0 w 3286461"/>
                    <a:gd name="connsiteY2" fmla="*/ 1145689 h 2904564"/>
                    <a:gd name="connsiteX3" fmla="*/ 91440 w 3286461"/>
                    <a:gd name="connsiteY3" fmla="*/ 1936376 h 2904564"/>
                    <a:gd name="connsiteX4" fmla="*/ 586292 w 3286461"/>
                    <a:gd name="connsiteY4" fmla="*/ 2630244 h 2904564"/>
                    <a:gd name="connsiteX5" fmla="*/ 1264023 w 3286461"/>
                    <a:gd name="connsiteY5" fmla="*/ 2899186 h 2904564"/>
                    <a:gd name="connsiteX6" fmla="*/ 1968649 w 3286461"/>
                    <a:gd name="connsiteY6" fmla="*/ 2904564 h 2904564"/>
                    <a:gd name="connsiteX7" fmla="*/ 2904565 w 3286461"/>
                    <a:gd name="connsiteY7" fmla="*/ 2775473 h 2904564"/>
                    <a:gd name="connsiteX8" fmla="*/ 3044414 w 3286461"/>
                    <a:gd name="connsiteY8" fmla="*/ 2366682 h 2904564"/>
                    <a:gd name="connsiteX9" fmla="*/ 3286461 w 3286461"/>
                    <a:gd name="connsiteY9" fmla="*/ 1715844 h 2904564"/>
                    <a:gd name="connsiteX10" fmla="*/ 3087445 w 3286461"/>
                    <a:gd name="connsiteY10" fmla="*/ 1226371 h 2904564"/>
                    <a:gd name="connsiteX11" fmla="*/ 2958353 w 3286461"/>
                    <a:gd name="connsiteY11" fmla="*/ 365760 h 2904564"/>
                    <a:gd name="connsiteX12" fmla="*/ 2355925 w 3286461"/>
                    <a:gd name="connsiteY12" fmla="*/ 0 h 2904564"/>
                    <a:gd name="connsiteX13" fmla="*/ 1387736 w 3286461"/>
                    <a:gd name="connsiteY13" fmla="*/ 102197 h 2904564"/>
                    <a:gd name="connsiteX0" fmla="*/ 1387736 w 3286461"/>
                    <a:gd name="connsiteY0" fmla="*/ 102197 h 2904564"/>
                    <a:gd name="connsiteX1" fmla="*/ 527125 w 3286461"/>
                    <a:gd name="connsiteY1" fmla="*/ 467957 h 2904564"/>
                    <a:gd name="connsiteX2" fmla="*/ 0 w 3286461"/>
                    <a:gd name="connsiteY2" fmla="*/ 1145689 h 2904564"/>
                    <a:gd name="connsiteX3" fmla="*/ 91440 w 3286461"/>
                    <a:gd name="connsiteY3" fmla="*/ 1936376 h 2904564"/>
                    <a:gd name="connsiteX4" fmla="*/ 586292 w 3286461"/>
                    <a:gd name="connsiteY4" fmla="*/ 2630244 h 2904564"/>
                    <a:gd name="connsiteX5" fmla="*/ 1264023 w 3286461"/>
                    <a:gd name="connsiteY5" fmla="*/ 2899186 h 2904564"/>
                    <a:gd name="connsiteX6" fmla="*/ 1968649 w 3286461"/>
                    <a:gd name="connsiteY6" fmla="*/ 2904564 h 2904564"/>
                    <a:gd name="connsiteX7" fmla="*/ 2904565 w 3286461"/>
                    <a:gd name="connsiteY7" fmla="*/ 2775473 h 2904564"/>
                    <a:gd name="connsiteX8" fmla="*/ 3044414 w 3286461"/>
                    <a:gd name="connsiteY8" fmla="*/ 2366682 h 2904564"/>
                    <a:gd name="connsiteX9" fmla="*/ 3286461 w 3286461"/>
                    <a:gd name="connsiteY9" fmla="*/ 1715844 h 2904564"/>
                    <a:gd name="connsiteX10" fmla="*/ 3087445 w 3286461"/>
                    <a:gd name="connsiteY10" fmla="*/ 1226371 h 2904564"/>
                    <a:gd name="connsiteX11" fmla="*/ 2958353 w 3286461"/>
                    <a:gd name="connsiteY11" fmla="*/ 365760 h 2904564"/>
                    <a:gd name="connsiteX12" fmla="*/ 2355925 w 3286461"/>
                    <a:gd name="connsiteY12" fmla="*/ 0 h 2904564"/>
                    <a:gd name="connsiteX13" fmla="*/ 1387736 w 3286461"/>
                    <a:gd name="connsiteY13" fmla="*/ 102197 h 2904564"/>
                    <a:gd name="connsiteX0" fmla="*/ 1387736 w 3286461"/>
                    <a:gd name="connsiteY0" fmla="*/ 102197 h 2904564"/>
                    <a:gd name="connsiteX1" fmla="*/ 527125 w 3286461"/>
                    <a:gd name="connsiteY1" fmla="*/ 467957 h 2904564"/>
                    <a:gd name="connsiteX2" fmla="*/ 0 w 3286461"/>
                    <a:gd name="connsiteY2" fmla="*/ 1145689 h 2904564"/>
                    <a:gd name="connsiteX3" fmla="*/ 91440 w 3286461"/>
                    <a:gd name="connsiteY3" fmla="*/ 1936376 h 2904564"/>
                    <a:gd name="connsiteX4" fmla="*/ 586292 w 3286461"/>
                    <a:gd name="connsiteY4" fmla="*/ 2630244 h 2904564"/>
                    <a:gd name="connsiteX5" fmla="*/ 1264023 w 3286461"/>
                    <a:gd name="connsiteY5" fmla="*/ 2899186 h 2904564"/>
                    <a:gd name="connsiteX6" fmla="*/ 1968649 w 3286461"/>
                    <a:gd name="connsiteY6" fmla="*/ 2904564 h 2904564"/>
                    <a:gd name="connsiteX7" fmla="*/ 2904565 w 3286461"/>
                    <a:gd name="connsiteY7" fmla="*/ 2775473 h 2904564"/>
                    <a:gd name="connsiteX8" fmla="*/ 3044414 w 3286461"/>
                    <a:gd name="connsiteY8" fmla="*/ 2366682 h 2904564"/>
                    <a:gd name="connsiteX9" fmla="*/ 3286461 w 3286461"/>
                    <a:gd name="connsiteY9" fmla="*/ 1715844 h 2904564"/>
                    <a:gd name="connsiteX10" fmla="*/ 3087445 w 3286461"/>
                    <a:gd name="connsiteY10" fmla="*/ 1226371 h 2904564"/>
                    <a:gd name="connsiteX11" fmla="*/ 2958353 w 3286461"/>
                    <a:gd name="connsiteY11" fmla="*/ 365760 h 2904564"/>
                    <a:gd name="connsiteX12" fmla="*/ 2355925 w 3286461"/>
                    <a:gd name="connsiteY12" fmla="*/ 0 h 2904564"/>
                    <a:gd name="connsiteX13" fmla="*/ 1387736 w 3286461"/>
                    <a:gd name="connsiteY13" fmla="*/ 102197 h 2904564"/>
                    <a:gd name="connsiteX0" fmla="*/ 1387736 w 3286461"/>
                    <a:gd name="connsiteY0" fmla="*/ 102197 h 2904564"/>
                    <a:gd name="connsiteX1" fmla="*/ 527125 w 3286461"/>
                    <a:gd name="connsiteY1" fmla="*/ 467957 h 2904564"/>
                    <a:gd name="connsiteX2" fmla="*/ 0 w 3286461"/>
                    <a:gd name="connsiteY2" fmla="*/ 1145689 h 2904564"/>
                    <a:gd name="connsiteX3" fmla="*/ 91440 w 3286461"/>
                    <a:gd name="connsiteY3" fmla="*/ 1936376 h 2904564"/>
                    <a:gd name="connsiteX4" fmla="*/ 586292 w 3286461"/>
                    <a:gd name="connsiteY4" fmla="*/ 2630244 h 2904564"/>
                    <a:gd name="connsiteX5" fmla="*/ 1264023 w 3286461"/>
                    <a:gd name="connsiteY5" fmla="*/ 2899186 h 2904564"/>
                    <a:gd name="connsiteX6" fmla="*/ 1968649 w 3286461"/>
                    <a:gd name="connsiteY6" fmla="*/ 2904564 h 2904564"/>
                    <a:gd name="connsiteX7" fmla="*/ 2904565 w 3286461"/>
                    <a:gd name="connsiteY7" fmla="*/ 2775473 h 2904564"/>
                    <a:gd name="connsiteX8" fmla="*/ 3044414 w 3286461"/>
                    <a:gd name="connsiteY8" fmla="*/ 2366682 h 2904564"/>
                    <a:gd name="connsiteX9" fmla="*/ 3286461 w 3286461"/>
                    <a:gd name="connsiteY9" fmla="*/ 1715844 h 2904564"/>
                    <a:gd name="connsiteX10" fmla="*/ 3087445 w 3286461"/>
                    <a:gd name="connsiteY10" fmla="*/ 1226371 h 2904564"/>
                    <a:gd name="connsiteX11" fmla="*/ 2958353 w 3286461"/>
                    <a:gd name="connsiteY11" fmla="*/ 365760 h 2904564"/>
                    <a:gd name="connsiteX12" fmla="*/ 2355925 w 3286461"/>
                    <a:gd name="connsiteY12" fmla="*/ 0 h 2904564"/>
                    <a:gd name="connsiteX13" fmla="*/ 1387736 w 3286461"/>
                    <a:gd name="connsiteY13" fmla="*/ 102197 h 2904564"/>
                    <a:gd name="connsiteX0" fmla="*/ 1535848 w 3434573"/>
                    <a:gd name="connsiteY0" fmla="*/ 102197 h 2904564"/>
                    <a:gd name="connsiteX1" fmla="*/ 675237 w 3434573"/>
                    <a:gd name="connsiteY1" fmla="*/ 467957 h 2904564"/>
                    <a:gd name="connsiteX2" fmla="*/ 148112 w 3434573"/>
                    <a:gd name="connsiteY2" fmla="*/ 1145689 h 2904564"/>
                    <a:gd name="connsiteX3" fmla="*/ 239552 w 3434573"/>
                    <a:gd name="connsiteY3" fmla="*/ 1936376 h 2904564"/>
                    <a:gd name="connsiteX4" fmla="*/ 734404 w 3434573"/>
                    <a:gd name="connsiteY4" fmla="*/ 2630244 h 2904564"/>
                    <a:gd name="connsiteX5" fmla="*/ 1412135 w 3434573"/>
                    <a:gd name="connsiteY5" fmla="*/ 2899186 h 2904564"/>
                    <a:gd name="connsiteX6" fmla="*/ 2116761 w 3434573"/>
                    <a:gd name="connsiteY6" fmla="*/ 2904564 h 2904564"/>
                    <a:gd name="connsiteX7" fmla="*/ 3052677 w 3434573"/>
                    <a:gd name="connsiteY7" fmla="*/ 2775473 h 2904564"/>
                    <a:gd name="connsiteX8" fmla="*/ 3192526 w 3434573"/>
                    <a:gd name="connsiteY8" fmla="*/ 2366682 h 2904564"/>
                    <a:gd name="connsiteX9" fmla="*/ 3434573 w 3434573"/>
                    <a:gd name="connsiteY9" fmla="*/ 1715844 h 2904564"/>
                    <a:gd name="connsiteX10" fmla="*/ 3235557 w 3434573"/>
                    <a:gd name="connsiteY10" fmla="*/ 1226371 h 2904564"/>
                    <a:gd name="connsiteX11" fmla="*/ 3106465 w 3434573"/>
                    <a:gd name="connsiteY11" fmla="*/ 365760 h 2904564"/>
                    <a:gd name="connsiteX12" fmla="*/ 2504037 w 3434573"/>
                    <a:gd name="connsiteY12" fmla="*/ 0 h 2904564"/>
                    <a:gd name="connsiteX13" fmla="*/ 1535848 w 3434573"/>
                    <a:gd name="connsiteY13" fmla="*/ 102197 h 2904564"/>
                    <a:gd name="connsiteX0" fmla="*/ 1535848 w 3434573"/>
                    <a:gd name="connsiteY0" fmla="*/ 102197 h 2904564"/>
                    <a:gd name="connsiteX1" fmla="*/ 675237 w 3434573"/>
                    <a:gd name="connsiteY1" fmla="*/ 467957 h 2904564"/>
                    <a:gd name="connsiteX2" fmla="*/ 148112 w 3434573"/>
                    <a:gd name="connsiteY2" fmla="*/ 1145689 h 2904564"/>
                    <a:gd name="connsiteX3" fmla="*/ 239552 w 3434573"/>
                    <a:gd name="connsiteY3" fmla="*/ 1936376 h 2904564"/>
                    <a:gd name="connsiteX4" fmla="*/ 734404 w 3434573"/>
                    <a:gd name="connsiteY4" fmla="*/ 2630244 h 2904564"/>
                    <a:gd name="connsiteX5" fmla="*/ 1412135 w 3434573"/>
                    <a:gd name="connsiteY5" fmla="*/ 2899186 h 2904564"/>
                    <a:gd name="connsiteX6" fmla="*/ 2116761 w 3434573"/>
                    <a:gd name="connsiteY6" fmla="*/ 2904564 h 2904564"/>
                    <a:gd name="connsiteX7" fmla="*/ 3052677 w 3434573"/>
                    <a:gd name="connsiteY7" fmla="*/ 2775473 h 2904564"/>
                    <a:gd name="connsiteX8" fmla="*/ 3192526 w 3434573"/>
                    <a:gd name="connsiteY8" fmla="*/ 2366682 h 2904564"/>
                    <a:gd name="connsiteX9" fmla="*/ 3434573 w 3434573"/>
                    <a:gd name="connsiteY9" fmla="*/ 1715844 h 2904564"/>
                    <a:gd name="connsiteX10" fmla="*/ 3235557 w 3434573"/>
                    <a:gd name="connsiteY10" fmla="*/ 1226371 h 2904564"/>
                    <a:gd name="connsiteX11" fmla="*/ 3106465 w 3434573"/>
                    <a:gd name="connsiteY11" fmla="*/ 365760 h 2904564"/>
                    <a:gd name="connsiteX12" fmla="*/ 2504037 w 3434573"/>
                    <a:gd name="connsiteY12" fmla="*/ 0 h 2904564"/>
                    <a:gd name="connsiteX13" fmla="*/ 1535848 w 3434573"/>
                    <a:gd name="connsiteY13" fmla="*/ 102197 h 2904564"/>
                    <a:gd name="connsiteX0" fmla="*/ 1592821 w 3491546"/>
                    <a:gd name="connsiteY0" fmla="*/ 102197 h 2904564"/>
                    <a:gd name="connsiteX1" fmla="*/ 732210 w 3491546"/>
                    <a:gd name="connsiteY1" fmla="*/ 467957 h 2904564"/>
                    <a:gd name="connsiteX2" fmla="*/ 205085 w 3491546"/>
                    <a:gd name="connsiteY2" fmla="*/ 1145689 h 2904564"/>
                    <a:gd name="connsiteX3" fmla="*/ 296525 w 3491546"/>
                    <a:gd name="connsiteY3" fmla="*/ 1936376 h 2904564"/>
                    <a:gd name="connsiteX4" fmla="*/ 791377 w 3491546"/>
                    <a:gd name="connsiteY4" fmla="*/ 2630244 h 2904564"/>
                    <a:gd name="connsiteX5" fmla="*/ 1469108 w 3491546"/>
                    <a:gd name="connsiteY5" fmla="*/ 2899186 h 2904564"/>
                    <a:gd name="connsiteX6" fmla="*/ 2173734 w 3491546"/>
                    <a:gd name="connsiteY6" fmla="*/ 2904564 h 2904564"/>
                    <a:gd name="connsiteX7" fmla="*/ 3109650 w 3491546"/>
                    <a:gd name="connsiteY7" fmla="*/ 2775473 h 2904564"/>
                    <a:gd name="connsiteX8" fmla="*/ 3249499 w 3491546"/>
                    <a:gd name="connsiteY8" fmla="*/ 2366682 h 2904564"/>
                    <a:gd name="connsiteX9" fmla="*/ 3491546 w 3491546"/>
                    <a:gd name="connsiteY9" fmla="*/ 1715844 h 2904564"/>
                    <a:gd name="connsiteX10" fmla="*/ 3292530 w 3491546"/>
                    <a:gd name="connsiteY10" fmla="*/ 1226371 h 2904564"/>
                    <a:gd name="connsiteX11" fmla="*/ 3163438 w 3491546"/>
                    <a:gd name="connsiteY11" fmla="*/ 365760 h 2904564"/>
                    <a:gd name="connsiteX12" fmla="*/ 2561010 w 3491546"/>
                    <a:gd name="connsiteY12" fmla="*/ 0 h 2904564"/>
                    <a:gd name="connsiteX13" fmla="*/ 1592821 w 3491546"/>
                    <a:gd name="connsiteY13" fmla="*/ 102197 h 2904564"/>
                    <a:gd name="connsiteX0" fmla="*/ 1592821 w 3491546"/>
                    <a:gd name="connsiteY0" fmla="*/ 102197 h 2904564"/>
                    <a:gd name="connsiteX1" fmla="*/ 732210 w 3491546"/>
                    <a:gd name="connsiteY1" fmla="*/ 467957 h 2904564"/>
                    <a:gd name="connsiteX2" fmla="*/ 205085 w 3491546"/>
                    <a:gd name="connsiteY2" fmla="*/ 1145689 h 2904564"/>
                    <a:gd name="connsiteX3" fmla="*/ 296525 w 3491546"/>
                    <a:gd name="connsiteY3" fmla="*/ 1936376 h 2904564"/>
                    <a:gd name="connsiteX4" fmla="*/ 791377 w 3491546"/>
                    <a:gd name="connsiteY4" fmla="*/ 2630244 h 2904564"/>
                    <a:gd name="connsiteX5" fmla="*/ 1469108 w 3491546"/>
                    <a:gd name="connsiteY5" fmla="*/ 2899186 h 2904564"/>
                    <a:gd name="connsiteX6" fmla="*/ 2173734 w 3491546"/>
                    <a:gd name="connsiteY6" fmla="*/ 2904564 h 2904564"/>
                    <a:gd name="connsiteX7" fmla="*/ 3109650 w 3491546"/>
                    <a:gd name="connsiteY7" fmla="*/ 2775473 h 2904564"/>
                    <a:gd name="connsiteX8" fmla="*/ 3249499 w 3491546"/>
                    <a:gd name="connsiteY8" fmla="*/ 2366682 h 2904564"/>
                    <a:gd name="connsiteX9" fmla="*/ 3491546 w 3491546"/>
                    <a:gd name="connsiteY9" fmla="*/ 1715844 h 2904564"/>
                    <a:gd name="connsiteX10" fmla="*/ 3292530 w 3491546"/>
                    <a:gd name="connsiteY10" fmla="*/ 1226371 h 2904564"/>
                    <a:gd name="connsiteX11" fmla="*/ 3163438 w 3491546"/>
                    <a:gd name="connsiteY11" fmla="*/ 365760 h 2904564"/>
                    <a:gd name="connsiteX12" fmla="*/ 2561010 w 3491546"/>
                    <a:gd name="connsiteY12" fmla="*/ 0 h 2904564"/>
                    <a:gd name="connsiteX13" fmla="*/ 1592821 w 3491546"/>
                    <a:gd name="connsiteY13" fmla="*/ 102197 h 2904564"/>
                    <a:gd name="connsiteX0" fmla="*/ 1594370 w 3493095"/>
                    <a:gd name="connsiteY0" fmla="*/ 102197 h 2904564"/>
                    <a:gd name="connsiteX1" fmla="*/ 733759 w 3493095"/>
                    <a:gd name="connsiteY1" fmla="*/ 467957 h 2904564"/>
                    <a:gd name="connsiteX2" fmla="*/ 206634 w 3493095"/>
                    <a:gd name="connsiteY2" fmla="*/ 1145689 h 2904564"/>
                    <a:gd name="connsiteX3" fmla="*/ 298074 w 3493095"/>
                    <a:gd name="connsiteY3" fmla="*/ 1936376 h 2904564"/>
                    <a:gd name="connsiteX4" fmla="*/ 792926 w 3493095"/>
                    <a:gd name="connsiteY4" fmla="*/ 2630244 h 2904564"/>
                    <a:gd name="connsiteX5" fmla="*/ 1470657 w 3493095"/>
                    <a:gd name="connsiteY5" fmla="*/ 2899186 h 2904564"/>
                    <a:gd name="connsiteX6" fmla="*/ 2175283 w 3493095"/>
                    <a:gd name="connsiteY6" fmla="*/ 2904564 h 2904564"/>
                    <a:gd name="connsiteX7" fmla="*/ 3111199 w 3493095"/>
                    <a:gd name="connsiteY7" fmla="*/ 2775473 h 2904564"/>
                    <a:gd name="connsiteX8" fmla="*/ 3251048 w 3493095"/>
                    <a:gd name="connsiteY8" fmla="*/ 2366682 h 2904564"/>
                    <a:gd name="connsiteX9" fmla="*/ 3493095 w 3493095"/>
                    <a:gd name="connsiteY9" fmla="*/ 1715844 h 2904564"/>
                    <a:gd name="connsiteX10" fmla="*/ 3294079 w 3493095"/>
                    <a:gd name="connsiteY10" fmla="*/ 1226371 h 2904564"/>
                    <a:gd name="connsiteX11" fmla="*/ 3164987 w 3493095"/>
                    <a:gd name="connsiteY11" fmla="*/ 365760 h 2904564"/>
                    <a:gd name="connsiteX12" fmla="*/ 2562559 w 3493095"/>
                    <a:gd name="connsiteY12" fmla="*/ 0 h 2904564"/>
                    <a:gd name="connsiteX13" fmla="*/ 1594370 w 3493095"/>
                    <a:gd name="connsiteY13" fmla="*/ 102197 h 2904564"/>
                    <a:gd name="connsiteX0" fmla="*/ 1594370 w 3493095"/>
                    <a:gd name="connsiteY0" fmla="*/ 102197 h 2904564"/>
                    <a:gd name="connsiteX1" fmla="*/ 733759 w 3493095"/>
                    <a:gd name="connsiteY1" fmla="*/ 467957 h 2904564"/>
                    <a:gd name="connsiteX2" fmla="*/ 206634 w 3493095"/>
                    <a:gd name="connsiteY2" fmla="*/ 1145689 h 2904564"/>
                    <a:gd name="connsiteX3" fmla="*/ 298074 w 3493095"/>
                    <a:gd name="connsiteY3" fmla="*/ 1936376 h 2904564"/>
                    <a:gd name="connsiteX4" fmla="*/ 792926 w 3493095"/>
                    <a:gd name="connsiteY4" fmla="*/ 2630244 h 2904564"/>
                    <a:gd name="connsiteX5" fmla="*/ 1470657 w 3493095"/>
                    <a:gd name="connsiteY5" fmla="*/ 2899186 h 2904564"/>
                    <a:gd name="connsiteX6" fmla="*/ 2175283 w 3493095"/>
                    <a:gd name="connsiteY6" fmla="*/ 2904564 h 2904564"/>
                    <a:gd name="connsiteX7" fmla="*/ 3111199 w 3493095"/>
                    <a:gd name="connsiteY7" fmla="*/ 2775473 h 2904564"/>
                    <a:gd name="connsiteX8" fmla="*/ 3251048 w 3493095"/>
                    <a:gd name="connsiteY8" fmla="*/ 2366682 h 2904564"/>
                    <a:gd name="connsiteX9" fmla="*/ 3493095 w 3493095"/>
                    <a:gd name="connsiteY9" fmla="*/ 1715844 h 2904564"/>
                    <a:gd name="connsiteX10" fmla="*/ 3294079 w 3493095"/>
                    <a:gd name="connsiteY10" fmla="*/ 1226371 h 2904564"/>
                    <a:gd name="connsiteX11" fmla="*/ 3164987 w 3493095"/>
                    <a:gd name="connsiteY11" fmla="*/ 365760 h 2904564"/>
                    <a:gd name="connsiteX12" fmla="*/ 2562559 w 3493095"/>
                    <a:gd name="connsiteY12" fmla="*/ 0 h 2904564"/>
                    <a:gd name="connsiteX13" fmla="*/ 1594370 w 3493095"/>
                    <a:gd name="connsiteY13" fmla="*/ 102197 h 2904564"/>
                    <a:gd name="connsiteX0" fmla="*/ 1594370 w 3493095"/>
                    <a:gd name="connsiteY0" fmla="*/ 102197 h 2904564"/>
                    <a:gd name="connsiteX1" fmla="*/ 733759 w 3493095"/>
                    <a:gd name="connsiteY1" fmla="*/ 467957 h 2904564"/>
                    <a:gd name="connsiteX2" fmla="*/ 206634 w 3493095"/>
                    <a:gd name="connsiteY2" fmla="*/ 1145689 h 2904564"/>
                    <a:gd name="connsiteX3" fmla="*/ 298074 w 3493095"/>
                    <a:gd name="connsiteY3" fmla="*/ 1936376 h 2904564"/>
                    <a:gd name="connsiteX4" fmla="*/ 792926 w 3493095"/>
                    <a:gd name="connsiteY4" fmla="*/ 2630244 h 2904564"/>
                    <a:gd name="connsiteX5" fmla="*/ 1470657 w 3493095"/>
                    <a:gd name="connsiteY5" fmla="*/ 2899186 h 2904564"/>
                    <a:gd name="connsiteX6" fmla="*/ 2175283 w 3493095"/>
                    <a:gd name="connsiteY6" fmla="*/ 2904564 h 2904564"/>
                    <a:gd name="connsiteX7" fmla="*/ 3111199 w 3493095"/>
                    <a:gd name="connsiteY7" fmla="*/ 2775473 h 2904564"/>
                    <a:gd name="connsiteX8" fmla="*/ 3251048 w 3493095"/>
                    <a:gd name="connsiteY8" fmla="*/ 2366682 h 2904564"/>
                    <a:gd name="connsiteX9" fmla="*/ 3493095 w 3493095"/>
                    <a:gd name="connsiteY9" fmla="*/ 1715844 h 2904564"/>
                    <a:gd name="connsiteX10" fmla="*/ 3294079 w 3493095"/>
                    <a:gd name="connsiteY10" fmla="*/ 1226371 h 2904564"/>
                    <a:gd name="connsiteX11" fmla="*/ 3164987 w 3493095"/>
                    <a:gd name="connsiteY11" fmla="*/ 365760 h 2904564"/>
                    <a:gd name="connsiteX12" fmla="*/ 2562559 w 3493095"/>
                    <a:gd name="connsiteY12" fmla="*/ 0 h 2904564"/>
                    <a:gd name="connsiteX13" fmla="*/ 1594370 w 3493095"/>
                    <a:gd name="connsiteY13" fmla="*/ 102197 h 2904564"/>
                    <a:gd name="connsiteX0" fmla="*/ 1594370 w 3493095"/>
                    <a:gd name="connsiteY0" fmla="*/ 102197 h 2904564"/>
                    <a:gd name="connsiteX1" fmla="*/ 733759 w 3493095"/>
                    <a:gd name="connsiteY1" fmla="*/ 467957 h 2904564"/>
                    <a:gd name="connsiteX2" fmla="*/ 206634 w 3493095"/>
                    <a:gd name="connsiteY2" fmla="*/ 1145689 h 2904564"/>
                    <a:gd name="connsiteX3" fmla="*/ 298074 w 3493095"/>
                    <a:gd name="connsiteY3" fmla="*/ 1936376 h 2904564"/>
                    <a:gd name="connsiteX4" fmla="*/ 792926 w 3493095"/>
                    <a:gd name="connsiteY4" fmla="*/ 2630244 h 2904564"/>
                    <a:gd name="connsiteX5" fmla="*/ 1470657 w 3493095"/>
                    <a:gd name="connsiteY5" fmla="*/ 2899186 h 2904564"/>
                    <a:gd name="connsiteX6" fmla="*/ 2175283 w 3493095"/>
                    <a:gd name="connsiteY6" fmla="*/ 2904564 h 2904564"/>
                    <a:gd name="connsiteX7" fmla="*/ 3111199 w 3493095"/>
                    <a:gd name="connsiteY7" fmla="*/ 2775473 h 2904564"/>
                    <a:gd name="connsiteX8" fmla="*/ 3251048 w 3493095"/>
                    <a:gd name="connsiteY8" fmla="*/ 2366682 h 2904564"/>
                    <a:gd name="connsiteX9" fmla="*/ 3493095 w 3493095"/>
                    <a:gd name="connsiteY9" fmla="*/ 1715844 h 2904564"/>
                    <a:gd name="connsiteX10" fmla="*/ 3294079 w 3493095"/>
                    <a:gd name="connsiteY10" fmla="*/ 1226371 h 2904564"/>
                    <a:gd name="connsiteX11" fmla="*/ 3164987 w 3493095"/>
                    <a:gd name="connsiteY11" fmla="*/ 365760 h 2904564"/>
                    <a:gd name="connsiteX12" fmla="*/ 2562559 w 3493095"/>
                    <a:gd name="connsiteY12" fmla="*/ 0 h 2904564"/>
                    <a:gd name="connsiteX13" fmla="*/ 1594370 w 3493095"/>
                    <a:gd name="connsiteY13" fmla="*/ 102197 h 2904564"/>
                    <a:gd name="connsiteX0" fmla="*/ 1594370 w 3493095"/>
                    <a:gd name="connsiteY0" fmla="*/ 102197 h 2939707"/>
                    <a:gd name="connsiteX1" fmla="*/ 733759 w 3493095"/>
                    <a:gd name="connsiteY1" fmla="*/ 467957 h 2939707"/>
                    <a:gd name="connsiteX2" fmla="*/ 206634 w 3493095"/>
                    <a:gd name="connsiteY2" fmla="*/ 1145689 h 2939707"/>
                    <a:gd name="connsiteX3" fmla="*/ 298074 w 3493095"/>
                    <a:gd name="connsiteY3" fmla="*/ 1936376 h 2939707"/>
                    <a:gd name="connsiteX4" fmla="*/ 792926 w 3493095"/>
                    <a:gd name="connsiteY4" fmla="*/ 2630244 h 2939707"/>
                    <a:gd name="connsiteX5" fmla="*/ 1470657 w 3493095"/>
                    <a:gd name="connsiteY5" fmla="*/ 2899186 h 2939707"/>
                    <a:gd name="connsiteX6" fmla="*/ 2175283 w 3493095"/>
                    <a:gd name="connsiteY6" fmla="*/ 2904564 h 2939707"/>
                    <a:gd name="connsiteX7" fmla="*/ 3111199 w 3493095"/>
                    <a:gd name="connsiteY7" fmla="*/ 2775473 h 2939707"/>
                    <a:gd name="connsiteX8" fmla="*/ 3251048 w 3493095"/>
                    <a:gd name="connsiteY8" fmla="*/ 2366682 h 2939707"/>
                    <a:gd name="connsiteX9" fmla="*/ 3493095 w 3493095"/>
                    <a:gd name="connsiteY9" fmla="*/ 1715844 h 2939707"/>
                    <a:gd name="connsiteX10" fmla="*/ 3294079 w 3493095"/>
                    <a:gd name="connsiteY10" fmla="*/ 1226371 h 2939707"/>
                    <a:gd name="connsiteX11" fmla="*/ 3164987 w 3493095"/>
                    <a:gd name="connsiteY11" fmla="*/ 365760 h 2939707"/>
                    <a:gd name="connsiteX12" fmla="*/ 2562559 w 3493095"/>
                    <a:gd name="connsiteY12" fmla="*/ 0 h 2939707"/>
                    <a:gd name="connsiteX13" fmla="*/ 1594370 w 3493095"/>
                    <a:gd name="connsiteY13" fmla="*/ 102197 h 2939707"/>
                    <a:gd name="connsiteX0" fmla="*/ 1594370 w 3493095"/>
                    <a:gd name="connsiteY0" fmla="*/ 102197 h 2932811"/>
                    <a:gd name="connsiteX1" fmla="*/ 733759 w 3493095"/>
                    <a:gd name="connsiteY1" fmla="*/ 467957 h 2932811"/>
                    <a:gd name="connsiteX2" fmla="*/ 206634 w 3493095"/>
                    <a:gd name="connsiteY2" fmla="*/ 1145689 h 2932811"/>
                    <a:gd name="connsiteX3" fmla="*/ 298074 w 3493095"/>
                    <a:gd name="connsiteY3" fmla="*/ 1936376 h 2932811"/>
                    <a:gd name="connsiteX4" fmla="*/ 792926 w 3493095"/>
                    <a:gd name="connsiteY4" fmla="*/ 2630244 h 2932811"/>
                    <a:gd name="connsiteX5" fmla="*/ 1470657 w 3493095"/>
                    <a:gd name="connsiteY5" fmla="*/ 2899186 h 2932811"/>
                    <a:gd name="connsiteX6" fmla="*/ 2175283 w 3493095"/>
                    <a:gd name="connsiteY6" fmla="*/ 2904564 h 2932811"/>
                    <a:gd name="connsiteX7" fmla="*/ 3111199 w 3493095"/>
                    <a:gd name="connsiteY7" fmla="*/ 2775473 h 2932811"/>
                    <a:gd name="connsiteX8" fmla="*/ 3251048 w 3493095"/>
                    <a:gd name="connsiteY8" fmla="*/ 2366682 h 2932811"/>
                    <a:gd name="connsiteX9" fmla="*/ 3493095 w 3493095"/>
                    <a:gd name="connsiteY9" fmla="*/ 1715844 h 2932811"/>
                    <a:gd name="connsiteX10" fmla="*/ 3294079 w 3493095"/>
                    <a:gd name="connsiteY10" fmla="*/ 1226371 h 2932811"/>
                    <a:gd name="connsiteX11" fmla="*/ 3164987 w 3493095"/>
                    <a:gd name="connsiteY11" fmla="*/ 365760 h 2932811"/>
                    <a:gd name="connsiteX12" fmla="*/ 2562559 w 3493095"/>
                    <a:gd name="connsiteY12" fmla="*/ 0 h 2932811"/>
                    <a:gd name="connsiteX13" fmla="*/ 1594370 w 3493095"/>
                    <a:gd name="connsiteY13" fmla="*/ 102197 h 2932811"/>
                    <a:gd name="connsiteX0" fmla="*/ 1594370 w 3493095"/>
                    <a:gd name="connsiteY0" fmla="*/ 102197 h 2932811"/>
                    <a:gd name="connsiteX1" fmla="*/ 733759 w 3493095"/>
                    <a:gd name="connsiteY1" fmla="*/ 467957 h 2932811"/>
                    <a:gd name="connsiteX2" fmla="*/ 206634 w 3493095"/>
                    <a:gd name="connsiteY2" fmla="*/ 1145689 h 2932811"/>
                    <a:gd name="connsiteX3" fmla="*/ 298074 w 3493095"/>
                    <a:gd name="connsiteY3" fmla="*/ 1936376 h 2932811"/>
                    <a:gd name="connsiteX4" fmla="*/ 792926 w 3493095"/>
                    <a:gd name="connsiteY4" fmla="*/ 2630244 h 2932811"/>
                    <a:gd name="connsiteX5" fmla="*/ 1449142 w 3493095"/>
                    <a:gd name="connsiteY5" fmla="*/ 2899186 h 2932811"/>
                    <a:gd name="connsiteX6" fmla="*/ 2175283 w 3493095"/>
                    <a:gd name="connsiteY6" fmla="*/ 2904564 h 2932811"/>
                    <a:gd name="connsiteX7" fmla="*/ 3111199 w 3493095"/>
                    <a:gd name="connsiteY7" fmla="*/ 2775473 h 2932811"/>
                    <a:gd name="connsiteX8" fmla="*/ 3251048 w 3493095"/>
                    <a:gd name="connsiteY8" fmla="*/ 2366682 h 2932811"/>
                    <a:gd name="connsiteX9" fmla="*/ 3493095 w 3493095"/>
                    <a:gd name="connsiteY9" fmla="*/ 1715844 h 2932811"/>
                    <a:gd name="connsiteX10" fmla="*/ 3294079 w 3493095"/>
                    <a:gd name="connsiteY10" fmla="*/ 1226371 h 2932811"/>
                    <a:gd name="connsiteX11" fmla="*/ 3164987 w 3493095"/>
                    <a:gd name="connsiteY11" fmla="*/ 365760 h 2932811"/>
                    <a:gd name="connsiteX12" fmla="*/ 2562559 w 3493095"/>
                    <a:gd name="connsiteY12" fmla="*/ 0 h 2932811"/>
                    <a:gd name="connsiteX13" fmla="*/ 1594370 w 3493095"/>
                    <a:gd name="connsiteY13" fmla="*/ 102197 h 2932811"/>
                    <a:gd name="connsiteX0" fmla="*/ 1594370 w 3493095"/>
                    <a:gd name="connsiteY0" fmla="*/ 102197 h 2932811"/>
                    <a:gd name="connsiteX1" fmla="*/ 733759 w 3493095"/>
                    <a:gd name="connsiteY1" fmla="*/ 467957 h 2932811"/>
                    <a:gd name="connsiteX2" fmla="*/ 206634 w 3493095"/>
                    <a:gd name="connsiteY2" fmla="*/ 1145689 h 2932811"/>
                    <a:gd name="connsiteX3" fmla="*/ 298074 w 3493095"/>
                    <a:gd name="connsiteY3" fmla="*/ 1936376 h 2932811"/>
                    <a:gd name="connsiteX4" fmla="*/ 792926 w 3493095"/>
                    <a:gd name="connsiteY4" fmla="*/ 2630244 h 2932811"/>
                    <a:gd name="connsiteX5" fmla="*/ 1449142 w 3493095"/>
                    <a:gd name="connsiteY5" fmla="*/ 2899186 h 2932811"/>
                    <a:gd name="connsiteX6" fmla="*/ 2175283 w 3493095"/>
                    <a:gd name="connsiteY6" fmla="*/ 2904564 h 2932811"/>
                    <a:gd name="connsiteX7" fmla="*/ 3111199 w 3493095"/>
                    <a:gd name="connsiteY7" fmla="*/ 2775473 h 2932811"/>
                    <a:gd name="connsiteX8" fmla="*/ 3251048 w 3493095"/>
                    <a:gd name="connsiteY8" fmla="*/ 2366682 h 2932811"/>
                    <a:gd name="connsiteX9" fmla="*/ 3493095 w 3493095"/>
                    <a:gd name="connsiteY9" fmla="*/ 1715844 h 2932811"/>
                    <a:gd name="connsiteX10" fmla="*/ 3294079 w 3493095"/>
                    <a:gd name="connsiteY10" fmla="*/ 1226371 h 2932811"/>
                    <a:gd name="connsiteX11" fmla="*/ 3164987 w 3493095"/>
                    <a:gd name="connsiteY11" fmla="*/ 365760 h 2932811"/>
                    <a:gd name="connsiteX12" fmla="*/ 2562559 w 3493095"/>
                    <a:gd name="connsiteY12" fmla="*/ 0 h 2932811"/>
                    <a:gd name="connsiteX13" fmla="*/ 1594370 w 3493095"/>
                    <a:gd name="connsiteY13" fmla="*/ 102197 h 2932811"/>
                    <a:gd name="connsiteX0" fmla="*/ 1594370 w 3493095"/>
                    <a:gd name="connsiteY0" fmla="*/ 102197 h 2944739"/>
                    <a:gd name="connsiteX1" fmla="*/ 733759 w 3493095"/>
                    <a:gd name="connsiteY1" fmla="*/ 467957 h 2944739"/>
                    <a:gd name="connsiteX2" fmla="*/ 206634 w 3493095"/>
                    <a:gd name="connsiteY2" fmla="*/ 1145689 h 2944739"/>
                    <a:gd name="connsiteX3" fmla="*/ 298074 w 3493095"/>
                    <a:gd name="connsiteY3" fmla="*/ 1936376 h 2944739"/>
                    <a:gd name="connsiteX4" fmla="*/ 792926 w 3493095"/>
                    <a:gd name="connsiteY4" fmla="*/ 2630244 h 2944739"/>
                    <a:gd name="connsiteX5" fmla="*/ 1449142 w 3493095"/>
                    <a:gd name="connsiteY5" fmla="*/ 2899186 h 2944739"/>
                    <a:gd name="connsiteX6" fmla="*/ 2175283 w 3493095"/>
                    <a:gd name="connsiteY6" fmla="*/ 2904564 h 2944739"/>
                    <a:gd name="connsiteX7" fmla="*/ 3111199 w 3493095"/>
                    <a:gd name="connsiteY7" fmla="*/ 2775473 h 2944739"/>
                    <a:gd name="connsiteX8" fmla="*/ 3251048 w 3493095"/>
                    <a:gd name="connsiteY8" fmla="*/ 2366682 h 2944739"/>
                    <a:gd name="connsiteX9" fmla="*/ 3493095 w 3493095"/>
                    <a:gd name="connsiteY9" fmla="*/ 1715844 h 2944739"/>
                    <a:gd name="connsiteX10" fmla="*/ 3294079 w 3493095"/>
                    <a:gd name="connsiteY10" fmla="*/ 1226371 h 2944739"/>
                    <a:gd name="connsiteX11" fmla="*/ 3164987 w 3493095"/>
                    <a:gd name="connsiteY11" fmla="*/ 365760 h 2944739"/>
                    <a:gd name="connsiteX12" fmla="*/ 2562559 w 3493095"/>
                    <a:gd name="connsiteY12" fmla="*/ 0 h 2944739"/>
                    <a:gd name="connsiteX13" fmla="*/ 1594370 w 3493095"/>
                    <a:gd name="connsiteY13" fmla="*/ 102197 h 2944739"/>
                    <a:gd name="connsiteX0" fmla="*/ 1594370 w 3493095"/>
                    <a:gd name="connsiteY0" fmla="*/ 102197 h 2944739"/>
                    <a:gd name="connsiteX1" fmla="*/ 733759 w 3493095"/>
                    <a:gd name="connsiteY1" fmla="*/ 467957 h 2944739"/>
                    <a:gd name="connsiteX2" fmla="*/ 206634 w 3493095"/>
                    <a:gd name="connsiteY2" fmla="*/ 1145689 h 2944739"/>
                    <a:gd name="connsiteX3" fmla="*/ 298074 w 3493095"/>
                    <a:gd name="connsiteY3" fmla="*/ 1936376 h 2944739"/>
                    <a:gd name="connsiteX4" fmla="*/ 792926 w 3493095"/>
                    <a:gd name="connsiteY4" fmla="*/ 2630244 h 2944739"/>
                    <a:gd name="connsiteX5" fmla="*/ 1449142 w 3493095"/>
                    <a:gd name="connsiteY5" fmla="*/ 2899186 h 2944739"/>
                    <a:gd name="connsiteX6" fmla="*/ 2175283 w 3493095"/>
                    <a:gd name="connsiteY6" fmla="*/ 2904564 h 2944739"/>
                    <a:gd name="connsiteX7" fmla="*/ 3111199 w 3493095"/>
                    <a:gd name="connsiteY7" fmla="*/ 2775473 h 2944739"/>
                    <a:gd name="connsiteX8" fmla="*/ 3251048 w 3493095"/>
                    <a:gd name="connsiteY8" fmla="*/ 2366682 h 2944739"/>
                    <a:gd name="connsiteX9" fmla="*/ 3493095 w 3493095"/>
                    <a:gd name="connsiteY9" fmla="*/ 1715844 h 2944739"/>
                    <a:gd name="connsiteX10" fmla="*/ 3294079 w 3493095"/>
                    <a:gd name="connsiteY10" fmla="*/ 1226371 h 2944739"/>
                    <a:gd name="connsiteX11" fmla="*/ 3164987 w 3493095"/>
                    <a:gd name="connsiteY11" fmla="*/ 365760 h 2944739"/>
                    <a:gd name="connsiteX12" fmla="*/ 2562559 w 3493095"/>
                    <a:gd name="connsiteY12" fmla="*/ 0 h 2944739"/>
                    <a:gd name="connsiteX13" fmla="*/ 1594370 w 3493095"/>
                    <a:gd name="connsiteY13" fmla="*/ 102197 h 2944739"/>
                    <a:gd name="connsiteX0" fmla="*/ 1594370 w 3493095"/>
                    <a:gd name="connsiteY0" fmla="*/ 102197 h 2978989"/>
                    <a:gd name="connsiteX1" fmla="*/ 733759 w 3493095"/>
                    <a:gd name="connsiteY1" fmla="*/ 467957 h 2978989"/>
                    <a:gd name="connsiteX2" fmla="*/ 206634 w 3493095"/>
                    <a:gd name="connsiteY2" fmla="*/ 1145689 h 2978989"/>
                    <a:gd name="connsiteX3" fmla="*/ 298074 w 3493095"/>
                    <a:gd name="connsiteY3" fmla="*/ 1936376 h 2978989"/>
                    <a:gd name="connsiteX4" fmla="*/ 792926 w 3493095"/>
                    <a:gd name="connsiteY4" fmla="*/ 2630244 h 2978989"/>
                    <a:gd name="connsiteX5" fmla="*/ 1449142 w 3493095"/>
                    <a:gd name="connsiteY5" fmla="*/ 2899186 h 2978989"/>
                    <a:gd name="connsiteX6" fmla="*/ 2175283 w 3493095"/>
                    <a:gd name="connsiteY6" fmla="*/ 2904564 h 2978989"/>
                    <a:gd name="connsiteX7" fmla="*/ 3111199 w 3493095"/>
                    <a:gd name="connsiteY7" fmla="*/ 2775473 h 2978989"/>
                    <a:gd name="connsiteX8" fmla="*/ 3251048 w 3493095"/>
                    <a:gd name="connsiteY8" fmla="*/ 2366682 h 2978989"/>
                    <a:gd name="connsiteX9" fmla="*/ 3493095 w 3493095"/>
                    <a:gd name="connsiteY9" fmla="*/ 1715844 h 2978989"/>
                    <a:gd name="connsiteX10" fmla="*/ 3294079 w 3493095"/>
                    <a:gd name="connsiteY10" fmla="*/ 1226371 h 2978989"/>
                    <a:gd name="connsiteX11" fmla="*/ 3164987 w 3493095"/>
                    <a:gd name="connsiteY11" fmla="*/ 365760 h 2978989"/>
                    <a:gd name="connsiteX12" fmla="*/ 2562559 w 3493095"/>
                    <a:gd name="connsiteY12" fmla="*/ 0 h 2978989"/>
                    <a:gd name="connsiteX13" fmla="*/ 1594370 w 3493095"/>
                    <a:gd name="connsiteY13" fmla="*/ 102197 h 2978989"/>
                    <a:gd name="connsiteX0" fmla="*/ 1594370 w 3493095"/>
                    <a:gd name="connsiteY0" fmla="*/ 102197 h 3001392"/>
                    <a:gd name="connsiteX1" fmla="*/ 733759 w 3493095"/>
                    <a:gd name="connsiteY1" fmla="*/ 467957 h 3001392"/>
                    <a:gd name="connsiteX2" fmla="*/ 206634 w 3493095"/>
                    <a:gd name="connsiteY2" fmla="*/ 1145689 h 3001392"/>
                    <a:gd name="connsiteX3" fmla="*/ 298074 w 3493095"/>
                    <a:gd name="connsiteY3" fmla="*/ 1936376 h 3001392"/>
                    <a:gd name="connsiteX4" fmla="*/ 792926 w 3493095"/>
                    <a:gd name="connsiteY4" fmla="*/ 2630244 h 3001392"/>
                    <a:gd name="connsiteX5" fmla="*/ 1449142 w 3493095"/>
                    <a:gd name="connsiteY5" fmla="*/ 2899186 h 3001392"/>
                    <a:gd name="connsiteX6" fmla="*/ 2175283 w 3493095"/>
                    <a:gd name="connsiteY6" fmla="*/ 2904564 h 3001392"/>
                    <a:gd name="connsiteX7" fmla="*/ 3111199 w 3493095"/>
                    <a:gd name="connsiteY7" fmla="*/ 2775473 h 3001392"/>
                    <a:gd name="connsiteX8" fmla="*/ 3251048 w 3493095"/>
                    <a:gd name="connsiteY8" fmla="*/ 2366682 h 3001392"/>
                    <a:gd name="connsiteX9" fmla="*/ 3493095 w 3493095"/>
                    <a:gd name="connsiteY9" fmla="*/ 1715844 h 3001392"/>
                    <a:gd name="connsiteX10" fmla="*/ 3294079 w 3493095"/>
                    <a:gd name="connsiteY10" fmla="*/ 1226371 h 3001392"/>
                    <a:gd name="connsiteX11" fmla="*/ 3164987 w 3493095"/>
                    <a:gd name="connsiteY11" fmla="*/ 365760 h 3001392"/>
                    <a:gd name="connsiteX12" fmla="*/ 2562559 w 3493095"/>
                    <a:gd name="connsiteY12" fmla="*/ 0 h 3001392"/>
                    <a:gd name="connsiteX13" fmla="*/ 1594370 w 3493095"/>
                    <a:gd name="connsiteY13" fmla="*/ 102197 h 3001392"/>
                    <a:gd name="connsiteX0" fmla="*/ 1594370 w 3493095"/>
                    <a:gd name="connsiteY0" fmla="*/ 102197 h 3008676"/>
                    <a:gd name="connsiteX1" fmla="*/ 733759 w 3493095"/>
                    <a:gd name="connsiteY1" fmla="*/ 467957 h 3008676"/>
                    <a:gd name="connsiteX2" fmla="*/ 206634 w 3493095"/>
                    <a:gd name="connsiteY2" fmla="*/ 1145689 h 3008676"/>
                    <a:gd name="connsiteX3" fmla="*/ 298074 w 3493095"/>
                    <a:gd name="connsiteY3" fmla="*/ 1936376 h 3008676"/>
                    <a:gd name="connsiteX4" fmla="*/ 792926 w 3493095"/>
                    <a:gd name="connsiteY4" fmla="*/ 2630244 h 3008676"/>
                    <a:gd name="connsiteX5" fmla="*/ 1449142 w 3493095"/>
                    <a:gd name="connsiteY5" fmla="*/ 2899186 h 3008676"/>
                    <a:gd name="connsiteX6" fmla="*/ 2175283 w 3493095"/>
                    <a:gd name="connsiteY6" fmla="*/ 2904564 h 3008676"/>
                    <a:gd name="connsiteX7" fmla="*/ 3154230 w 3493095"/>
                    <a:gd name="connsiteY7" fmla="*/ 2802367 h 3008676"/>
                    <a:gd name="connsiteX8" fmla="*/ 3251048 w 3493095"/>
                    <a:gd name="connsiteY8" fmla="*/ 2366682 h 3008676"/>
                    <a:gd name="connsiteX9" fmla="*/ 3493095 w 3493095"/>
                    <a:gd name="connsiteY9" fmla="*/ 1715844 h 3008676"/>
                    <a:gd name="connsiteX10" fmla="*/ 3294079 w 3493095"/>
                    <a:gd name="connsiteY10" fmla="*/ 1226371 h 3008676"/>
                    <a:gd name="connsiteX11" fmla="*/ 3164987 w 3493095"/>
                    <a:gd name="connsiteY11" fmla="*/ 365760 h 3008676"/>
                    <a:gd name="connsiteX12" fmla="*/ 2562559 w 3493095"/>
                    <a:gd name="connsiteY12" fmla="*/ 0 h 3008676"/>
                    <a:gd name="connsiteX13" fmla="*/ 1594370 w 3493095"/>
                    <a:gd name="connsiteY13" fmla="*/ 102197 h 3008676"/>
                    <a:gd name="connsiteX0" fmla="*/ 1594370 w 3493095"/>
                    <a:gd name="connsiteY0" fmla="*/ 102197 h 3008676"/>
                    <a:gd name="connsiteX1" fmla="*/ 733759 w 3493095"/>
                    <a:gd name="connsiteY1" fmla="*/ 467957 h 3008676"/>
                    <a:gd name="connsiteX2" fmla="*/ 206634 w 3493095"/>
                    <a:gd name="connsiteY2" fmla="*/ 1145689 h 3008676"/>
                    <a:gd name="connsiteX3" fmla="*/ 298074 w 3493095"/>
                    <a:gd name="connsiteY3" fmla="*/ 1936376 h 3008676"/>
                    <a:gd name="connsiteX4" fmla="*/ 792926 w 3493095"/>
                    <a:gd name="connsiteY4" fmla="*/ 2630244 h 3008676"/>
                    <a:gd name="connsiteX5" fmla="*/ 1449142 w 3493095"/>
                    <a:gd name="connsiteY5" fmla="*/ 2899186 h 3008676"/>
                    <a:gd name="connsiteX6" fmla="*/ 2175283 w 3493095"/>
                    <a:gd name="connsiteY6" fmla="*/ 2904564 h 3008676"/>
                    <a:gd name="connsiteX7" fmla="*/ 3154230 w 3493095"/>
                    <a:gd name="connsiteY7" fmla="*/ 2802367 h 3008676"/>
                    <a:gd name="connsiteX8" fmla="*/ 3272563 w 3493095"/>
                    <a:gd name="connsiteY8" fmla="*/ 2237590 h 3008676"/>
                    <a:gd name="connsiteX9" fmla="*/ 3493095 w 3493095"/>
                    <a:gd name="connsiteY9" fmla="*/ 1715844 h 3008676"/>
                    <a:gd name="connsiteX10" fmla="*/ 3294079 w 3493095"/>
                    <a:gd name="connsiteY10" fmla="*/ 1226371 h 3008676"/>
                    <a:gd name="connsiteX11" fmla="*/ 3164987 w 3493095"/>
                    <a:gd name="connsiteY11" fmla="*/ 365760 h 3008676"/>
                    <a:gd name="connsiteX12" fmla="*/ 2562559 w 3493095"/>
                    <a:gd name="connsiteY12" fmla="*/ 0 h 3008676"/>
                    <a:gd name="connsiteX13" fmla="*/ 1594370 w 3493095"/>
                    <a:gd name="connsiteY13" fmla="*/ 102197 h 3008676"/>
                    <a:gd name="connsiteX0" fmla="*/ 1594370 w 3493095"/>
                    <a:gd name="connsiteY0" fmla="*/ 102197 h 3001392"/>
                    <a:gd name="connsiteX1" fmla="*/ 733759 w 3493095"/>
                    <a:gd name="connsiteY1" fmla="*/ 467957 h 3001392"/>
                    <a:gd name="connsiteX2" fmla="*/ 206634 w 3493095"/>
                    <a:gd name="connsiteY2" fmla="*/ 1145689 h 3001392"/>
                    <a:gd name="connsiteX3" fmla="*/ 298074 w 3493095"/>
                    <a:gd name="connsiteY3" fmla="*/ 1936376 h 3001392"/>
                    <a:gd name="connsiteX4" fmla="*/ 792926 w 3493095"/>
                    <a:gd name="connsiteY4" fmla="*/ 2630244 h 3001392"/>
                    <a:gd name="connsiteX5" fmla="*/ 1449142 w 3493095"/>
                    <a:gd name="connsiteY5" fmla="*/ 2899186 h 3001392"/>
                    <a:gd name="connsiteX6" fmla="*/ 2175283 w 3493095"/>
                    <a:gd name="connsiteY6" fmla="*/ 2904564 h 3001392"/>
                    <a:gd name="connsiteX7" fmla="*/ 3245670 w 3493095"/>
                    <a:gd name="connsiteY7" fmla="*/ 2775473 h 3001392"/>
                    <a:gd name="connsiteX8" fmla="*/ 3272563 w 3493095"/>
                    <a:gd name="connsiteY8" fmla="*/ 2237590 h 3001392"/>
                    <a:gd name="connsiteX9" fmla="*/ 3493095 w 3493095"/>
                    <a:gd name="connsiteY9" fmla="*/ 1715844 h 3001392"/>
                    <a:gd name="connsiteX10" fmla="*/ 3294079 w 3493095"/>
                    <a:gd name="connsiteY10" fmla="*/ 1226371 h 3001392"/>
                    <a:gd name="connsiteX11" fmla="*/ 3164987 w 3493095"/>
                    <a:gd name="connsiteY11" fmla="*/ 365760 h 3001392"/>
                    <a:gd name="connsiteX12" fmla="*/ 2562559 w 3493095"/>
                    <a:gd name="connsiteY12" fmla="*/ 0 h 3001392"/>
                    <a:gd name="connsiteX13" fmla="*/ 1594370 w 3493095"/>
                    <a:gd name="connsiteY13" fmla="*/ 102197 h 3001392"/>
                    <a:gd name="connsiteX0" fmla="*/ 1594370 w 3493095"/>
                    <a:gd name="connsiteY0" fmla="*/ 102197 h 3001392"/>
                    <a:gd name="connsiteX1" fmla="*/ 733759 w 3493095"/>
                    <a:gd name="connsiteY1" fmla="*/ 467957 h 3001392"/>
                    <a:gd name="connsiteX2" fmla="*/ 206634 w 3493095"/>
                    <a:gd name="connsiteY2" fmla="*/ 1145689 h 3001392"/>
                    <a:gd name="connsiteX3" fmla="*/ 298074 w 3493095"/>
                    <a:gd name="connsiteY3" fmla="*/ 1936376 h 3001392"/>
                    <a:gd name="connsiteX4" fmla="*/ 792926 w 3493095"/>
                    <a:gd name="connsiteY4" fmla="*/ 2630244 h 3001392"/>
                    <a:gd name="connsiteX5" fmla="*/ 1449142 w 3493095"/>
                    <a:gd name="connsiteY5" fmla="*/ 2899186 h 3001392"/>
                    <a:gd name="connsiteX6" fmla="*/ 2175283 w 3493095"/>
                    <a:gd name="connsiteY6" fmla="*/ 2904564 h 3001392"/>
                    <a:gd name="connsiteX7" fmla="*/ 3245670 w 3493095"/>
                    <a:gd name="connsiteY7" fmla="*/ 2775473 h 3001392"/>
                    <a:gd name="connsiteX8" fmla="*/ 3272563 w 3493095"/>
                    <a:gd name="connsiteY8" fmla="*/ 2237590 h 3001392"/>
                    <a:gd name="connsiteX9" fmla="*/ 3493095 w 3493095"/>
                    <a:gd name="connsiteY9" fmla="*/ 1715844 h 3001392"/>
                    <a:gd name="connsiteX10" fmla="*/ 3294079 w 3493095"/>
                    <a:gd name="connsiteY10" fmla="*/ 1226371 h 3001392"/>
                    <a:gd name="connsiteX11" fmla="*/ 3164987 w 3493095"/>
                    <a:gd name="connsiteY11" fmla="*/ 365760 h 3001392"/>
                    <a:gd name="connsiteX12" fmla="*/ 2562559 w 3493095"/>
                    <a:gd name="connsiteY12" fmla="*/ 0 h 3001392"/>
                    <a:gd name="connsiteX13" fmla="*/ 1594370 w 3493095"/>
                    <a:gd name="connsiteY13" fmla="*/ 102197 h 3001392"/>
                    <a:gd name="connsiteX0" fmla="*/ 1594370 w 3493095"/>
                    <a:gd name="connsiteY0" fmla="*/ 102197 h 3001392"/>
                    <a:gd name="connsiteX1" fmla="*/ 733759 w 3493095"/>
                    <a:gd name="connsiteY1" fmla="*/ 467957 h 3001392"/>
                    <a:gd name="connsiteX2" fmla="*/ 206634 w 3493095"/>
                    <a:gd name="connsiteY2" fmla="*/ 1145689 h 3001392"/>
                    <a:gd name="connsiteX3" fmla="*/ 298074 w 3493095"/>
                    <a:gd name="connsiteY3" fmla="*/ 1936376 h 3001392"/>
                    <a:gd name="connsiteX4" fmla="*/ 792926 w 3493095"/>
                    <a:gd name="connsiteY4" fmla="*/ 2630244 h 3001392"/>
                    <a:gd name="connsiteX5" fmla="*/ 1449142 w 3493095"/>
                    <a:gd name="connsiteY5" fmla="*/ 2899186 h 3001392"/>
                    <a:gd name="connsiteX6" fmla="*/ 2175283 w 3493095"/>
                    <a:gd name="connsiteY6" fmla="*/ 2904564 h 3001392"/>
                    <a:gd name="connsiteX7" fmla="*/ 3245670 w 3493095"/>
                    <a:gd name="connsiteY7" fmla="*/ 2775473 h 3001392"/>
                    <a:gd name="connsiteX8" fmla="*/ 3267184 w 3493095"/>
                    <a:gd name="connsiteY8" fmla="*/ 2205318 h 3001392"/>
                    <a:gd name="connsiteX9" fmla="*/ 3493095 w 3493095"/>
                    <a:gd name="connsiteY9" fmla="*/ 1715844 h 3001392"/>
                    <a:gd name="connsiteX10" fmla="*/ 3294079 w 3493095"/>
                    <a:gd name="connsiteY10" fmla="*/ 1226371 h 3001392"/>
                    <a:gd name="connsiteX11" fmla="*/ 3164987 w 3493095"/>
                    <a:gd name="connsiteY11" fmla="*/ 365760 h 3001392"/>
                    <a:gd name="connsiteX12" fmla="*/ 2562559 w 3493095"/>
                    <a:gd name="connsiteY12" fmla="*/ 0 h 3001392"/>
                    <a:gd name="connsiteX13" fmla="*/ 1594370 w 3493095"/>
                    <a:gd name="connsiteY13" fmla="*/ 102197 h 3001392"/>
                    <a:gd name="connsiteX0" fmla="*/ 1594370 w 3493095"/>
                    <a:gd name="connsiteY0" fmla="*/ 102197 h 3001392"/>
                    <a:gd name="connsiteX1" fmla="*/ 733759 w 3493095"/>
                    <a:gd name="connsiteY1" fmla="*/ 467957 h 3001392"/>
                    <a:gd name="connsiteX2" fmla="*/ 206634 w 3493095"/>
                    <a:gd name="connsiteY2" fmla="*/ 1145689 h 3001392"/>
                    <a:gd name="connsiteX3" fmla="*/ 298074 w 3493095"/>
                    <a:gd name="connsiteY3" fmla="*/ 1936376 h 3001392"/>
                    <a:gd name="connsiteX4" fmla="*/ 792926 w 3493095"/>
                    <a:gd name="connsiteY4" fmla="*/ 2630244 h 3001392"/>
                    <a:gd name="connsiteX5" fmla="*/ 1449142 w 3493095"/>
                    <a:gd name="connsiteY5" fmla="*/ 2899186 h 3001392"/>
                    <a:gd name="connsiteX6" fmla="*/ 2175283 w 3493095"/>
                    <a:gd name="connsiteY6" fmla="*/ 2904564 h 3001392"/>
                    <a:gd name="connsiteX7" fmla="*/ 3245670 w 3493095"/>
                    <a:gd name="connsiteY7" fmla="*/ 2775473 h 3001392"/>
                    <a:gd name="connsiteX8" fmla="*/ 3267184 w 3493095"/>
                    <a:gd name="connsiteY8" fmla="*/ 2205318 h 3001392"/>
                    <a:gd name="connsiteX9" fmla="*/ 3493095 w 3493095"/>
                    <a:gd name="connsiteY9" fmla="*/ 1715844 h 3001392"/>
                    <a:gd name="connsiteX10" fmla="*/ 3294079 w 3493095"/>
                    <a:gd name="connsiteY10" fmla="*/ 1226371 h 3001392"/>
                    <a:gd name="connsiteX11" fmla="*/ 3164987 w 3493095"/>
                    <a:gd name="connsiteY11" fmla="*/ 365760 h 3001392"/>
                    <a:gd name="connsiteX12" fmla="*/ 2562559 w 3493095"/>
                    <a:gd name="connsiteY12" fmla="*/ 0 h 3001392"/>
                    <a:gd name="connsiteX13" fmla="*/ 1594370 w 3493095"/>
                    <a:gd name="connsiteY13" fmla="*/ 102197 h 3001392"/>
                    <a:gd name="connsiteX0" fmla="*/ 1594370 w 3493095"/>
                    <a:gd name="connsiteY0" fmla="*/ 102197 h 3001392"/>
                    <a:gd name="connsiteX1" fmla="*/ 733759 w 3493095"/>
                    <a:gd name="connsiteY1" fmla="*/ 467957 h 3001392"/>
                    <a:gd name="connsiteX2" fmla="*/ 206634 w 3493095"/>
                    <a:gd name="connsiteY2" fmla="*/ 1145689 h 3001392"/>
                    <a:gd name="connsiteX3" fmla="*/ 298074 w 3493095"/>
                    <a:gd name="connsiteY3" fmla="*/ 1936376 h 3001392"/>
                    <a:gd name="connsiteX4" fmla="*/ 792926 w 3493095"/>
                    <a:gd name="connsiteY4" fmla="*/ 2630244 h 3001392"/>
                    <a:gd name="connsiteX5" fmla="*/ 1449142 w 3493095"/>
                    <a:gd name="connsiteY5" fmla="*/ 2899186 h 3001392"/>
                    <a:gd name="connsiteX6" fmla="*/ 2175283 w 3493095"/>
                    <a:gd name="connsiteY6" fmla="*/ 2904564 h 3001392"/>
                    <a:gd name="connsiteX7" fmla="*/ 3245670 w 3493095"/>
                    <a:gd name="connsiteY7" fmla="*/ 2775473 h 3001392"/>
                    <a:gd name="connsiteX8" fmla="*/ 3267184 w 3493095"/>
                    <a:gd name="connsiteY8" fmla="*/ 2205318 h 3001392"/>
                    <a:gd name="connsiteX9" fmla="*/ 3493095 w 3493095"/>
                    <a:gd name="connsiteY9" fmla="*/ 1715844 h 3001392"/>
                    <a:gd name="connsiteX10" fmla="*/ 3294079 w 3493095"/>
                    <a:gd name="connsiteY10" fmla="*/ 1226371 h 3001392"/>
                    <a:gd name="connsiteX11" fmla="*/ 3164987 w 3493095"/>
                    <a:gd name="connsiteY11" fmla="*/ 365760 h 3001392"/>
                    <a:gd name="connsiteX12" fmla="*/ 2562559 w 3493095"/>
                    <a:gd name="connsiteY12" fmla="*/ 0 h 3001392"/>
                    <a:gd name="connsiteX13" fmla="*/ 1594370 w 3493095"/>
                    <a:gd name="connsiteY13" fmla="*/ 102197 h 3001392"/>
                    <a:gd name="connsiteX0" fmla="*/ 1594370 w 3493095"/>
                    <a:gd name="connsiteY0" fmla="*/ 102197 h 3001392"/>
                    <a:gd name="connsiteX1" fmla="*/ 733759 w 3493095"/>
                    <a:gd name="connsiteY1" fmla="*/ 467957 h 3001392"/>
                    <a:gd name="connsiteX2" fmla="*/ 206634 w 3493095"/>
                    <a:gd name="connsiteY2" fmla="*/ 1145689 h 3001392"/>
                    <a:gd name="connsiteX3" fmla="*/ 298074 w 3493095"/>
                    <a:gd name="connsiteY3" fmla="*/ 1936376 h 3001392"/>
                    <a:gd name="connsiteX4" fmla="*/ 792926 w 3493095"/>
                    <a:gd name="connsiteY4" fmla="*/ 2630244 h 3001392"/>
                    <a:gd name="connsiteX5" fmla="*/ 1449142 w 3493095"/>
                    <a:gd name="connsiteY5" fmla="*/ 2899186 h 3001392"/>
                    <a:gd name="connsiteX6" fmla="*/ 2175283 w 3493095"/>
                    <a:gd name="connsiteY6" fmla="*/ 2904564 h 3001392"/>
                    <a:gd name="connsiteX7" fmla="*/ 3245670 w 3493095"/>
                    <a:gd name="connsiteY7" fmla="*/ 2775473 h 3001392"/>
                    <a:gd name="connsiteX8" fmla="*/ 3267184 w 3493095"/>
                    <a:gd name="connsiteY8" fmla="*/ 2205318 h 3001392"/>
                    <a:gd name="connsiteX9" fmla="*/ 3493095 w 3493095"/>
                    <a:gd name="connsiteY9" fmla="*/ 1715844 h 3001392"/>
                    <a:gd name="connsiteX10" fmla="*/ 3294079 w 3493095"/>
                    <a:gd name="connsiteY10" fmla="*/ 1226371 h 3001392"/>
                    <a:gd name="connsiteX11" fmla="*/ 3164987 w 3493095"/>
                    <a:gd name="connsiteY11" fmla="*/ 365760 h 3001392"/>
                    <a:gd name="connsiteX12" fmla="*/ 2562559 w 3493095"/>
                    <a:gd name="connsiteY12" fmla="*/ 0 h 3001392"/>
                    <a:gd name="connsiteX13" fmla="*/ 1594370 w 3493095"/>
                    <a:gd name="connsiteY13" fmla="*/ 102197 h 3001392"/>
                    <a:gd name="connsiteX0" fmla="*/ 1594370 w 3493095"/>
                    <a:gd name="connsiteY0" fmla="*/ 102197 h 3001392"/>
                    <a:gd name="connsiteX1" fmla="*/ 733759 w 3493095"/>
                    <a:gd name="connsiteY1" fmla="*/ 467957 h 3001392"/>
                    <a:gd name="connsiteX2" fmla="*/ 206634 w 3493095"/>
                    <a:gd name="connsiteY2" fmla="*/ 1145689 h 3001392"/>
                    <a:gd name="connsiteX3" fmla="*/ 298074 w 3493095"/>
                    <a:gd name="connsiteY3" fmla="*/ 1936376 h 3001392"/>
                    <a:gd name="connsiteX4" fmla="*/ 792926 w 3493095"/>
                    <a:gd name="connsiteY4" fmla="*/ 2630244 h 3001392"/>
                    <a:gd name="connsiteX5" fmla="*/ 1449142 w 3493095"/>
                    <a:gd name="connsiteY5" fmla="*/ 2899186 h 3001392"/>
                    <a:gd name="connsiteX6" fmla="*/ 2175283 w 3493095"/>
                    <a:gd name="connsiteY6" fmla="*/ 2904564 h 3001392"/>
                    <a:gd name="connsiteX7" fmla="*/ 3245670 w 3493095"/>
                    <a:gd name="connsiteY7" fmla="*/ 2775473 h 3001392"/>
                    <a:gd name="connsiteX8" fmla="*/ 3267184 w 3493095"/>
                    <a:gd name="connsiteY8" fmla="*/ 2205318 h 3001392"/>
                    <a:gd name="connsiteX9" fmla="*/ 3493095 w 3493095"/>
                    <a:gd name="connsiteY9" fmla="*/ 1715844 h 3001392"/>
                    <a:gd name="connsiteX10" fmla="*/ 3294079 w 3493095"/>
                    <a:gd name="connsiteY10" fmla="*/ 1226371 h 3001392"/>
                    <a:gd name="connsiteX11" fmla="*/ 3164987 w 3493095"/>
                    <a:gd name="connsiteY11" fmla="*/ 365760 h 3001392"/>
                    <a:gd name="connsiteX12" fmla="*/ 2562559 w 3493095"/>
                    <a:gd name="connsiteY12" fmla="*/ 0 h 3001392"/>
                    <a:gd name="connsiteX13" fmla="*/ 1594370 w 3493095"/>
                    <a:gd name="connsiteY13" fmla="*/ 102197 h 3001392"/>
                    <a:gd name="connsiteX0" fmla="*/ 1594370 w 3493095"/>
                    <a:gd name="connsiteY0" fmla="*/ 102197 h 3001392"/>
                    <a:gd name="connsiteX1" fmla="*/ 733759 w 3493095"/>
                    <a:gd name="connsiteY1" fmla="*/ 467957 h 3001392"/>
                    <a:gd name="connsiteX2" fmla="*/ 206634 w 3493095"/>
                    <a:gd name="connsiteY2" fmla="*/ 1145689 h 3001392"/>
                    <a:gd name="connsiteX3" fmla="*/ 298074 w 3493095"/>
                    <a:gd name="connsiteY3" fmla="*/ 1936376 h 3001392"/>
                    <a:gd name="connsiteX4" fmla="*/ 792926 w 3493095"/>
                    <a:gd name="connsiteY4" fmla="*/ 2630244 h 3001392"/>
                    <a:gd name="connsiteX5" fmla="*/ 1449142 w 3493095"/>
                    <a:gd name="connsiteY5" fmla="*/ 2899186 h 3001392"/>
                    <a:gd name="connsiteX6" fmla="*/ 2175283 w 3493095"/>
                    <a:gd name="connsiteY6" fmla="*/ 2904564 h 3001392"/>
                    <a:gd name="connsiteX7" fmla="*/ 3245670 w 3493095"/>
                    <a:gd name="connsiteY7" fmla="*/ 2775473 h 3001392"/>
                    <a:gd name="connsiteX8" fmla="*/ 3267184 w 3493095"/>
                    <a:gd name="connsiteY8" fmla="*/ 2205318 h 3001392"/>
                    <a:gd name="connsiteX9" fmla="*/ 3493095 w 3493095"/>
                    <a:gd name="connsiteY9" fmla="*/ 1715844 h 3001392"/>
                    <a:gd name="connsiteX10" fmla="*/ 3294079 w 3493095"/>
                    <a:gd name="connsiteY10" fmla="*/ 1226371 h 3001392"/>
                    <a:gd name="connsiteX11" fmla="*/ 3164987 w 3493095"/>
                    <a:gd name="connsiteY11" fmla="*/ 365760 h 3001392"/>
                    <a:gd name="connsiteX12" fmla="*/ 2562559 w 3493095"/>
                    <a:gd name="connsiteY12" fmla="*/ 0 h 3001392"/>
                    <a:gd name="connsiteX13" fmla="*/ 1594370 w 3493095"/>
                    <a:gd name="connsiteY13" fmla="*/ 102197 h 3001392"/>
                    <a:gd name="connsiteX0" fmla="*/ 1594370 w 3493095"/>
                    <a:gd name="connsiteY0" fmla="*/ 102197 h 3001392"/>
                    <a:gd name="connsiteX1" fmla="*/ 733759 w 3493095"/>
                    <a:gd name="connsiteY1" fmla="*/ 467957 h 3001392"/>
                    <a:gd name="connsiteX2" fmla="*/ 206634 w 3493095"/>
                    <a:gd name="connsiteY2" fmla="*/ 1145689 h 3001392"/>
                    <a:gd name="connsiteX3" fmla="*/ 298074 w 3493095"/>
                    <a:gd name="connsiteY3" fmla="*/ 1936376 h 3001392"/>
                    <a:gd name="connsiteX4" fmla="*/ 792926 w 3493095"/>
                    <a:gd name="connsiteY4" fmla="*/ 2630244 h 3001392"/>
                    <a:gd name="connsiteX5" fmla="*/ 1449142 w 3493095"/>
                    <a:gd name="connsiteY5" fmla="*/ 2899186 h 3001392"/>
                    <a:gd name="connsiteX6" fmla="*/ 2175283 w 3493095"/>
                    <a:gd name="connsiteY6" fmla="*/ 2904564 h 3001392"/>
                    <a:gd name="connsiteX7" fmla="*/ 3245670 w 3493095"/>
                    <a:gd name="connsiteY7" fmla="*/ 2775473 h 3001392"/>
                    <a:gd name="connsiteX8" fmla="*/ 3267184 w 3493095"/>
                    <a:gd name="connsiteY8" fmla="*/ 2205318 h 3001392"/>
                    <a:gd name="connsiteX9" fmla="*/ 3493095 w 3493095"/>
                    <a:gd name="connsiteY9" fmla="*/ 1715844 h 3001392"/>
                    <a:gd name="connsiteX10" fmla="*/ 3294079 w 3493095"/>
                    <a:gd name="connsiteY10" fmla="*/ 1226371 h 3001392"/>
                    <a:gd name="connsiteX11" fmla="*/ 3164987 w 3493095"/>
                    <a:gd name="connsiteY11" fmla="*/ 365760 h 3001392"/>
                    <a:gd name="connsiteX12" fmla="*/ 2562559 w 3493095"/>
                    <a:gd name="connsiteY12" fmla="*/ 0 h 3001392"/>
                    <a:gd name="connsiteX13" fmla="*/ 1594370 w 3493095"/>
                    <a:gd name="connsiteY13" fmla="*/ 102197 h 3001392"/>
                    <a:gd name="connsiteX0" fmla="*/ 1594370 w 3493095"/>
                    <a:gd name="connsiteY0" fmla="*/ 135724 h 3034919"/>
                    <a:gd name="connsiteX1" fmla="*/ 733759 w 3493095"/>
                    <a:gd name="connsiteY1" fmla="*/ 501484 h 3034919"/>
                    <a:gd name="connsiteX2" fmla="*/ 206634 w 3493095"/>
                    <a:gd name="connsiteY2" fmla="*/ 1179216 h 3034919"/>
                    <a:gd name="connsiteX3" fmla="*/ 298074 w 3493095"/>
                    <a:gd name="connsiteY3" fmla="*/ 1969903 h 3034919"/>
                    <a:gd name="connsiteX4" fmla="*/ 792926 w 3493095"/>
                    <a:gd name="connsiteY4" fmla="*/ 2663771 h 3034919"/>
                    <a:gd name="connsiteX5" fmla="*/ 1449142 w 3493095"/>
                    <a:gd name="connsiteY5" fmla="*/ 2932713 h 3034919"/>
                    <a:gd name="connsiteX6" fmla="*/ 2175283 w 3493095"/>
                    <a:gd name="connsiteY6" fmla="*/ 2938091 h 3034919"/>
                    <a:gd name="connsiteX7" fmla="*/ 3245670 w 3493095"/>
                    <a:gd name="connsiteY7" fmla="*/ 2809000 h 3034919"/>
                    <a:gd name="connsiteX8" fmla="*/ 3267184 w 3493095"/>
                    <a:gd name="connsiteY8" fmla="*/ 2238845 h 3034919"/>
                    <a:gd name="connsiteX9" fmla="*/ 3493095 w 3493095"/>
                    <a:gd name="connsiteY9" fmla="*/ 1749371 h 3034919"/>
                    <a:gd name="connsiteX10" fmla="*/ 3294079 w 3493095"/>
                    <a:gd name="connsiteY10" fmla="*/ 1259898 h 3034919"/>
                    <a:gd name="connsiteX11" fmla="*/ 3164987 w 3493095"/>
                    <a:gd name="connsiteY11" fmla="*/ 399287 h 3034919"/>
                    <a:gd name="connsiteX12" fmla="*/ 2562559 w 3493095"/>
                    <a:gd name="connsiteY12" fmla="*/ 33527 h 3034919"/>
                    <a:gd name="connsiteX13" fmla="*/ 1594370 w 3493095"/>
                    <a:gd name="connsiteY13" fmla="*/ 135724 h 3034919"/>
                    <a:gd name="connsiteX0" fmla="*/ 1594370 w 3493095"/>
                    <a:gd name="connsiteY0" fmla="*/ 135724 h 3034919"/>
                    <a:gd name="connsiteX1" fmla="*/ 733759 w 3493095"/>
                    <a:gd name="connsiteY1" fmla="*/ 501484 h 3034919"/>
                    <a:gd name="connsiteX2" fmla="*/ 206634 w 3493095"/>
                    <a:gd name="connsiteY2" fmla="*/ 1179216 h 3034919"/>
                    <a:gd name="connsiteX3" fmla="*/ 298074 w 3493095"/>
                    <a:gd name="connsiteY3" fmla="*/ 1969903 h 3034919"/>
                    <a:gd name="connsiteX4" fmla="*/ 792926 w 3493095"/>
                    <a:gd name="connsiteY4" fmla="*/ 2663771 h 3034919"/>
                    <a:gd name="connsiteX5" fmla="*/ 1449142 w 3493095"/>
                    <a:gd name="connsiteY5" fmla="*/ 2932713 h 3034919"/>
                    <a:gd name="connsiteX6" fmla="*/ 2175283 w 3493095"/>
                    <a:gd name="connsiteY6" fmla="*/ 2938091 h 3034919"/>
                    <a:gd name="connsiteX7" fmla="*/ 3245670 w 3493095"/>
                    <a:gd name="connsiteY7" fmla="*/ 2809000 h 3034919"/>
                    <a:gd name="connsiteX8" fmla="*/ 3267184 w 3493095"/>
                    <a:gd name="connsiteY8" fmla="*/ 2238845 h 3034919"/>
                    <a:gd name="connsiteX9" fmla="*/ 3493095 w 3493095"/>
                    <a:gd name="connsiteY9" fmla="*/ 1749371 h 3034919"/>
                    <a:gd name="connsiteX10" fmla="*/ 3294079 w 3493095"/>
                    <a:gd name="connsiteY10" fmla="*/ 1259898 h 3034919"/>
                    <a:gd name="connsiteX11" fmla="*/ 3164987 w 3493095"/>
                    <a:gd name="connsiteY11" fmla="*/ 399287 h 3034919"/>
                    <a:gd name="connsiteX12" fmla="*/ 2562559 w 3493095"/>
                    <a:gd name="connsiteY12" fmla="*/ 33527 h 3034919"/>
                    <a:gd name="connsiteX13" fmla="*/ 1594370 w 3493095"/>
                    <a:gd name="connsiteY13" fmla="*/ 135724 h 3034919"/>
                    <a:gd name="connsiteX0" fmla="*/ 1594370 w 3493095"/>
                    <a:gd name="connsiteY0" fmla="*/ 135724 h 3034919"/>
                    <a:gd name="connsiteX1" fmla="*/ 733759 w 3493095"/>
                    <a:gd name="connsiteY1" fmla="*/ 501484 h 3034919"/>
                    <a:gd name="connsiteX2" fmla="*/ 206634 w 3493095"/>
                    <a:gd name="connsiteY2" fmla="*/ 1179216 h 3034919"/>
                    <a:gd name="connsiteX3" fmla="*/ 298074 w 3493095"/>
                    <a:gd name="connsiteY3" fmla="*/ 1969903 h 3034919"/>
                    <a:gd name="connsiteX4" fmla="*/ 792926 w 3493095"/>
                    <a:gd name="connsiteY4" fmla="*/ 2663771 h 3034919"/>
                    <a:gd name="connsiteX5" fmla="*/ 1449142 w 3493095"/>
                    <a:gd name="connsiteY5" fmla="*/ 2932713 h 3034919"/>
                    <a:gd name="connsiteX6" fmla="*/ 2175283 w 3493095"/>
                    <a:gd name="connsiteY6" fmla="*/ 2938091 h 3034919"/>
                    <a:gd name="connsiteX7" fmla="*/ 3245670 w 3493095"/>
                    <a:gd name="connsiteY7" fmla="*/ 2809000 h 3034919"/>
                    <a:gd name="connsiteX8" fmla="*/ 3267184 w 3493095"/>
                    <a:gd name="connsiteY8" fmla="*/ 2238845 h 3034919"/>
                    <a:gd name="connsiteX9" fmla="*/ 3493095 w 3493095"/>
                    <a:gd name="connsiteY9" fmla="*/ 1749371 h 3034919"/>
                    <a:gd name="connsiteX10" fmla="*/ 3294079 w 3493095"/>
                    <a:gd name="connsiteY10" fmla="*/ 1259898 h 3034919"/>
                    <a:gd name="connsiteX11" fmla="*/ 3164987 w 3493095"/>
                    <a:gd name="connsiteY11" fmla="*/ 399287 h 3034919"/>
                    <a:gd name="connsiteX12" fmla="*/ 2562559 w 3493095"/>
                    <a:gd name="connsiteY12" fmla="*/ 33527 h 3034919"/>
                    <a:gd name="connsiteX13" fmla="*/ 1594370 w 3493095"/>
                    <a:gd name="connsiteY13" fmla="*/ 135724 h 3034919"/>
                    <a:gd name="connsiteX0" fmla="*/ 1594370 w 3493095"/>
                    <a:gd name="connsiteY0" fmla="*/ 135724 h 3034919"/>
                    <a:gd name="connsiteX1" fmla="*/ 733759 w 3493095"/>
                    <a:gd name="connsiteY1" fmla="*/ 501484 h 3034919"/>
                    <a:gd name="connsiteX2" fmla="*/ 206634 w 3493095"/>
                    <a:gd name="connsiteY2" fmla="*/ 1179216 h 3034919"/>
                    <a:gd name="connsiteX3" fmla="*/ 298074 w 3493095"/>
                    <a:gd name="connsiteY3" fmla="*/ 1969903 h 3034919"/>
                    <a:gd name="connsiteX4" fmla="*/ 792926 w 3493095"/>
                    <a:gd name="connsiteY4" fmla="*/ 2663771 h 3034919"/>
                    <a:gd name="connsiteX5" fmla="*/ 1449142 w 3493095"/>
                    <a:gd name="connsiteY5" fmla="*/ 2932713 h 3034919"/>
                    <a:gd name="connsiteX6" fmla="*/ 2175283 w 3493095"/>
                    <a:gd name="connsiteY6" fmla="*/ 2938091 h 3034919"/>
                    <a:gd name="connsiteX7" fmla="*/ 3245670 w 3493095"/>
                    <a:gd name="connsiteY7" fmla="*/ 2809000 h 3034919"/>
                    <a:gd name="connsiteX8" fmla="*/ 3267184 w 3493095"/>
                    <a:gd name="connsiteY8" fmla="*/ 2238845 h 3034919"/>
                    <a:gd name="connsiteX9" fmla="*/ 3493095 w 3493095"/>
                    <a:gd name="connsiteY9" fmla="*/ 1749371 h 3034919"/>
                    <a:gd name="connsiteX10" fmla="*/ 3294079 w 3493095"/>
                    <a:gd name="connsiteY10" fmla="*/ 1259898 h 3034919"/>
                    <a:gd name="connsiteX11" fmla="*/ 3164987 w 3493095"/>
                    <a:gd name="connsiteY11" fmla="*/ 399287 h 3034919"/>
                    <a:gd name="connsiteX12" fmla="*/ 2562559 w 3493095"/>
                    <a:gd name="connsiteY12" fmla="*/ 33527 h 3034919"/>
                    <a:gd name="connsiteX13" fmla="*/ 1594370 w 3493095"/>
                    <a:gd name="connsiteY13" fmla="*/ 135724 h 3034919"/>
                    <a:gd name="connsiteX0" fmla="*/ 1594370 w 3498177"/>
                    <a:gd name="connsiteY0" fmla="*/ 135724 h 3034919"/>
                    <a:gd name="connsiteX1" fmla="*/ 733759 w 3498177"/>
                    <a:gd name="connsiteY1" fmla="*/ 501484 h 3034919"/>
                    <a:gd name="connsiteX2" fmla="*/ 206634 w 3498177"/>
                    <a:gd name="connsiteY2" fmla="*/ 1179216 h 3034919"/>
                    <a:gd name="connsiteX3" fmla="*/ 298074 w 3498177"/>
                    <a:gd name="connsiteY3" fmla="*/ 1969903 h 3034919"/>
                    <a:gd name="connsiteX4" fmla="*/ 792926 w 3498177"/>
                    <a:gd name="connsiteY4" fmla="*/ 2663771 h 3034919"/>
                    <a:gd name="connsiteX5" fmla="*/ 1449142 w 3498177"/>
                    <a:gd name="connsiteY5" fmla="*/ 2932713 h 3034919"/>
                    <a:gd name="connsiteX6" fmla="*/ 2175283 w 3498177"/>
                    <a:gd name="connsiteY6" fmla="*/ 2938091 h 3034919"/>
                    <a:gd name="connsiteX7" fmla="*/ 3245670 w 3498177"/>
                    <a:gd name="connsiteY7" fmla="*/ 2809000 h 3034919"/>
                    <a:gd name="connsiteX8" fmla="*/ 3267184 w 3498177"/>
                    <a:gd name="connsiteY8" fmla="*/ 2238845 h 3034919"/>
                    <a:gd name="connsiteX9" fmla="*/ 3493095 w 3498177"/>
                    <a:gd name="connsiteY9" fmla="*/ 1749371 h 3034919"/>
                    <a:gd name="connsiteX10" fmla="*/ 3294079 w 3498177"/>
                    <a:gd name="connsiteY10" fmla="*/ 1259898 h 3034919"/>
                    <a:gd name="connsiteX11" fmla="*/ 3164987 w 3498177"/>
                    <a:gd name="connsiteY11" fmla="*/ 399287 h 3034919"/>
                    <a:gd name="connsiteX12" fmla="*/ 2562559 w 3498177"/>
                    <a:gd name="connsiteY12" fmla="*/ 33527 h 3034919"/>
                    <a:gd name="connsiteX13" fmla="*/ 1594370 w 3498177"/>
                    <a:gd name="connsiteY13" fmla="*/ 135724 h 3034919"/>
                    <a:gd name="connsiteX0" fmla="*/ 1594370 w 3505579"/>
                    <a:gd name="connsiteY0" fmla="*/ 135724 h 3034919"/>
                    <a:gd name="connsiteX1" fmla="*/ 733759 w 3505579"/>
                    <a:gd name="connsiteY1" fmla="*/ 501484 h 3034919"/>
                    <a:gd name="connsiteX2" fmla="*/ 206634 w 3505579"/>
                    <a:gd name="connsiteY2" fmla="*/ 1179216 h 3034919"/>
                    <a:gd name="connsiteX3" fmla="*/ 298074 w 3505579"/>
                    <a:gd name="connsiteY3" fmla="*/ 1969903 h 3034919"/>
                    <a:gd name="connsiteX4" fmla="*/ 792926 w 3505579"/>
                    <a:gd name="connsiteY4" fmla="*/ 2663771 h 3034919"/>
                    <a:gd name="connsiteX5" fmla="*/ 1449142 w 3505579"/>
                    <a:gd name="connsiteY5" fmla="*/ 2932713 h 3034919"/>
                    <a:gd name="connsiteX6" fmla="*/ 2175283 w 3505579"/>
                    <a:gd name="connsiteY6" fmla="*/ 2938091 h 3034919"/>
                    <a:gd name="connsiteX7" fmla="*/ 3245670 w 3505579"/>
                    <a:gd name="connsiteY7" fmla="*/ 2809000 h 3034919"/>
                    <a:gd name="connsiteX8" fmla="*/ 3267184 w 3505579"/>
                    <a:gd name="connsiteY8" fmla="*/ 2238845 h 3034919"/>
                    <a:gd name="connsiteX9" fmla="*/ 3493095 w 3505579"/>
                    <a:gd name="connsiteY9" fmla="*/ 1749371 h 3034919"/>
                    <a:gd name="connsiteX10" fmla="*/ 3294079 w 3505579"/>
                    <a:gd name="connsiteY10" fmla="*/ 1259898 h 3034919"/>
                    <a:gd name="connsiteX11" fmla="*/ 3164987 w 3505579"/>
                    <a:gd name="connsiteY11" fmla="*/ 399287 h 3034919"/>
                    <a:gd name="connsiteX12" fmla="*/ 2562559 w 3505579"/>
                    <a:gd name="connsiteY12" fmla="*/ 33527 h 3034919"/>
                    <a:gd name="connsiteX13" fmla="*/ 1594370 w 3505579"/>
                    <a:gd name="connsiteY13" fmla="*/ 135724 h 3034919"/>
                    <a:gd name="connsiteX0" fmla="*/ 1594370 w 3505579"/>
                    <a:gd name="connsiteY0" fmla="*/ 135724 h 3034919"/>
                    <a:gd name="connsiteX1" fmla="*/ 733759 w 3505579"/>
                    <a:gd name="connsiteY1" fmla="*/ 501484 h 3034919"/>
                    <a:gd name="connsiteX2" fmla="*/ 206634 w 3505579"/>
                    <a:gd name="connsiteY2" fmla="*/ 1179216 h 3034919"/>
                    <a:gd name="connsiteX3" fmla="*/ 298074 w 3505579"/>
                    <a:gd name="connsiteY3" fmla="*/ 1969903 h 3034919"/>
                    <a:gd name="connsiteX4" fmla="*/ 792926 w 3505579"/>
                    <a:gd name="connsiteY4" fmla="*/ 2663771 h 3034919"/>
                    <a:gd name="connsiteX5" fmla="*/ 1449142 w 3505579"/>
                    <a:gd name="connsiteY5" fmla="*/ 2932713 h 3034919"/>
                    <a:gd name="connsiteX6" fmla="*/ 2175283 w 3505579"/>
                    <a:gd name="connsiteY6" fmla="*/ 2938091 h 3034919"/>
                    <a:gd name="connsiteX7" fmla="*/ 3245670 w 3505579"/>
                    <a:gd name="connsiteY7" fmla="*/ 2809000 h 3034919"/>
                    <a:gd name="connsiteX8" fmla="*/ 3267184 w 3505579"/>
                    <a:gd name="connsiteY8" fmla="*/ 2238845 h 3034919"/>
                    <a:gd name="connsiteX9" fmla="*/ 3493095 w 3505579"/>
                    <a:gd name="connsiteY9" fmla="*/ 1749371 h 3034919"/>
                    <a:gd name="connsiteX10" fmla="*/ 3294079 w 3505579"/>
                    <a:gd name="connsiteY10" fmla="*/ 1259898 h 3034919"/>
                    <a:gd name="connsiteX11" fmla="*/ 3164987 w 3505579"/>
                    <a:gd name="connsiteY11" fmla="*/ 399287 h 3034919"/>
                    <a:gd name="connsiteX12" fmla="*/ 2562559 w 3505579"/>
                    <a:gd name="connsiteY12" fmla="*/ 33527 h 3034919"/>
                    <a:gd name="connsiteX13" fmla="*/ 1594370 w 3505579"/>
                    <a:gd name="connsiteY13" fmla="*/ 135724 h 3034919"/>
                    <a:gd name="connsiteX0" fmla="*/ 1594370 w 3505579"/>
                    <a:gd name="connsiteY0" fmla="*/ 135724 h 3034919"/>
                    <a:gd name="connsiteX1" fmla="*/ 733759 w 3505579"/>
                    <a:gd name="connsiteY1" fmla="*/ 501484 h 3034919"/>
                    <a:gd name="connsiteX2" fmla="*/ 206634 w 3505579"/>
                    <a:gd name="connsiteY2" fmla="*/ 1179216 h 3034919"/>
                    <a:gd name="connsiteX3" fmla="*/ 298074 w 3505579"/>
                    <a:gd name="connsiteY3" fmla="*/ 1969903 h 3034919"/>
                    <a:gd name="connsiteX4" fmla="*/ 792926 w 3505579"/>
                    <a:gd name="connsiteY4" fmla="*/ 2663771 h 3034919"/>
                    <a:gd name="connsiteX5" fmla="*/ 1449142 w 3505579"/>
                    <a:gd name="connsiteY5" fmla="*/ 2932713 h 3034919"/>
                    <a:gd name="connsiteX6" fmla="*/ 2175283 w 3505579"/>
                    <a:gd name="connsiteY6" fmla="*/ 2938091 h 3034919"/>
                    <a:gd name="connsiteX7" fmla="*/ 3245670 w 3505579"/>
                    <a:gd name="connsiteY7" fmla="*/ 2809000 h 3034919"/>
                    <a:gd name="connsiteX8" fmla="*/ 3267184 w 3505579"/>
                    <a:gd name="connsiteY8" fmla="*/ 2238845 h 3034919"/>
                    <a:gd name="connsiteX9" fmla="*/ 3493095 w 3505579"/>
                    <a:gd name="connsiteY9" fmla="*/ 1749371 h 3034919"/>
                    <a:gd name="connsiteX10" fmla="*/ 3294079 w 3505579"/>
                    <a:gd name="connsiteY10" fmla="*/ 1259898 h 3034919"/>
                    <a:gd name="connsiteX11" fmla="*/ 3164987 w 3505579"/>
                    <a:gd name="connsiteY11" fmla="*/ 399287 h 3034919"/>
                    <a:gd name="connsiteX12" fmla="*/ 2562559 w 3505579"/>
                    <a:gd name="connsiteY12" fmla="*/ 33527 h 3034919"/>
                    <a:gd name="connsiteX13" fmla="*/ 1594370 w 3505579"/>
                    <a:gd name="connsiteY13" fmla="*/ 135724 h 3034919"/>
                    <a:gd name="connsiteX0" fmla="*/ 1594370 w 3549654"/>
                    <a:gd name="connsiteY0" fmla="*/ 135724 h 3034919"/>
                    <a:gd name="connsiteX1" fmla="*/ 733759 w 3549654"/>
                    <a:gd name="connsiteY1" fmla="*/ 501484 h 3034919"/>
                    <a:gd name="connsiteX2" fmla="*/ 206634 w 3549654"/>
                    <a:gd name="connsiteY2" fmla="*/ 1179216 h 3034919"/>
                    <a:gd name="connsiteX3" fmla="*/ 298074 w 3549654"/>
                    <a:gd name="connsiteY3" fmla="*/ 1969903 h 3034919"/>
                    <a:gd name="connsiteX4" fmla="*/ 792926 w 3549654"/>
                    <a:gd name="connsiteY4" fmla="*/ 2663771 h 3034919"/>
                    <a:gd name="connsiteX5" fmla="*/ 1449142 w 3549654"/>
                    <a:gd name="connsiteY5" fmla="*/ 2932713 h 3034919"/>
                    <a:gd name="connsiteX6" fmla="*/ 2175283 w 3549654"/>
                    <a:gd name="connsiteY6" fmla="*/ 2938091 h 3034919"/>
                    <a:gd name="connsiteX7" fmla="*/ 3245670 w 3549654"/>
                    <a:gd name="connsiteY7" fmla="*/ 2809000 h 3034919"/>
                    <a:gd name="connsiteX8" fmla="*/ 3267184 w 3549654"/>
                    <a:gd name="connsiteY8" fmla="*/ 2238845 h 3034919"/>
                    <a:gd name="connsiteX9" fmla="*/ 3541505 w 3549654"/>
                    <a:gd name="connsiteY9" fmla="*/ 1738614 h 3034919"/>
                    <a:gd name="connsiteX10" fmla="*/ 3294079 w 3549654"/>
                    <a:gd name="connsiteY10" fmla="*/ 1259898 h 3034919"/>
                    <a:gd name="connsiteX11" fmla="*/ 3164987 w 3549654"/>
                    <a:gd name="connsiteY11" fmla="*/ 399287 h 3034919"/>
                    <a:gd name="connsiteX12" fmla="*/ 2562559 w 3549654"/>
                    <a:gd name="connsiteY12" fmla="*/ 33527 h 3034919"/>
                    <a:gd name="connsiteX13" fmla="*/ 1594370 w 3549654"/>
                    <a:gd name="connsiteY13" fmla="*/ 135724 h 3034919"/>
                    <a:gd name="connsiteX0" fmla="*/ 1594370 w 3547136"/>
                    <a:gd name="connsiteY0" fmla="*/ 135724 h 3034919"/>
                    <a:gd name="connsiteX1" fmla="*/ 733759 w 3547136"/>
                    <a:gd name="connsiteY1" fmla="*/ 501484 h 3034919"/>
                    <a:gd name="connsiteX2" fmla="*/ 206634 w 3547136"/>
                    <a:gd name="connsiteY2" fmla="*/ 1179216 h 3034919"/>
                    <a:gd name="connsiteX3" fmla="*/ 298074 w 3547136"/>
                    <a:gd name="connsiteY3" fmla="*/ 1969903 h 3034919"/>
                    <a:gd name="connsiteX4" fmla="*/ 792926 w 3547136"/>
                    <a:gd name="connsiteY4" fmla="*/ 2663771 h 3034919"/>
                    <a:gd name="connsiteX5" fmla="*/ 1449142 w 3547136"/>
                    <a:gd name="connsiteY5" fmla="*/ 2932713 h 3034919"/>
                    <a:gd name="connsiteX6" fmla="*/ 2175283 w 3547136"/>
                    <a:gd name="connsiteY6" fmla="*/ 2938091 h 3034919"/>
                    <a:gd name="connsiteX7" fmla="*/ 3245670 w 3547136"/>
                    <a:gd name="connsiteY7" fmla="*/ 2809000 h 3034919"/>
                    <a:gd name="connsiteX8" fmla="*/ 3267184 w 3547136"/>
                    <a:gd name="connsiteY8" fmla="*/ 2238845 h 3034919"/>
                    <a:gd name="connsiteX9" fmla="*/ 3541505 w 3547136"/>
                    <a:gd name="connsiteY9" fmla="*/ 1738614 h 3034919"/>
                    <a:gd name="connsiteX10" fmla="*/ 3294079 w 3547136"/>
                    <a:gd name="connsiteY10" fmla="*/ 1259898 h 3034919"/>
                    <a:gd name="connsiteX11" fmla="*/ 3164987 w 3547136"/>
                    <a:gd name="connsiteY11" fmla="*/ 399287 h 3034919"/>
                    <a:gd name="connsiteX12" fmla="*/ 2562559 w 3547136"/>
                    <a:gd name="connsiteY12" fmla="*/ 33527 h 3034919"/>
                    <a:gd name="connsiteX13" fmla="*/ 1594370 w 3547136"/>
                    <a:gd name="connsiteY13" fmla="*/ 135724 h 3034919"/>
                    <a:gd name="connsiteX0" fmla="*/ 1594370 w 3547136"/>
                    <a:gd name="connsiteY0" fmla="*/ 135724 h 3034919"/>
                    <a:gd name="connsiteX1" fmla="*/ 733759 w 3547136"/>
                    <a:gd name="connsiteY1" fmla="*/ 501484 h 3034919"/>
                    <a:gd name="connsiteX2" fmla="*/ 206634 w 3547136"/>
                    <a:gd name="connsiteY2" fmla="*/ 1179216 h 3034919"/>
                    <a:gd name="connsiteX3" fmla="*/ 298074 w 3547136"/>
                    <a:gd name="connsiteY3" fmla="*/ 1969903 h 3034919"/>
                    <a:gd name="connsiteX4" fmla="*/ 792926 w 3547136"/>
                    <a:gd name="connsiteY4" fmla="*/ 2663771 h 3034919"/>
                    <a:gd name="connsiteX5" fmla="*/ 1449142 w 3547136"/>
                    <a:gd name="connsiteY5" fmla="*/ 2932713 h 3034919"/>
                    <a:gd name="connsiteX6" fmla="*/ 2175283 w 3547136"/>
                    <a:gd name="connsiteY6" fmla="*/ 2938091 h 3034919"/>
                    <a:gd name="connsiteX7" fmla="*/ 3245670 w 3547136"/>
                    <a:gd name="connsiteY7" fmla="*/ 2809000 h 3034919"/>
                    <a:gd name="connsiteX8" fmla="*/ 3267184 w 3547136"/>
                    <a:gd name="connsiteY8" fmla="*/ 2238845 h 3034919"/>
                    <a:gd name="connsiteX9" fmla="*/ 3541505 w 3547136"/>
                    <a:gd name="connsiteY9" fmla="*/ 1738614 h 3034919"/>
                    <a:gd name="connsiteX10" fmla="*/ 3294079 w 3547136"/>
                    <a:gd name="connsiteY10" fmla="*/ 1259898 h 3034919"/>
                    <a:gd name="connsiteX11" fmla="*/ 3164987 w 3547136"/>
                    <a:gd name="connsiteY11" fmla="*/ 399287 h 3034919"/>
                    <a:gd name="connsiteX12" fmla="*/ 2562559 w 3547136"/>
                    <a:gd name="connsiteY12" fmla="*/ 33527 h 3034919"/>
                    <a:gd name="connsiteX13" fmla="*/ 1594370 w 3547136"/>
                    <a:gd name="connsiteY13" fmla="*/ 135724 h 3034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547136" h="3034919">
                      <a:moveTo>
                        <a:pt x="1594370" y="135724"/>
                      </a:moveTo>
                      <a:cubicBezTo>
                        <a:pt x="1043938" y="4840"/>
                        <a:pt x="832370" y="261230"/>
                        <a:pt x="733759" y="501484"/>
                      </a:cubicBezTo>
                      <a:cubicBezTo>
                        <a:pt x="611839" y="872624"/>
                        <a:pt x="409236" y="953305"/>
                        <a:pt x="206634" y="1179216"/>
                      </a:cubicBezTo>
                      <a:cubicBezTo>
                        <a:pt x="-160919" y="1523460"/>
                        <a:pt x="20168" y="1792402"/>
                        <a:pt x="298074" y="1969903"/>
                      </a:cubicBezTo>
                      <a:cubicBezTo>
                        <a:pt x="791133" y="2190435"/>
                        <a:pt x="762446" y="2362557"/>
                        <a:pt x="792926" y="2663771"/>
                      </a:cubicBezTo>
                      <a:cubicBezTo>
                        <a:pt x="868230" y="3038495"/>
                        <a:pt x="1147928" y="3004430"/>
                        <a:pt x="1449142" y="2932713"/>
                      </a:cubicBezTo>
                      <a:cubicBezTo>
                        <a:pt x="1879448" y="2762383"/>
                        <a:pt x="2003160" y="2909404"/>
                        <a:pt x="2175283" y="2938091"/>
                      </a:cubicBezTo>
                      <a:cubicBezTo>
                        <a:pt x="3035895" y="3147866"/>
                        <a:pt x="3164988" y="2975743"/>
                        <a:pt x="3245670" y="2809000"/>
                      </a:cubicBezTo>
                      <a:cubicBezTo>
                        <a:pt x="3319180" y="2575917"/>
                        <a:pt x="3258220" y="2418139"/>
                        <a:pt x="3267184" y="2238845"/>
                      </a:cubicBezTo>
                      <a:cubicBezTo>
                        <a:pt x="3320973" y="2043415"/>
                        <a:pt x="3482338" y="1934045"/>
                        <a:pt x="3541505" y="1738614"/>
                      </a:cubicBezTo>
                      <a:cubicBezTo>
                        <a:pt x="3577364" y="1500152"/>
                        <a:pt x="3435721" y="1385403"/>
                        <a:pt x="3294079" y="1259898"/>
                      </a:cubicBezTo>
                      <a:cubicBezTo>
                        <a:pt x="3089683" y="1032195"/>
                        <a:pt x="3208018" y="686157"/>
                        <a:pt x="3164987" y="399287"/>
                      </a:cubicBezTo>
                      <a:cubicBezTo>
                        <a:pt x="3028723" y="-99150"/>
                        <a:pt x="2693443" y="-5918"/>
                        <a:pt x="2562559" y="33527"/>
                      </a:cubicBezTo>
                      <a:cubicBezTo>
                        <a:pt x="2046191" y="271989"/>
                        <a:pt x="1857933" y="203856"/>
                        <a:pt x="1594370" y="135724"/>
                      </a:cubicBezTo>
                      <a:close/>
                    </a:path>
                  </a:pathLst>
                </a:custGeom>
                <a:noFill/>
                <a:ln w="12700" cap="flat" cmpd="sng" algn="ctr">
                  <a:solidFill>
                    <a:srgbClr val="1E5AA4"/>
                  </a:solidFill>
                  <a:prstDash val="lgDashDot"/>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dirty="0">
                    <a:ln>
                      <a:noFill/>
                    </a:ln>
                    <a:solidFill>
                      <a:prstClr val="white"/>
                    </a:solidFill>
                    <a:effectLst/>
                    <a:uLnTx/>
                    <a:uFillTx/>
                    <a:latin typeface="Calibri" panose="020F0502020204030204"/>
                    <a:ea typeface="宋体" panose="02010600030101010101" pitchFamily="2" charset="-122"/>
                    <a:cs typeface="+mn-cs"/>
                  </a:endParaRPr>
                </a:p>
              </p:txBody>
            </p:sp>
          </p:grpSp>
          <p:pic>
            <p:nvPicPr>
              <p:cNvPr id="44" name="图片 2">
                <a:extLst>
                  <a:ext uri="{FF2B5EF4-FFF2-40B4-BE49-F238E27FC236}">
                    <a16:creationId xmlns:a16="http://schemas.microsoft.com/office/drawing/2014/main" id="{AC0644DF-58B5-43F4-A303-5CE444AF82A2}"/>
                  </a:ext>
                </a:extLst>
              </p:cNvPr>
              <p:cNvPicPr>
                <a:picLocks noChangeAspect="1"/>
              </p:cNvPicPr>
              <p:nvPr/>
            </p:nvPicPr>
            <p:blipFill>
              <a:blip r:embed="rId20" cstate="print">
                <a:extLst>
                  <a:ext uri="{28A0092B-C50C-407E-A947-70E740481C1C}">
                    <a14:useLocalDpi xmlns:a14="http://schemas.microsoft.com/office/drawing/2010/main" val="0"/>
                  </a:ext>
                </a:extLst>
              </a:blip>
              <a:stretch>
                <a:fillRect/>
              </a:stretch>
            </p:blipFill>
            <p:spPr>
              <a:xfrm>
                <a:off x="9308611" y="1497546"/>
                <a:ext cx="985693" cy="1513743"/>
              </a:xfrm>
              <a:prstGeom prst="rect">
                <a:avLst/>
              </a:prstGeom>
            </p:spPr>
          </p:pic>
        </p:grpSp>
      </p:grpSp>
      <p:grpSp>
        <p:nvGrpSpPr>
          <p:cNvPr id="47" name="Group 46">
            <a:extLst>
              <a:ext uri="{FF2B5EF4-FFF2-40B4-BE49-F238E27FC236}">
                <a16:creationId xmlns:a16="http://schemas.microsoft.com/office/drawing/2014/main" id="{E3D9B6F5-9D5A-42B7-9894-FBC4DAF34522}"/>
              </a:ext>
            </a:extLst>
          </p:cNvPr>
          <p:cNvGrpSpPr/>
          <p:nvPr/>
        </p:nvGrpSpPr>
        <p:grpSpPr>
          <a:xfrm>
            <a:off x="6969622" y="4373643"/>
            <a:ext cx="2628226" cy="1552728"/>
            <a:chOff x="8021253" y="3198267"/>
            <a:chExt cx="2628226" cy="1552728"/>
          </a:xfrm>
        </p:grpSpPr>
        <p:pic>
          <p:nvPicPr>
            <p:cNvPr id="48" name="Picture 2">
              <a:extLst>
                <a:ext uri="{FF2B5EF4-FFF2-40B4-BE49-F238E27FC236}">
                  <a16:creationId xmlns:a16="http://schemas.microsoft.com/office/drawing/2014/main" id="{B50B384A-F7CA-49CC-B687-F89BF7B08016}"/>
                </a:ext>
              </a:extLst>
            </p:cNvPr>
            <p:cNvPicPr>
              <a:picLocks noChangeAspect="1" noChangeArrowheads="1"/>
            </p:cNvPicPr>
            <p:nvPr/>
          </p:nvPicPr>
          <p:blipFill rotWithShape="1">
            <a:blip r:embed="rId18">
              <a:extLst>
                <a:ext uri="{BEBA8EAE-BF5A-486C-A8C5-ECC9F3942E4B}">
                  <a14:imgProps xmlns:a14="http://schemas.microsoft.com/office/drawing/2010/main">
                    <a14:imgLayer r:embed="rId16">
                      <a14:imgEffect>
                        <a14:backgroundRemoval t="60402" b="78487" l="5851" r="57979">
                          <a14:foregroundMark x1="8333" y1="69858" x2="8333" y2="69858"/>
                          <a14:foregroundMark x1="6915" y1="76005" x2="6915" y2="76005"/>
                          <a14:foregroundMark x1="6028" y1="67612" x2="6028" y2="67612"/>
                          <a14:foregroundMark x1="55674" y1="69385" x2="55674" y2="69385"/>
                          <a14:foregroundMark x1="57979" y1="72459" x2="57979" y2="72459"/>
                        </a14:backgroundRemoval>
                      </a14:imgEffect>
                    </a14:imgLayer>
                  </a14:imgProps>
                </a:ext>
                <a:ext uri="{28A0092B-C50C-407E-A947-70E740481C1C}">
                  <a14:useLocalDpi xmlns:a14="http://schemas.microsoft.com/office/drawing/2010/main" val="0"/>
                </a:ext>
              </a:extLst>
            </a:blip>
            <a:srcRect l="3983" t="58234" r="38532" b="19125"/>
            <a:stretch/>
          </p:blipFill>
          <p:spPr bwMode="auto">
            <a:xfrm>
              <a:off x="8021253" y="3198267"/>
              <a:ext cx="2628226" cy="1552728"/>
            </a:xfrm>
            <a:prstGeom prst="rect">
              <a:avLst/>
            </a:prstGeom>
            <a:noFill/>
            <a:extLst>
              <a:ext uri="{909E8E84-426E-40DD-AFC4-6F175D3DCCD1}">
                <a14:hiddenFill xmlns:a14="http://schemas.microsoft.com/office/drawing/2010/main">
                  <a:solidFill>
                    <a:srgbClr val="FFFFFF"/>
                  </a:solidFill>
                </a14:hiddenFill>
              </a:ext>
            </a:extLst>
          </p:spPr>
        </p:pic>
        <p:sp>
          <p:nvSpPr>
            <p:cNvPr id="49" name="TextBox 48">
              <a:extLst>
                <a:ext uri="{FF2B5EF4-FFF2-40B4-BE49-F238E27FC236}">
                  <a16:creationId xmlns:a16="http://schemas.microsoft.com/office/drawing/2014/main" id="{4B959D66-2FAB-4746-8B5F-783E72F1E6A7}"/>
                </a:ext>
              </a:extLst>
            </p:cNvPr>
            <p:cNvSpPr txBox="1"/>
            <p:nvPr/>
          </p:nvSpPr>
          <p:spPr>
            <a:xfrm>
              <a:off x="8345349" y="3779520"/>
              <a:ext cx="2223553" cy="707886"/>
            </a:xfrm>
            <a:prstGeom prst="rect">
              <a:avLst/>
            </a:prstGeom>
            <a:noFill/>
          </p:spPr>
          <p:txBody>
            <a:bodyPr wrap="square" rtlCol="0">
              <a:spAutoFit/>
            </a:bodyPr>
            <a:lstStyle/>
            <a:p>
              <a:pPr>
                <a:defRPr/>
              </a:pPr>
              <a:r>
                <a:rPr lang="en-US" sz="4000" b="1" dirty="0" err="1">
                  <a:solidFill>
                    <a:prstClr val="black"/>
                  </a:solidFill>
                  <a:latin typeface="Calibri" panose="020F0502020204030204"/>
                </a:rPr>
                <a:t>giao</a:t>
              </a:r>
              <a:r>
                <a:rPr lang="en-US" sz="4000" b="1" dirty="0">
                  <a:solidFill>
                    <a:prstClr val="black"/>
                  </a:solidFill>
                  <a:latin typeface="Calibri" panose="020F0502020204030204"/>
                </a:rPr>
                <a:t> </a:t>
              </a:r>
              <a:r>
                <a:rPr lang="en-US" sz="4000" b="1" dirty="0" err="1">
                  <a:solidFill>
                    <a:prstClr val="black"/>
                  </a:solidFill>
                  <a:latin typeface="Calibri" panose="020F0502020204030204"/>
                </a:rPr>
                <a:t>cảm</a:t>
              </a:r>
              <a:endParaRPr lang="en-US" sz="4000" b="1" dirty="0">
                <a:solidFill>
                  <a:prstClr val="black"/>
                </a:solidFill>
                <a:latin typeface="Calibri" panose="020F0502020204030204"/>
              </a:endParaRPr>
            </a:p>
          </p:txBody>
        </p:sp>
      </p:grpSp>
    </p:spTree>
    <p:extLst>
      <p:ext uri="{BB962C8B-B14F-4D97-AF65-F5344CB8AC3E}">
        <p14:creationId xmlns:p14="http://schemas.microsoft.com/office/powerpoint/2010/main" val="408467274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fade">
                                      <p:cBhvr>
                                        <p:cTn id="7" dur="1000"/>
                                        <p:tgtEl>
                                          <p:spTgt spid="23"/>
                                        </p:tgtEl>
                                      </p:cBhvr>
                                    </p:animEffect>
                                    <p:anim calcmode="lin" valueType="num">
                                      <p:cBhvr>
                                        <p:cTn id="8" dur="1000" fill="hold"/>
                                        <p:tgtEl>
                                          <p:spTgt spid="23"/>
                                        </p:tgtEl>
                                        <p:attrNameLst>
                                          <p:attrName>ppt_x</p:attrName>
                                        </p:attrNameLst>
                                      </p:cBhvr>
                                      <p:tavLst>
                                        <p:tav tm="0">
                                          <p:val>
                                            <p:strVal val="#ppt_x"/>
                                          </p:val>
                                        </p:tav>
                                        <p:tav tm="100000">
                                          <p:val>
                                            <p:strVal val="#ppt_x"/>
                                          </p:val>
                                        </p:tav>
                                      </p:tavLst>
                                    </p:anim>
                                    <p:anim calcmode="lin" valueType="num">
                                      <p:cBhvr>
                                        <p:cTn id="9" dur="1000" fill="hold"/>
                                        <p:tgtEl>
                                          <p:spTgt spid="2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27"/>
                                        </p:tgtEl>
                                        <p:attrNameLst>
                                          <p:attrName>style.visibility</p:attrName>
                                        </p:attrNameLst>
                                      </p:cBhvr>
                                      <p:to>
                                        <p:strVal val="visible"/>
                                      </p:to>
                                    </p:set>
                                    <p:animEffect transition="in" filter="fade">
                                      <p:cBhvr>
                                        <p:cTn id="14" dur="1000"/>
                                        <p:tgtEl>
                                          <p:spTgt spid="27"/>
                                        </p:tgtEl>
                                      </p:cBhvr>
                                    </p:animEffect>
                                    <p:anim calcmode="lin" valueType="num">
                                      <p:cBhvr>
                                        <p:cTn id="15" dur="1000" fill="hold"/>
                                        <p:tgtEl>
                                          <p:spTgt spid="27"/>
                                        </p:tgtEl>
                                        <p:attrNameLst>
                                          <p:attrName>ppt_x</p:attrName>
                                        </p:attrNameLst>
                                      </p:cBhvr>
                                      <p:tavLst>
                                        <p:tav tm="0">
                                          <p:val>
                                            <p:strVal val="#ppt_x"/>
                                          </p:val>
                                        </p:tav>
                                        <p:tav tm="100000">
                                          <p:val>
                                            <p:strVal val="#ppt_x"/>
                                          </p:val>
                                        </p:tav>
                                      </p:tavLst>
                                    </p:anim>
                                    <p:anim calcmode="lin" valueType="num">
                                      <p:cBhvr>
                                        <p:cTn id="16" dur="1000" fill="hold"/>
                                        <p:tgtEl>
                                          <p:spTgt spid="27"/>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0"/>
                                        </p:tgtEl>
                                        <p:attrNameLst>
                                          <p:attrName>style.visibility</p:attrName>
                                        </p:attrNameLst>
                                      </p:cBhvr>
                                      <p:to>
                                        <p:strVal val="visible"/>
                                      </p:to>
                                    </p:set>
                                    <p:animEffect transition="in" filter="fade">
                                      <p:cBhvr>
                                        <p:cTn id="21" dur="1000"/>
                                        <p:tgtEl>
                                          <p:spTgt spid="30"/>
                                        </p:tgtEl>
                                      </p:cBhvr>
                                    </p:animEffect>
                                    <p:anim calcmode="lin" valueType="num">
                                      <p:cBhvr>
                                        <p:cTn id="22" dur="1000" fill="hold"/>
                                        <p:tgtEl>
                                          <p:spTgt spid="30"/>
                                        </p:tgtEl>
                                        <p:attrNameLst>
                                          <p:attrName>ppt_x</p:attrName>
                                        </p:attrNameLst>
                                      </p:cBhvr>
                                      <p:tavLst>
                                        <p:tav tm="0">
                                          <p:val>
                                            <p:strVal val="#ppt_x"/>
                                          </p:val>
                                        </p:tav>
                                        <p:tav tm="100000">
                                          <p:val>
                                            <p:strVal val="#ppt_x"/>
                                          </p:val>
                                        </p:tav>
                                      </p:tavLst>
                                    </p:anim>
                                    <p:anim calcmode="lin" valueType="num">
                                      <p:cBhvr>
                                        <p:cTn id="23" dur="1000" fill="hold"/>
                                        <p:tgtEl>
                                          <p:spTgt spid="30"/>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34"/>
                                        </p:tgtEl>
                                        <p:attrNameLst>
                                          <p:attrName>style.visibility</p:attrName>
                                        </p:attrNameLst>
                                      </p:cBhvr>
                                      <p:to>
                                        <p:strVal val="visible"/>
                                      </p:to>
                                    </p:set>
                                    <p:animEffect transition="in" filter="fade">
                                      <p:cBhvr>
                                        <p:cTn id="28" dur="1000"/>
                                        <p:tgtEl>
                                          <p:spTgt spid="34"/>
                                        </p:tgtEl>
                                      </p:cBhvr>
                                    </p:animEffect>
                                    <p:anim calcmode="lin" valueType="num">
                                      <p:cBhvr>
                                        <p:cTn id="29" dur="1000" fill="hold"/>
                                        <p:tgtEl>
                                          <p:spTgt spid="34"/>
                                        </p:tgtEl>
                                        <p:attrNameLst>
                                          <p:attrName>ppt_x</p:attrName>
                                        </p:attrNameLst>
                                      </p:cBhvr>
                                      <p:tavLst>
                                        <p:tav tm="0">
                                          <p:val>
                                            <p:strVal val="#ppt_x"/>
                                          </p:val>
                                        </p:tav>
                                        <p:tav tm="100000">
                                          <p:val>
                                            <p:strVal val="#ppt_x"/>
                                          </p:val>
                                        </p:tav>
                                      </p:tavLst>
                                    </p:anim>
                                    <p:anim calcmode="lin" valueType="num">
                                      <p:cBhvr>
                                        <p:cTn id="30" dur="1000" fill="hold"/>
                                        <p:tgtEl>
                                          <p:spTgt spid="34"/>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47"/>
                                        </p:tgtEl>
                                        <p:attrNameLst>
                                          <p:attrName>style.visibility</p:attrName>
                                        </p:attrNameLst>
                                      </p:cBhvr>
                                      <p:to>
                                        <p:strVal val="visible"/>
                                      </p:to>
                                    </p:set>
                                    <p:animEffect transition="in" filter="fade">
                                      <p:cBhvr>
                                        <p:cTn id="35" dur="1000"/>
                                        <p:tgtEl>
                                          <p:spTgt spid="47"/>
                                        </p:tgtEl>
                                      </p:cBhvr>
                                    </p:animEffect>
                                    <p:anim calcmode="lin" valueType="num">
                                      <p:cBhvr>
                                        <p:cTn id="36" dur="1000" fill="hold"/>
                                        <p:tgtEl>
                                          <p:spTgt spid="47"/>
                                        </p:tgtEl>
                                        <p:attrNameLst>
                                          <p:attrName>ppt_x</p:attrName>
                                        </p:attrNameLst>
                                      </p:cBhvr>
                                      <p:tavLst>
                                        <p:tav tm="0">
                                          <p:val>
                                            <p:strVal val="#ppt_x"/>
                                          </p:val>
                                        </p:tav>
                                        <p:tav tm="100000">
                                          <p:val>
                                            <p:strVal val="#ppt_x"/>
                                          </p:val>
                                        </p:tav>
                                      </p:tavLst>
                                    </p:anim>
                                    <p:anim calcmode="lin" valueType="num">
                                      <p:cBhvr>
                                        <p:cTn id="37" dur="1000" fill="hold"/>
                                        <p:tgtEl>
                                          <p:spTgt spid="4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包图主题2">
  <a:themeElements>
    <a:clrScheme name="自定义 277">
      <a:dk1>
        <a:srgbClr val="000000"/>
      </a:dk1>
      <a:lt1>
        <a:srgbClr val="FFFFFF"/>
      </a:lt1>
      <a:dk2>
        <a:srgbClr val="778495"/>
      </a:dk2>
      <a:lt2>
        <a:srgbClr val="F0F0F0"/>
      </a:lt2>
      <a:accent1>
        <a:srgbClr val="E53238"/>
      </a:accent1>
      <a:accent2>
        <a:srgbClr val="0064D2"/>
      </a:accent2>
      <a:accent3>
        <a:srgbClr val="E53238"/>
      </a:accent3>
      <a:accent4>
        <a:srgbClr val="0064D2"/>
      </a:accent4>
      <a:accent5>
        <a:srgbClr val="E53238"/>
      </a:accent5>
      <a:accent6>
        <a:srgbClr val="0064D2"/>
      </a:accent6>
      <a:hlink>
        <a:srgbClr val="E53238"/>
      </a:hlink>
      <a:folHlink>
        <a:srgbClr val="BFBFBF"/>
      </a:folHlink>
    </a:clrScheme>
    <a:fontScheme name="自定义 1">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包图主题2" id="{50CFA792-C506-47E4-B272-6A6183483AB3}" vid="{CC1AE437-2F7F-4319-9F22-408F5F8C346F}"/>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107</TotalTime>
  <Words>426</Words>
  <Application>Microsoft Office PowerPoint</Application>
  <PresentationFormat>Widescreen</PresentationFormat>
  <Paragraphs>71</Paragraphs>
  <Slides>16</Slides>
  <Notes>8</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16</vt:i4>
      </vt:variant>
    </vt:vector>
  </HeadingPairs>
  <TitlesOfParts>
    <vt:vector size="27" baseType="lpstr">
      <vt:lpstr>等线</vt:lpstr>
      <vt:lpstr>Arial</vt:lpstr>
      <vt:lpstr>Arial-Rounded</vt:lpstr>
      <vt:lpstr>Calibri</vt:lpstr>
      <vt:lpstr>Coiny</vt:lpstr>
      <vt:lpstr>Gloria Hallelujah</vt:lpstr>
      <vt:lpstr>HP001 4 hàng</vt:lpstr>
      <vt:lpstr>Odibee Sans</vt:lpstr>
      <vt:lpstr>SVN-SAF</vt:lpstr>
      <vt:lpstr>Times New Roman</vt:lpstr>
      <vt:lpstr>包图主题2</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Thao Tran</dc:creator>
  <cp:lastModifiedBy>Administrator</cp:lastModifiedBy>
  <cp:revision>35</cp:revision>
  <dcterms:created xsi:type="dcterms:W3CDTF">2022-06-25T01:17:34Z</dcterms:created>
  <dcterms:modified xsi:type="dcterms:W3CDTF">2025-10-07T06:05:08Z</dcterms:modified>
</cp:coreProperties>
</file>