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7" r:id="rId2"/>
    <p:sldId id="2007577196" r:id="rId3"/>
    <p:sldId id="285" r:id="rId4"/>
    <p:sldId id="2007577195" r:id="rId5"/>
    <p:sldId id="2007577091" r:id="rId6"/>
    <p:sldId id="2007577198" r:id="rId7"/>
    <p:sldId id="2007577199" r:id="rId8"/>
    <p:sldId id="2007577200" r:id="rId9"/>
    <p:sldId id="2007577201" r:id="rId10"/>
    <p:sldId id="200757719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100D-8270-46A5-B92E-EC1AF9ADAB54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D004-546F-4A5D-B1E6-331B430EC3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31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F467-4040-8E2E-11EF-C76EEE4E9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CACDA-AB79-B480-776A-EAB48E803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5CF66-9218-ADF5-1C38-741AAB7F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A9239-86EB-FD4E-49D6-9F4E2F6D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9501-95B7-D78D-D082-140D7228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10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48C8-F2AA-F492-6493-E1DB08B3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9C435-6FFF-C7B4-7F02-C0A315D94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C6F6-DF38-7A78-A189-C6A6CFCE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4E07-25A1-AF8D-3C8B-AF66303C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E69C-2ED7-1D74-A58B-194C8770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84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6A7C6-670E-B57E-F27D-D9ADC9026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8604E-6419-C004-A4AB-1AB42F6DF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07CA-10AD-7DC4-935A-26FFCFDA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9DFB7-4860-A544-704F-17CDEFB0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446E-FBFB-62FF-BE87-40A8C793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75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14B7-6824-0C02-156A-295ADA2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7F37-2E0B-CCC5-7CC6-3C1C4EE1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6C728-F333-CC9D-D90D-B66600F4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DA3D-75FF-0464-0788-9366F067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F70A-AD01-BD33-375D-2AB6F2F9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5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2483-07F0-BB8D-22B6-2C492BA2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D72EE-0B6F-3130-6209-2FD39DD10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1B13-CDDC-4D3E-B4E3-136DA07F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78711-4668-3D1B-FC92-EE631D72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9C24-5904-E840-A1BA-986D3E1A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1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5524-536D-3306-8F83-216E1961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61437-DD3B-C473-3BCF-1B78BD327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E5287-9BE5-1439-E7BB-6C068A9D5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BC6CE-DB09-49AE-49C5-C954FBDD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05588-8409-3E78-A69A-DD543202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4BA2F-6D4B-E543-178E-9107C5F6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22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8CB0-C5BF-7D10-C946-6AA666BA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375BB-EB81-E12F-9DEE-8D779A5FA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F68E6-EE74-CE6C-149F-B53CC65F1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B0FDA-B595-CD5D-D860-7F899602F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83ECE-AA85-7665-8C57-D312C255C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AA7AF-EAFF-D723-3AF5-5CE5D3DF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4F499-7E98-3639-5996-D7FDBB8D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59B28-D8D9-4E9D-544F-F67D341C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133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3EB4-DC46-EEBE-2F35-3F025EBA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0BA455-9AC6-FB65-0C29-618F62DE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52960-4347-34A6-22DB-B3D1EEE5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A90C7-1F8D-FE8E-2F1F-7A798243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04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23066-12F8-3EAB-A976-933E90E7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FE0D9-AB0D-5EEB-CE46-82A8E702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5807-4925-A3C7-DBCB-9D91AE5A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75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17D5-B7D8-D604-EE64-D199C28D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657BF-2D5C-6682-9C45-263B7A6F5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5C8B3-B136-43E8-1A49-D0F7BD21A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36370-C4E6-13FE-4DB5-2BA0ED2C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D21D2-5747-B3AA-79AC-E8CC9D4D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0F3CE-A18A-9881-7B9A-AEE2919B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83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08C1-FDA9-B66F-54B8-80B2886B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85ABB-12AC-9F70-104F-EEB1F6C25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5393-8BFE-91C7-10E4-5AEC10B4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785A9-ACBE-8A60-8D47-A3D14A19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BC2B8-4731-D6D6-5885-89F1489D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B5D5B-CDA6-5866-5BD2-D3B65D0C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907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EDDB0-F7DA-3D97-92FC-8878E641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161F9-14E9-081F-FAE0-FEA52F6D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1411A-A4C5-D701-D45C-E0FC73AFF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3CAE4-68BA-463B-8E42-54834285B2A3}" type="datetimeFigureOut">
              <a:rPr lang="vi-VN" smtClean="0"/>
              <a:t>07/10/2025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44C67-97AC-4565-90DA-CAEDE1BE9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16328-41A3-F740-9EDB-7501262DA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C244A-79D1-4FC5-B431-96B0D7E0D3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14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8C3A7156-E4BB-83BB-8888-B019381C7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" name="图片 29">
            <a:extLst>
              <a:ext uri="{FF2B5EF4-FFF2-40B4-BE49-F238E27FC236}">
                <a16:creationId xmlns:a16="http://schemas.microsoft.com/office/drawing/2014/main" id="{71EB0DCD-0E01-D036-2BCB-33347FC55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6043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65224ACD-0E37-6CE0-4F43-9027E3B4749D}"/>
              </a:ext>
            </a:extLst>
          </p:cNvPr>
          <p:cNvSpPr txBox="1"/>
          <p:nvPr/>
        </p:nvSpPr>
        <p:spPr>
          <a:xfrm>
            <a:off x="4742843" y="1747543"/>
            <a:ext cx="271901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Tạm</a:t>
            </a:r>
            <a:r>
              <a:rPr lang="en-US" altLang="zh-CN" sz="4800" b="1" dirty="0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biệt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" name="图片 28">
            <a:extLst>
              <a:ext uri="{FF2B5EF4-FFF2-40B4-BE49-F238E27FC236}">
                <a16:creationId xmlns:a16="http://schemas.microsoft.com/office/drawing/2014/main" id="{AF51BE12-700F-730A-B4AE-6917EE614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9570F98E-9031-5B58-6836-091D833144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705265" y="339874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tiếp các từ ngữ về nhà trường trong từng nhóm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297943" y="926018"/>
            <a:ext cx="42497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4" y="1994496"/>
            <a:ext cx="10563862" cy="4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788096" y="22905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791893" y="302907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iáo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799799" y="38035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808633" y="455533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786547" y="527387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563564" y="234351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557615" y="308588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564563" y="3821982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564563" y="454730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559635" y="5260220"/>
            <a:ext cx="223795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36109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08641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02880" y="383151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498845" y="454143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454199" y="5277362"/>
            <a:ext cx="2267098" cy="7596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2905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77640" y="30158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194975" y="374604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12310" y="451212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194975" y="527070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hảo</a:t>
            </a: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31A7790-DB93-BA94-0600-20A55E949435}"/>
              </a:ext>
            </a:extLst>
          </p:cNvPr>
          <p:cNvSpPr/>
          <p:nvPr/>
        </p:nvSpPr>
        <p:spPr>
          <a:xfrm>
            <a:off x="747262" y="604664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E419DD-2337-21A8-0A4C-1AC68ED4D4C5}"/>
              </a:ext>
            </a:extLst>
          </p:cNvPr>
          <p:cNvSpPr/>
          <p:nvPr/>
        </p:nvSpPr>
        <p:spPr>
          <a:xfrm>
            <a:off x="3619869" y="5996318"/>
            <a:ext cx="2237955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159CB8E-D412-F20A-51A1-A5AFE58D1841}"/>
              </a:ext>
            </a:extLst>
          </p:cNvPr>
          <p:cNvSpPr/>
          <p:nvPr/>
        </p:nvSpPr>
        <p:spPr>
          <a:xfrm>
            <a:off x="6465384" y="608704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EF4FD6C-B507-44C7-180C-49D38935E2AB}"/>
              </a:ext>
            </a:extLst>
          </p:cNvPr>
          <p:cNvSpPr/>
          <p:nvPr/>
        </p:nvSpPr>
        <p:spPr>
          <a:xfrm>
            <a:off x="9156303" y="602929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2" grpId="0" animBg="1"/>
          <p:bldP spid="3" grpId="0" animBg="1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0" fill="hold">
                          <p:stCondLst>
                            <p:cond delay="indefinite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6" fill="hold">
                          <p:stCondLst>
                            <p:cond delay="indefinite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  <p:bldP spid="2" grpId="0" animBg="1"/>
          <p:bldP spid="3" grpId="0" animBg="1"/>
          <p:bldP spid="4" grpId="0" animBg="1"/>
          <p:bldP spid="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35088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nào dưới đây là câu hỏi? Dựa vào đâu em biết điều đó?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293512" y="871741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076326" y="1741599"/>
            <a:ext cx="10481586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5 h 1035857"/>
                <a:gd name="connsiteX1" fmla="*/ 136395 w 1408892"/>
                <a:gd name="connsiteY1" fmla="*/ 0 h 1035857"/>
                <a:gd name="connsiteX2" fmla="*/ 189413 w 1408892"/>
                <a:gd name="connsiteY2" fmla="*/ 0 h 1035857"/>
                <a:gd name="connsiteX3" fmla="*/ 253792 w 1408892"/>
                <a:gd name="connsiteY3" fmla="*/ 0 h 1035857"/>
                <a:gd name="connsiteX4" fmla="*/ 306810 w 1408892"/>
                <a:gd name="connsiteY4" fmla="*/ 0 h 1035857"/>
                <a:gd name="connsiteX5" fmla="*/ 359828 w 1408892"/>
                <a:gd name="connsiteY5" fmla="*/ 0 h 1035857"/>
                <a:gd name="connsiteX6" fmla="*/ 412846 w 1408892"/>
                <a:gd name="connsiteY6" fmla="*/ 0 h 1035857"/>
                <a:gd name="connsiteX7" fmla="*/ 477225 w 1408892"/>
                <a:gd name="connsiteY7" fmla="*/ 0 h 1035857"/>
                <a:gd name="connsiteX8" fmla="*/ 530243 w 1408892"/>
                <a:gd name="connsiteY8" fmla="*/ 0 h 1035857"/>
                <a:gd name="connsiteX9" fmla="*/ 571900 w 1408892"/>
                <a:gd name="connsiteY9" fmla="*/ 0 h 1035857"/>
                <a:gd name="connsiteX10" fmla="*/ 659001 w 1408892"/>
                <a:gd name="connsiteY10" fmla="*/ 0 h 1035857"/>
                <a:gd name="connsiteX11" fmla="*/ 700658 w 1408892"/>
                <a:gd name="connsiteY11" fmla="*/ 0 h 1035857"/>
                <a:gd name="connsiteX12" fmla="*/ 753677 w 1408892"/>
                <a:gd name="connsiteY12" fmla="*/ 0 h 1035857"/>
                <a:gd name="connsiteX13" fmla="*/ 795334 w 1408892"/>
                <a:gd name="connsiteY13" fmla="*/ 0 h 1035857"/>
                <a:gd name="connsiteX14" fmla="*/ 893796 w 1408892"/>
                <a:gd name="connsiteY14" fmla="*/ 0 h 1035857"/>
                <a:gd name="connsiteX15" fmla="*/ 946814 w 1408892"/>
                <a:gd name="connsiteY15" fmla="*/ 0 h 1035857"/>
                <a:gd name="connsiteX16" fmla="*/ 1022554 w 1408892"/>
                <a:gd name="connsiteY16" fmla="*/ 0 h 1035857"/>
                <a:gd name="connsiteX17" fmla="*/ 1086933 w 1408892"/>
                <a:gd name="connsiteY17" fmla="*/ 0 h 1035857"/>
                <a:gd name="connsiteX18" fmla="*/ 1162673 w 1408892"/>
                <a:gd name="connsiteY18" fmla="*/ 0 h 1035857"/>
                <a:gd name="connsiteX19" fmla="*/ 1272496 w 1408892"/>
                <a:gd name="connsiteY19" fmla="*/ 0 h 1035857"/>
                <a:gd name="connsiteX20" fmla="*/ 1408892 w 1408892"/>
                <a:gd name="connsiteY20" fmla="*/ 399985 h 1035857"/>
                <a:gd name="connsiteX21" fmla="*/ 1408892 w 1408892"/>
                <a:gd name="connsiteY21" fmla="*/ 635871 h 1035857"/>
                <a:gd name="connsiteX22" fmla="*/ 1272496 w 1408892"/>
                <a:gd name="connsiteY22" fmla="*/ 1035857 h 1035857"/>
                <a:gd name="connsiteX23" fmla="*/ 1174034 w 1408892"/>
                <a:gd name="connsiteY23" fmla="*/ 1035857 h 1035857"/>
                <a:gd name="connsiteX24" fmla="*/ 1086933 w 1408892"/>
                <a:gd name="connsiteY24" fmla="*/ 1035857 h 1035857"/>
                <a:gd name="connsiteX25" fmla="*/ 1022554 w 1408892"/>
                <a:gd name="connsiteY25" fmla="*/ 1035857 h 1035857"/>
                <a:gd name="connsiteX26" fmla="*/ 969536 w 1408892"/>
                <a:gd name="connsiteY26" fmla="*/ 1035857 h 1035857"/>
                <a:gd name="connsiteX27" fmla="*/ 927879 w 1408892"/>
                <a:gd name="connsiteY27" fmla="*/ 1035857 h 1035857"/>
                <a:gd name="connsiteX28" fmla="*/ 840778 w 1408892"/>
                <a:gd name="connsiteY28" fmla="*/ 1035857 h 1035857"/>
                <a:gd name="connsiteX29" fmla="*/ 776399 w 1408892"/>
                <a:gd name="connsiteY29" fmla="*/ 1035857 h 1035857"/>
                <a:gd name="connsiteX30" fmla="*/ 700658 w 1408892"/>
                <a:gd name="connsiteY30" fmla="*/ 1035857 h 1035857"/>
                <a:gd name="connsiteX31" fmla="*/ 647641 w 1408892"/>
                <a:gd name="connsiteY31" fmla="*/ 1035857 h 1035857"/>
                <a:gd name="connsiteX32" fmla="*/ 605983 w 1408892"/>
                <a:gd name="connsiteY32" fmla="*/ 1035857 h 1035857"/>
                <a:gd name="connsiteX33" fmla="*/ 507521 w 1408892"/>
                <a:gd name="connsiteY33" fmla="*/ 1035857 h 1035857"/>
                <a:gd name="connsiteX34" fmla="*/ 420420 w 1408892"/>
                <a:gd name="connsiteY34" fmla="*/ 1035857 h 1035857"/>
                <a:gd name="connsiteX35" fmla="*/ 321958 w 1408892"/>
                <a:gd name="connsiteY35" fmla="*/ 1035857 h 1035857"/>
                <a:gd name="connsiteX36" fmla="*/ 246218 w 1408892"/>
                <a:gd name="connsiteY36" fmla="*/ 1035857 h 1035857"/>
                <a:gd name="connsiteX37" fmla="*/ 136395 w 1408892"/>
                <a:gd name="connsiteY37" fmla="*/ 1035857 h 1035857"/>
                <a:gd name="connsiteX38" fmla="*/ 0 w 1408892"/>
                <a:gd name="connsiteY38" fmla="*/ 635871 h 1035857"/>
                <a:gd name="connsiteX39" fmla="*/ 0 w 1408892"/>
                <a:gd name="connsiteY39" fmla="*/ 399985 h 1035857"/>
                <a:gd name="connsiteX0" fmla="*/ 0 w 1408892"/>
                <a:gd name="connsiteY0" fmla="*/ 399985 h 1035857"/>
                <a:gd name="connsiteX1" fmla="*/ 136395 w 1408892"/>
                <a:gd name="connsiteY1" fmla="*/ 0 h 1035857"/>
                <a:gd name="connsiteX2" fmla="*/ 200774 w 1408892"/>
                <a:gd name="connsiteY2" fmla="*/ 0 h 1035857"/>
                <a:gd name="connsiteX3" fmla="*/ 287875 w 1408892"/>
                <a:gd name="connsiteY3" fmla="*/ 0 h 1035857"/>
                <a:gd name="connsiteX4" fmla="*/ 352254 w 1408892"/>
                <a:gd name="connsiteY4" fmla="*/ 0 h 1035857"/>
                <a:gd name="connsiteX5" fmla="*/ 450716 w 1408892"/>
                <a:gd name="connsiteY5" fmla="*/ 0 h 1035857"/>
                <a:gd name="connsiteX6" fmla="*/ 537817 w 1408892"/>
                <a:gd name="connsiteY6" fmla="*/ 0 h 1035857"/>
                <a:gd name="connsiteX7" fmla="*/ 613557 w 1408892"/>
                <a:gd name="connsiteY7" fmla="*/ 0 h 1035857"/>
                <a:gd name="connsiteX8" fmla="*/ 700658 w 1408892"/>
                <a:gd name="connsiteY8" fmla="*/ 0 h 1035857"/>
                <a:gd name="connsiteX9" fmla="*/ 787760 w 1408892"/>
                <a:gd name="connsiteY9" fmla="*/ 0 h 1035857"/>
                <a:gd name="connsiteX10" fmla="*/ 852139 w 1408892"/>
                <a:gd name="connsiteY10" fmla="*/ 0 h 1035857"/>
                <a:gd name="connsiteX11" fmla="*/ 893796 w 1408892"/>
                <a:gd name="connsiteY11" fmla="*/ 0 h 1035857"/>
                <a:gd name="connsiteX12" fmla="*/ 980897 w 1408892"/>
                <a:gd name="connsiteY12" fmla="*/ 0 h 1035857"/>
                <a:gd name="connsiteX13" fmla="*/ 1033915 w 1408892"/>
                <a:gd name="connsiteY13" fmla="*/ 0 h 1035857"/>
                <a:gd name="connsiteX14" fmla="*/ 1132377 w 1408892"/>
                <a:gd name="connsiteY14" fmla="*/ 0 h 1035857"/>
                <a:gd name="connsiteX15" fmla="*/ 1272496 w 1408892"/>
                <a:gd name="connsiteY15" fmla="*/ 0 h 1035857"/>
                <a:gd name="connsiteX16" fmla="*/ 1408892 w 1408892"/>
                <a:gd name="connsiteY16" fmla="*/ 399985 h 1035857"/>
                <a:gd name="connsiteX17" fmla="*/ 1408892 w 1408892"/>
                <a:gd name="connsiteY17" fmla="*/ 635871 h 1035857"/>
                <a:gd name="connsiteX18" fmla="*/ 1272496 w 1408892"/>
                <a:gd name="connsiteY18" fmla="*/ 1035857 h 1035857"/>
                <a:gd name="connsiteX19" fmla="*/ 1230839 w 1408892"/>
                <a:gd name="connsiteY19" fmla="*/ 1035857 h 1035857"/>
                <a:gd name="connsiteX20" fmla="*/ 1177821 w 1408892"/>
                <a:gd name="connsiteY20" fmla="*/ 1035857 h 1035857"/>
                <a:gd name="connsiteX21" fmla="*/ 1136164 w 1408892"/>
                <a:gd name="connsiteY21" fmla="*/ 1035857 h 1035857"/>
                <a:gd name="connsiteX22" fmla="*/ 1049063 w 1408892"/>
                <a:gd name="connsiteY22" fmla="*/ 1035857 h 1035857"/>
                <a:gd name="connsiteX23" fmla="*/ 973323 w 1408892"/>
                <a:gd name="connsiteY23" fmla="*/ 1035857 h 1035857"/>
                <a:gd name="connsiteX24" fmla="*/ 931666 w 1408892"/>
                <a:gd name="connsiteY24" fmla="*/ 1035857 h 1035857"/>
                <a:gd name="connsiteX25" fmla="*/ 833204 w 1408892"/>
                <a:gd name="connsiteY25" fmla="*/ 1035857 h 1035857"/>
                <a:gd name="connsiteX26" fmla="*/ 734742 w 1408892"/>
                <a:gd name="connsiteY26" fmla="*/ 1035857 h 1035857"/>
                <a:gd name="connsiteX27" fmla="*/ 693085 w 1408892"/>
                <a:gd name="connsiteY27" fmla="*/ 1035857 h 1035857"/>
                <a:gd name="connsiteX28" fmla="*/ 617344 w 1408892"/>
                <a:gd name="connsiteY28" fmla="*/ 1035857 h 1035857"/>
                <a:gd name="connsiteX29" fmla="*/ 518882 w 1408892"/>
                <a:gd name="connsiteY29" fmla="*/ 1035857 h 1035857"/>
                <a:gd name="connsiteX30" fmla="*/ 454503 w 1408892"/>
                <a:gd name="connsiteY30" fmla="*/ 1035857 h 1035857"/>
                <a:gd name="connsiteX31" fmla="*/ 378763 w 1408892"/>
                <a:gd name="connsiteY31" fmla="*/ 1035857 h 1035857"/>
                <a:gd name="connsiteX32" fmla="*/ 291662 w 1408892"/>
                <a:gd name="connsiteY32" fmla="*/ 1035857 h 1035857"/>
                <a:gd name="connsiteX33" fmla="*/ 250005 w 1408892"/>
                <a:gd name="connsiteY33" fmla="*/ 1035857 h 1035857"/>
                <a:gd name="connsiteX34" fmla="*/ 136395 w 1408892"/>
                <a:gd name="connsiteY34" fmla="*/ 1035857 h 1035857"/>
                <a:gd name="connsiteX35" fmla="*/ 0 w 1408892"/>
                <a:gd name="connsiteY35" fmla="*/ 635871 h 1035857"/>
                <a:gd name="connsiteX36" fmla="*/ 0 w 1408892"/>
                <a:gd name="connsiteY36" fmla="*/ 399985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408892" h="1035857" fill="none" extrusionOk="0">
                  <a:moveTo>
                    <a:pt x="0" y="399985"/>
                  </a:moveTo>
                  <a:cubicBezTo>
                    <a:pt x="-4107" y="183447"/>
                    <a:pt x="45552" y="-42396"/>
                    <a:pt x="136395" y="0"/>
                  </a:cubicBezTo>
                  <a:cubicBezTo>
                    <a:pt x="148937" y="-3047"/>
                    <a:pt x="176522" y="19303"/>
                    <a:pt x="189413" y="0"/>
                  </a:cubicBezTo>
                  <a:cubicBezTo>
                    <a:pt x="199670" y="-21037"/>
                    <a:pt x="238720" y="11800"/>
                    <a:pt x="253792" y="0"/>
                  </a:cubicBezTo>
                  <a:cubicBezTo>
                    <a:pt x="267073" y="-13325"/>
                    <a:pt x="296113" y="10818"/>
                    <a:pt x="306810" y="0"/>
                  </a:cubicBezTo>
                  <a:cubicBezTo>
                    <a:pt x="319067" y="-11691"/>
                    <a:pt x="348097" y="4708"/>
                    <a:pt x="359828" y="0"/>
                  </a:cubicBezTo>
                  <a:cubicBezTo>
                    <a:pt x="373664" y="-5518"/>
                    <a:pt x="398687" y="10220"/>
                    <a:pt x="412846" y="0"/>
                  </a:cubicBezTo>
                  <a:cubicBezTo>
                    <a:pt x="423870" y="-13322"/>
                    <a:pt x="453560" y="-2868"/>
                    <a:pt x="477225" y="0"/>
                  </a:cubicBezTo>
                  <a:cubicBezTo>
                    <a:pt x="503108" y="-3334"/>
                    <a:pt x="517858" y="21271"/>
                    <a:pt x="530243" y="0"/>
                  </a:cubicBezTo>
                  <a:cubicBezTo>
                    <a:pt x="541840" y="-16232"/>
                    <a:pt x="560279" y="3650"/>
                    <a:pt x="571900" y="0"/>
                  </a:cubicBezTo>
                  <a:cubicBezTo>
                    <a:pt x="580843" y="-4740"/>
                    <a:pt x="628655" y="34823"/>
                    <a:pt x="659001" y="0"/>
                  </a:cubicBezTo>
                  <a:cubicBezTo>
                    <a:pt x="690475" y="-28474"/>
                    <a:pt x="686104" y="5635"/>
                    <a:pt x="700658" y="0"/>
                  </a:cubicBezTo>
                  <a:cubicBezTo>
                    <a:pt x="716985" y="-6571"/>
                    <a:pt x="728813" y="12139"/>
                    <a:pt x="753677" y="0"/>
                  </a:cubicBezTo>
                  <a:cubicBezTo>
                    <a:pt x="781922" y="-9425"/>
                    <a:pt x="784467" y="9590"/>
                    <a:pt x="795334" y="0"/>
                  </a:cubicBezTo>
                  <a:cubicBezTo>
                    <a:pt x="807501" y="-19578"/>
                    <a:pt x="845725" y="30102"/>
                    <a:pt x="893796" y="0"/>
                  </a:cubicBezTo>
                  <a:cubicBezTo>
                    <a:pt x="928570" y="-30048"/>
                    <a:pt x="921912" y="6635"/>
                    <a:pt x="946814" y="0"/>
                  </a:cubicBezTo>
                  <a:cubicBezTo>
                    <a:pt x="960818" y="-3257"/>
                    <a:pt x="999185" y="22058"/>
                    <a:pt x="1022554" y="0"/>
                  </a:cubicBezTo>
                  <a:cubicBezTo>
                    <a:pt x="1046037" y="-25029"/>
                    <a:pt x="1072902" y="-2186"/>
                    <a:pt x="1086933" y="0"/>
                  </a:cubicBezTo>
                  <a:cubicBezTo>
                    <a:pt x="1101622" y="-643"/>
                    <a:pt x="1143430" y="12853"/>
                    <a:pt x="1162673" y="0"/>
                  </a:cubicBezTo>
                  <a:cubicBezTo>
                    <a:pt x="1170519" y="-14826"/>
                    <a:pt x="1229196" y="34023"/>
                    <a:pt x="1272496" y="0"/>
                  </a:cubicBezTo>
                  <a:cubicBezTo>
                    <a:pt x="1326748" y="-9824"/>
                    <a:pt x="1447258" y="114989"/>
                    <a:pt x="1408892" y="399985"/>
                  </a:cubicBezTo>
                  <a:cubicBezTo>
                    <a:pt x="1409424" y="489859"/>
                    <a:pt x="1407689" y="543895"/>
                    <a:pt x="1408892" y="635871"/>
                  </a:cubicBezTo>
                  <a:cubicBezTo>
                    <a:pt x="1400738" y="844148"/>
                    <a:pt x="1346772" y="1041312"/>
                    <a:pt x="1272496" y="1035857"/>
                  </a:cubicBezTo>
                  <a:cubicBezTo>
                    <a:pt x="1242269" y="1064493"/>
                    <a:pt x="1204409" y="1010322"/>
                    <a:pt x="1174034" y="1035857"/>
                  </a:cubicBezTo>
                  <a:cubicBezTo>
                    <a:pt x="1154752" y="1059490"/>
                    <a:pt x="1117765" y="1010196"/>
                    <a:pt x="1086933" y="1035857"/>
                  </a:cubicBezTo>
                  <a:cubicBezTo>
                    <a:pt x="1041010" y="1055292"/>
                    <a:pt x="1040388" y="1020448"/>
                    <a:pt x="1022554" y="1035857"/>
                  </a:cubicBezTo>
                  <a:cubicBezTo>
                    <a:pt x="1005423" y="1055987"/>
                    <a:pt x="988579" y="1021565"/>
                    <a:pt x="969536" y="1035857"/>
                  </a:cubicBezTo>
                  <a:cubicBezTo>
                    <a:pt x="946806" y="1044933"/>
                    <a:pt x="945690" y="1023578"/>
                    <a:pt x="927879" y="1035857"/>
                  </a:cubicBezTo>
                  <a:cubicBezTo>
                    <a:pt x="906628" y="1045937"/>
                    <a:pt x="865575" y="1015209"/>
                    <a:pt x="840778" y="1035857"/>
                  </a:cubicBezTo>
                  <a:cubicBezTo>
                    <a:pt x="816720" y="1053539"/>
                    <a:pt x="797761" y="1026855"/>
                    <a:pt x="776399" y="1035857"/>
                  </a:cubicBezTo>
                  <a:cubicBezTo>
                    <a:pt x="755320" y="1045864"/>
                    <a:pt x="738160" y="1030257"/>
                    <a:pt x="700658" y="1035857"/>
                  </a:cubicBezTo>
                  <a:cubicBezTo>
                    <a:pt x="662933" y="1041027"/>
                    <a:pt x="672263" y="1022126"/>
                    <a:pt x="647641" y="1035857"/>
                  </a:cubicBezTo>
                  <a:cubicBezTo>
                    <a:pt x="624391" y="1057471"/>
                    <a:pt x="615216" y="1028434"/>
                    <a:pt x="605983" y="1035857"/>
                  </a:cubicBezTo>
                  <a:cubicBezTo>
                    <a:pt x="608758" y="1043037"/>
                    <a:pt x="546682" y="1012377"/>
                    <a:pt x="507521" y="1035857"/>
                  </a:cubicBezTo>
                  <a:cubicBezTo>
                    <a:pt x="481662" y="1054928"/>
                    <a:pt x="448047" y="1031845"/>
                    <a:pt x="420420" y="1035857"/>
                  </a:cubicBezTo>
                  <a:cubicBezTo>
                    <a:pt x="382809" y="1048487"/>
                    <a:pt x="366175" y="1015834"/>
                    <a:pt x="321958" y="1035857"/>
                  </a:cubicBezTo>
                  <a:cubicBezTo>
                    <a:pt x="276832" y="1056337"/>
                    <a:pt x="285705" y="1029030"/>
                    <a:pt x="246218" y="1035857"/>
                  </a:cubicBezTo>
                  <a:cubicBezTo>
                    <a:pt x="208849" y="1051255"/>
                    <a:pt x="173754" y="1012317"/>
                    <a:pt x="136395" y="1035857"/>
                  </a:cubicBezTo>
                  <a:cubicBezTo>
                    <a:pt x="16728" y="998294"/>
                    <a:pt x="-14382" y="822958"/>
                    <a:pt x="0" y="635871"/>
                  </a:cubicBezTo>
                  <a:cubicBezTo>
                    <a:pt x="5453" y="542877"/>
                    <a:pt x="645" y="497290"/>
                    <a:pt x="0" y="399985"/>
                  </a:cubicBezTo>
                  <a:close/>
                </a:path>
                <a:path w="1408892" h="1035857" stroke="0" extrusionOk="0">
                  <a:moveTo>
                    <a:pt x="0" y="399985"/>
                  </a:moveTo>
                  <a:cubicBezTo>
                    <a:pt x="-8314" y="166257"/>
                    <a:pt x="72802" y="25255"/>
                    <a:pt x="136395" y="0"/>
                  </a:cubicBezTo>
                  <a:cubicBezTo>
                    <a:pt x="157128" y="-18518"/>
                    <a:pt x="182292" y="18418"/>
                    <a:pt x="200774" y="0"/>
                  </a:cubicBezTo>
                  <a:cubicBezTo>
                    <a:pt x="222338" y="-19786"/>
                    <a:pt x="268952" y="19441"/>
                    <a:pt x="287875" y="0"/>
                  </a:cubicBezTo>
                  <a:cubicBezTo>
                    <a:pt x="313424" y="-25543"/>
                    <a:pt x="332542" y="26510"/>
                    <a:pt x="352254" y="0"/>
                  </a:cubicBezTo>
                  <a:cubicBezTo>
                    <a:pt x="378290" y="-18178"/>
                    <a:pt x="432659" y="28890"/>
                    <a:pt x="450716" y="0"/>
                  </a:cubicBezTo>
                  <a:cubicBezTo>
                    <a:pt x="475569" y="-35715"/>
                    <a:pt x="510037" y="10719"/>
                    <a:pt x="537817" y="0"/>
                  </a:cubicBezTo>
                  <a:cubicBezTo>
                    <a:pt x="556228" y="-13904"/>
                    <a:pt x="591441" y="7456"/>
                    <a:pt x="613557" y="0"/>
                  </a:cubicBezTo>
                  <a:cubicBezTo>
                    <a:pt x="633782" y="-8050"/>
                    <a:pt x="675989" y="-345"/>
                    <a:pt x="700658" y="0"/>
                  </a:cubicBezTo>
                  <a:cubicBezTo>
                    <a:pt x="730875" y="-8377"/>
                    <a:pt x="755908" y="10418"/>
                    <a:pt x="787760" y="0"/>
                  </a:cubicBezTo>
                  <a:cubicBezTo>
                    <a:pt x="821716" y="-18254"/>
                    <a:pt x="825440" y="5136"/>
                    <a:pt x="852139" y="0"/>
                  </a:cubicBezTo>
                  <a:cubicBezTo>
                    <a:pt x="878641" y="-4282"/>
                    <a:pt x="884093" y="4659"/>
                    <a:pt x="893796" y="0"/>
                  </a:cubicBezTo>
                  <a:cubicBezTo>
                    <a:pt x="898690" y="-10127"/>
                    <a:pt x="946919" y="24181"/>
                    <a:pt x="980897" y="0"/>
                  </a:cubicBezTo>
                  <a:cubicBezTo>
                    <a:pt x="1014732" y="-25019"/>
                    <a:pt x="1010501" y="7275"/>
                    <a:pt x="1033915" y="0"/>
                  </a:cubicBezTo>
                  <a:cubicBezTo>
                    <a:pt x="1056803" y="-9181"/>
                    <a:pt x="1090361" y="11001"/>
                    <a:pt x="1132377" y="0"/>
                  </a:cubicBezTo>
                  <a:cubicBezTo>
                    <a:pt x="1178353" y="-16262"/>
                    <a:pt x="1229944" y="-11827"/>
                    <a:pt x="1272496" y="0"/>
                  </a:cubicBezTo>
                  <a:cubicBezTo>
                    <a:pt x="1376855" y="-5113"/>
                    <a:pt x="1402748" y="218710"/>
                    <a:pt x="1408892" y="399985"/>
                  </a:cubicBezTo>
                  <a:cubicBezTo>
                    <a:pt x="1407139" y="511104"/>
                    <a:pt x="1414878" y="549182"/>
                    <a:pt x="1408892" y="635871"/>
                  </a:cubicBezTo>
                  <a:cubicBezTo>
                    <a:pt x="1412646" y="851631"/>
                    <a:pt x="1342948" y="955282"/>
                    <a:pt x="1272496" y="1035857"/>
                  </a:cubicBezTo>
                  <a:cubicBezTo>
                    <a:pt x="1266564" y="1037952"/>
                    <a:pt x="1245868" y="1024800"/>
                    <a:pt x="1230839" y="1035857"/>
                  </a:cubicBezTo>
                  <a:cubicBezTo>
                    <a:pt x="1215163" y="1048041"/>
                    <a:pt x="1196386" y="1033202"/>
                    <a:pt x="1177821" y="1035857"/>
                  </a:cubicBezTo>
                  <a:cubicBezTo>
                    <a:pt x="1159505" y="1044555"/>
                    <a:pt x="1155674" y="1025268"/>
                    <a:pt x="1136164" y="1035857"/>
                  </a:cubicBezTo>
                  <a:cubicBezTo>
                    <a:pt x="1110382" y="1050048"/>
                    <a:pt x="1079014" y="1011030"/>
                    <a:pt x="1049063" y="1035857"/>
                  </a:cubicBezTo>
                  <a:cubicBezTo>
                    <a:pt x="1021809" y="1057856"/>
                    <a:pt x="1000313" y="1034041"/>
                    <a:pt x="973323" y="1035857"/>
                  </a:cubicBezTo>
                  <a:cubicBezTo>
                    <a:pt x="947768" y="1036021"/>
                    <a:pt x="948658" y="1026833"/>
                    <a:pt x="931666" y="1035857"/>
                  </a:cubicBezTo>
                  <a:cubicBezTo>
                    <a:pt x="921842" y="1036159"/>
                    <a:pt x="867567" y="1003033"/>
                    <a:pt x="833204" y="1035857"/>
                  </a:cubicBezTo>
                  <a:cubicBezTo>
                    <a:pt x="791086" y="1059861"/>
                    <a:pt x="754670" y="1016386"/>
                    <a:pt x="734742" y="1035857"/>
                  </a:cubicBezTo>
                  <a:cubicBezTo>
                    <a:pt x="713773" y="1054488"/>
                    <a:pt x="703066" y="1027826"/>
                    <a:pt x="693085" y="1035857"/>
                  </a:cubicBezTo>
                  <a:cubicBezTo>
                    <a:pt x="677907" y="1040021"/>
                    <a:pt x="635852" y="1007965"/>
                    <a:pt x="617344" y="1035857"/>
                  </a:cubicBezTo>
                  <a:cubicBezTo>
                    <a:pt x="595417" y="1049596"/>
                    <a:pt x="556709" y="1012387"/>
                    <a:pt x="518882" y="1035857"/>
                  </a:cubicBezTo>
                  <a:cubicBezTo>
                    <a:pt x="481953" y="1056890"/>
                    <a:pt x="471903" y="1023407"/>
                    <a:pt x="454503" y="1035857"/>
                  </a:cubicBezTo>
                  <a:cubicBezTo>
                    <a:pt x="436943" y="1052835"/>
                    <a:pt x="394336" y="1027390"/>
                    <a:pt x="378763" y="1035857"/>
                  </a:cubicBezTo>
                  <a:cubicBezTo>
                    <a:pt x="360420" y="1036784"/>
                    <a:pt x="318568" y="1015184"/>
                    <a:pt x="291662" y="1035857"/>
                  </a:cubicBezTo>
                  <a:cubicBezTo>
                    <a:pt x="264294" y="1053724"/>
                    <a:pt x="258840" y="1034111"/>
                    <a:pt x="250005" y="1035857"/>
                  </a:cubicBezTo>
                  <a:cubicBezTo>
                    <a:pt x="242292" y="1043684"/>
                    <a:pt x="169864" y="1015578"/>
                    <a:pt x="136395" y="1035857"/>
                  </a:cubicBezTo>
                  <a:cubicBezTo>
                    <a:pt x="11882" y="1034727"/>
                    <a:pt x="46675" y="901955"/>
                    <a:pt x="0" y="635871"/>
                  </a:cubicBezTo>
                  <a:cubicBezTo>
                    <a:pt x="1148" y="520510"/>
                    <a:pt x="2959" y="462305"/>
                    <a:pt x="0" y="399985"/>
                  </a:cubicBezTo>
                  <a:close/>
                </a:path>
                <a:path w="1408892" h="1035857" fill="none" stroke="0" extrusionOk="0">
                  <a:moveTo>
                    <a:pt x="0" y="399985"/>
                  </a:moveTo>
                  <a:cubicBezTo>
                    <a:pt x="-12958" y="186187"/>
                    <a:pt x="56679" y="-38764"/>
                    <a:pt x="136395" y="0"/>
                  </a:cubicBezTo>
                  <a:cubicBezTo>
                    <a:pt x="146110" y="-2280"/>
                    <a:pt x="184089" y="21102"/>
                    <a:pt x="189413" y="0"/>
                  </a:cubicBezTo>
                  <a:cubicBezTo>
                    <a:pt x="202086" y="-21717"/>
                    <a:pt x="244290" y="15167"/>
                    <a:pt x="253792" y="0"/>
                  </a:cubicBezTo>
                  <a:cubicBezTo>
                    <a:pt x="267057" y="-10774"/>
                    <a:pt x="293484" y="8857"/>
                    <a:pt x="306810" y="0"/>
                  </a:cubicBezTo>
                  <a:cubicBezTo>
                    <a:pt x="319908" y="-12738"/>
                    <a:pt x="348819" y="5777"/>
                    <a:pt x="359828" y="0"/>
                  </a:cubicBezTo>
                  <a:cubicBezTo>
                    <a:pt x="371626" y="-6097"/>
                    <a:pt x="399131" y="15739"/>
                    <a:pt x="412846" y="0"/>
                  </a:cubicBezTo>
                  <a:cubicBezTo>
                    <a:pt x="430546" y="-9187"/>
                    <a:pt x="454238" y="-4068"/>
                    <a:pt x="477225" y="0"/>
                  </a:cubicBezTo>
                  <a:cubicBezTo>
                    <a:pt x="497617" y="-555"/>
                    <a:pt x="514635" y="17049"/>
                    <a:pt x="530243" y="0"/>
                  </a:cubicBezTo>
                  <a:cubicBezTo>
                    <a:pt x="539455" y="-14893"/>
                    <a:pt x="557559" y="3527"/>
                    <a:pt x="571900" y="0"/>
                  </a:cubicBezTo>
                  <a:cubicBezTo>
                    <a:pt x="581090" y="-4895"/>
                    <a:pt x="618969" y="20999"/>
                    <a:pt x="659001" y="0"/>
                  </a:cubicBezTo>
                  <a:cubicBezTo>
                    <a:pt x="696299" y="-33225"/>
                    <a:pt x="685271" y="8452"/>
                    <a:pt x="700658" y="0"/>
                  </a:cubicBezTo>
                  <a:cubicBezTo>
                    <a:pt x="713609" y="-3379"/>
                    <a:pt x="733205" y="11216"/>
                    <a:pt x="753677" y="0"/>
                  </a:cubicBezTo>
                  <a:cubicBezTo>
                    <a:pt x="781122" y="-8770"/>
                    <a:pt x="784272" y="14536"/>
                    <a:pt x="795334" y="0"/>
                  </a:cubicBezTo>
                  <a:cubicBezTo>
                    <a:pt x="791026" y="-13070"/>
                    <a:pt x="844678" y="31156"/>
                    <a:pt x="893796" y="0"/>
                  </a:cubicBezTo>
                  <a:cubicBezTo>
                    <a:pt x="930887" y="-24202"/>
                    <a:pt x="920068" y="1185"/>
                    <a:pt x="946814" y="0"/>
                  </a:cubicBezTo>
                  <a:cubicBezTo>
                    <a:pt x="966714" y="-2247"/>
                    <a:pt x="1000652" y="19184"/>
                    <a:pt x="1022554" y="0"/>
                  </a:cubicBezTo>
                  <a:cubicBezTo>
                    <a:pt x="1046188" y="-22039"/>
                    <a:pt x="1070929" y="2571"/>
                    <a:pt x="1086933" y="0"/>
                  </a:cubicBezTo>
                  <a:cubicBezTo>
                    <a:pt x="1101320" y="-1026"/>
                    <a:pt x="1146041" y="16754"/>
                    <a:pt x="1162673" y="0"/>
                  </a:cubicBezTo>
                  <a:cubicBezTo>
                    <a:pt x="1179425" y="-3421"/>
                    <a:pt x="1233231" y="38609"/>
                    <a:pt x="1272496" y="0"/>
                  </a:cubicBezTo>
                  <a:cubicBezTo>
                    <a:pt x="1324375" y="-4984"/>
                    <a:pt x="1452611" y="117817"/>
                    <a:pt x="1408892" y="399985"/>
                  </a:cubicBezTo>
                  <a:cubicBezTo>
                    <a:pt x="1422268" y="495332"/>
                    <a:pt x="1400120" y="548407"/>
                    <a:pt x="1408892" y="635871"/>
                  </a:cubicBezTo>
                  <a:cubicBezTo>
                    <a:pt x="1419455" y="867268"/>
                    <a:pt x="1331553" y="1043191"/>
                    <a:pt x="1272496" y="1035857"/>
                  </a:cubicBezTo>
                  <a:cubicBezTo>
                    <a:pt x="1229657" y="1067513"/>
                    <a:pt x="1197516" y="1010668"/>
                    <a:pt x="1174034" y="1035857"/>
                  </a:cubicBezTo>
                  <a:cubicBezTo>
                    <a:pt x="1159539" y="1051472"/>
                    <a:pt x="1117893" y="1001912"/>
                    <a:pt x="1086933" y="1035857"/>
                  </a:cubicBezTo>
                  <a:cubicBezTo>
                    <a:pt x="1044225" y="1064117"/>
                    <a:pt x="1040751" y="1019868"/>
                    <a:pt x="1022554" y="1035857"/>
                  </a:cubicBezTo>
                  <a:cubicBezTo>
                    <a:pt x="1006119" y="1056807"/>
                    <a:pt x="992623" y="1027485"/>
                    <a:pt x="969536" y="1035857"/>
                  </a:cubicBezTo>
                  <a:cubicBezTo>
                    <a:pt x="947270" y="1048582"/>
                    <a:pt x="944853" y="1021771"/>
                    <a:pt x="927879" y="1035857"/>
                  </a:cubicBezTo>
                  <a:cubicBezTo>
                    <a:pt x="908253" y="1047815"/>
                    <a:pt x="862472" y="1016102"/>
                    <a:pt x="840778" y="1035857"/>
                  </a:cubicBezTo>
                  <a:cubicBezTo>
                    <a:pt x="813493" y="1060509"/>
                    <a:pt x="800284" y="1026592"/>
                    <a:pt x="776399" y="1035857"/>
                  </a:cubicBezTo>
                  <a:cubicBezTo>
                    <a:pt x="748918" y="1042498"/>
                    <a:pt x="736049" y="1031535"/>
                    <a:pt x="700658" y="1035857"/>
                  </a:cubicBezTo>
                  <a:cubicBezTo>
                    <a:pt x="658907" y="1043062"/>
                    <a:pt x="667366" y="1013449"/>
                    <a:pt x="647641" y="1035857"/>
                  </a:cubicBezTo>
                  <a:cubicBezTo>
                    <a:pt x="625311" y="1054232"/>
                    <a:pt x="615162" y="1027682"/>
                    <a:pt x="605983" y="1035857"/>
                  </a:cubicBezTo>
                  <a:cubicBezTo>
                    <a:pt x="608995" y="1046253"/>
                    <a:pt x="536734" y="1010703"/>
                    <a:pt x="507521" y="1035857"/>
                  </a:cubicBezTo>
                  <a:cubicBezTo>
                    <a:pt x="476158" y="1059594"/>
                    <a:pt x="449815" y="1025715"/>
                    <a:pt x="420420" y="1035857"/>
                  </a:cubicBezTo>
                  <a:cubicBezTo>
                    <a:pt x="386887" y="1046558"/>
                    <a:pt x="367079" y="1023204"/>
                    <a:pt x="321958" y="1035857"/>
                  </a:cubicBezTo>
                  <a:cubicBezTo>
                    <a:pt x="278168" y="1049758"/>
                    <a:pt x="279936" y="1037017"/>
                    <a:pt x="246218" y="1035857"/>
                  </a:cubicBezTo>
                  <a:cubicBezTo>
                    <a:pt x="211080" y="1038421"/>
                    <a:pt x="169645" y="1014271"/>
                    <a:pt x="136395" y="1035857"/>
                  </a:cubicBezTo>
                  <a:cubicBezTo>
                    <a:pt x="42822" y="1073515"/>
                    <a:pt x="-53787" y="828808"/>
                    <a:pt x="0" y="635871"/>
                  </a:cubicBezTo>
                  <a:cubicBezTo>
                    <a:pt x="-17099" y="541389"/>
                    <a:pt x="11948" y="486812"/>
                    <a:pt x="0" y="399985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custGeom>
                      <a:avLst/>
                      <a:gdLst>
                        <a:gd name="connsiteX0" fmla="*/ 0 w 10481586"/>
                        <a:gd name="connsiteY0" fmla="*/ 1014728 h 2627875"/>
                        <a:gd name="connsiteX1" fmla="*/ 1014728 w 10481586"/>
                        <a:gd name="connsiteY1" fmla="*/ 0 h 2627875"/>
                        <a:gd name="connsiteX2" fmla="*/ 1409161 w 10481586"/>
                        <a:gd name="connsiteY2" fmla="*/ 0 h 2627875"/>
                        <a:gd name="connsiteX3" fmla="*/ 1888115 w 10481586"/>
                        <a:gd name="connsiteY3" fmla="*/ 0 h 2627875"/>
                        <a:gd name="connsiteX4" fmla="*/ 2282548 w 10481586"/>
                        <a:gd name="connsiteY4" fmla="*/ 0 h 2627875"/>
                        <a:gd name="connsiteX5" fmla="*/ 2676980 w 10481586"/>
                        <a:gd name="connsiteY5" fmla="*/ 0 h 2627875"/>
                        <a:gd name="connsiteX6" fmla="*/ 3071413 w 10481586"/>
                        <a:gd name="connsiteY6" fmla="*/ 0 h 2627875"/>
                        <a:gd name="connsiteX7" fmla="*/ 3550367 w 10481586"/>
                        <a:gd name="connsiteY7" fmla="*/ 0 h 2627875"/>
                        <a:gd name="connsiteX8" fmla="*/ 3944800 w 10481586"/>
                        <a:gd name="connsiteY8" fmla="*/ 0 h 2627875"/>
                        <a:gd name="connsiteX9" fmla="*/ 4254711 w 10481586"/>
                        <a:gd name="connsiteY9" fmla="*/ 0 h 2627875"/>
                        <a:gd name="connsiteX10" fmla="*/ 4902708 w 10481586"/>
                        <a:gd name="connsiteY10" fmla="*/ 0 h 2627875"/>
                        <a:gd name="connsiteX11" fmla="*/ 5212619 w 10481586"/>
                        <a:gd name="connsiteY11" fmla="*/ 0 h 2627875"/>
                        <a:gd name="connsiteX12" fmla="*/ 5607052 w 10481586"/>
                        <a:gd name="connsiteY12" fmla="*/ 0 h 2627875"/>
                        <a:gd name="connsiteX13" fmla="*/ 5916963 w 10481586"/>
                        <a:gd name="connsiteY13" fmla="*/ 0 h 2627875"/>
                        <a:gd name="connsiteX14" fmla="*/ 6649481 w 10481586"/>
                        <a:gd name="connsiteY14" fmla="*/ 0 h 2627875"/>
                        <a:gd name="connsiteX15" fmla="*/ 7043914 w 10481586"/>
                        <a:gd name="connsiteY15" fmla="*/ 0 h 2627875"/>
                        <a:gd name="connsiteX16" fmla="*/ 7607389 w 10481586"/>
                        <a:gd name="connsiteY16" fmla="*/ 0 h 2627875"/>
                        <a:gd name="connsiteX17" fmla="*/ 8086343 w 10481586"/>
                        <a:gd name="connsiteY17" fmla="*/ 0 h 2627875"/>
                        <a:gd name="connsiteX18" fmla="*/ 8649819 w 10481586"/>
                        <a:gd name="connsiteY18" fmla="*/ 0 h 2627875"/>
                        <a:gd name="connsiteX19" fmla="*/ 9466858 w 10481586"/>
                        <a:gd name="connsiteY19" fmla="*/ 0 h 2627875"/>
                        <a:gd name="connsiteX20" fmla="*/ 10481586 w 10481586"/>
                        <a:gd name="connsiteY20" fmla="*/ 1014728 h 2627875"/>
                        <a:gd name="connsiteX21" fmla="*/ 10481586 w 10481586"/>
                        <a:gd name="connsiteY21" fmla="*/ 1613147 h 2627875"/>
                        <a:gd name="connsiteX22" fmla="*/ 9466858 w 10481586"/>
                        <a:gd name="connsiteY22" fmla="*/ 2627875 h 2627875"/>
                        <a:gd name="connsiteX23" fmla="*/ 8734340 w 10481586"/>
                        <a:gd name="connsiteY23" fmla="*/ 2627875 h 2627875"/>
                        <a:gd name="connsiteX24" fmla="*/ 8086343 w 10481586"/>
                        <a:gd name="connsiteY24" fmla="*/ 2627875 h 2627875"/>
                        <a:gd name="connsiteX25" fmla="*/ 7607389 w 10481586"/>
                        <a:gd name="connsiteY25" fmla="*/ 2627875 h 2627875"/>
                        <a:gd name="connsiteX26" fmla="*/ 7212957 w 10481586"/>
                        <a:gd name="connsiteY26" fmla="*/ 2627875 h 2627875"/>
                        <a:gd name="connsiteX27" fmla="*/ 6903045 w 10481586"/>
                        <a:gd name="connsiteY27" fmla="*/ 2627875 h 2627875"/>
                        <a:gd name="connsiteX28" fmla="*/ 6255049 w 10481586"/>
                        <a:gd name="connsiteY28" fmla="*/ 2627875 h 2627875"/>
                        <a:gd name="connsiteX29" fmla="*/ 5776095 w 10481586"/>
                        <a:gd name="connsiteY29" fmla="*/ 2627875 h 2627875"/>
                        <a:gd name="connsiteX30" fmla="*/ 5212619 w 10481586"/>
                        <a:gd name="connsiteY30" fmla="*/ 2627875 h 2627875"/>
                        <a:gd name="connsiteX31" fmla="*/ 4818187 w 10481586"/>
                        <a:gd name="connsiteY31" fmla="*/ 2627875 h 2627875"/>
                        <a:gd name="connsiteX32" fmla="*/ 4508275 w 10481586"/>
                        <a:gd name="connsiteY32" fmla="*/ 2627875 h 2627875"/>
                        <a:gd name="connsiteX33" fmla="*/ 3775757 w 10481586"/>
                        <a:gd name="connsiteY33" fmla="*/ 2627875 h 2627875"/>
                        <a:gd name="connsiteX34" fmla="*/ 3127761 w 10481586"/>
                        <a:gd name="connsiteY34" fmla="*/ 2627875 h 2627875"/>
                        <a:gd name="connsiteX35" fmla="*/ 2395243 w 10481586"/>
                        <a:gd name="connsiteY35" fmla="*/ 2627875 h 2627875"/>
                        <a:gd name="connsiteX36" fmla="*/ 1831767 w 10481586"/>
                        <a:gd name="connsiteY36" fmla="*/ 2627875 h 2627875"/>
                        <a:gd name="connsiteX37" fmla="*/ 1014728 w 10481586"/>
                        <a:gd name="connsiteY37" fmla="*/ 2627875 h 2627875"/>
                        <a:gd name="connsiteX38" fmla="*/ 0 w 10481586"/>
                        <a:gd name="connsiteY38" fmla="*/ 1613147 h 2627875"/>
                        <a:gd name="connsiteX39" fmla="*/ 0 w 10481586"/>
                        <a:gd name="connsiteY39" fmla="*/ 1014728 h 2627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10481586" h="2627875" fill="none" extrusionOk="0">
                          <a:moveTo>
                            <a:pt x="0" y="1014728"/>
                          </a:moveTo>
                          <a:cubicBezTo>
                            <a:pt x="-60316" y="476427"/>
                            <a:pt x="400460" y="-119164"/>
                            <a:pt x="1014728" y="0"/>
                          </a:cubicBezTo>
                          <a:cubicBezTo>
                            <a:pt x="1094271" y="-12975"/>
                            <a:pt x="1328293" y="46377"/>
                            <a:pt x="1409161" y="0"/>
                          </a:cubicBezTo>
                          <a:cubicBezTo>
                            <a:pt x="1490029" y="-46377"/>
                            <a:pt x="1782907" y="31386"/>
                            <a:pt x="1888115" y="0"/>
                          </a:cubicBezTo>
                          <a:cubicBezTo>
                            <a:pt x="1993323" y="-31386"/>
                            <a:pt x="2190439" y="27769"/>
                            <a:pt x="2282548" y="0"/>
                          </a:cubicBezTo>
                          <a:cubicBezTo>
                            <a:pt x="2374657" y="-27769"/>
                            <a:pt x="2591942" y="13392"/>
                            <a:pt x="2676980" y="0"/>
                          </a:cubicBezTo>
                          <a:cubicBezTo>
                            <a:pt x="2762018" y="-13392"/>
                            <a:pt x="2977233" y="31336"/>
                            <a:pt x="3071413" y="0"/>
                          </a:cubicBezTo>
                          <a:cubicBezTo>
                            <a:pt x="3165593" y="-31336"/>
                            <a:pt x="3370934" y="4480"/>
                            <a:pt x="3550367" y="0"/>
                          </a:cubicBezTo>
                          <a:cubicBezTo>
                            <a:pt x="3729800" y="-4480"/>
                            <a:pt x="3856667" y="39228"/>
                            <a:pt x="3944800" y="0"/>
                          </a:cubicBezTo>
                          <a:cubicBezTo>
                            <a:pt x="4032933" y="-39228"/>
                            <a:pt x="4164949" y="7699"/>
                            <a:pt x="4254711" y="0"/>
                          </a:cubicBezTo>
                          <a:cubicBezTo>
                            <a:pt x="4344473" y="-7699"/>
                            <a:pt x="4651460" y="77550"/>
                            <a:pt x="4902708" y="0"/>
                          </a:cubicBezTo>
                          <a:cubicBezTo>
                            <a:pt x="5153956" y="-77550"/>
                            <a:pt x="5093480" y="14949"/>
                            <a:pt x="5212619" y="0"/>
                          </a:cubicBezTo>
                          <a:cubicBezTo>
                            <a:pt x="5331758" y="-14949"/>
                            <a:pt x="5417805" y="30986"/>
                            <a:pt x="5607052" y="0"/>
                          </a:cubicBezTo>
                          <a:cubicBezTo>
                            <a:pt x="5796299" y="-30986"/>
                            <a:pt x="5850933" y="34200"/>
                            <a:pt x="5916963" y="0"/>
                          </a:cubicBezTo>
                          <a:cubicBezTo>
                            <a:pt x="5982993" y="-34200"/>
                            <a:pt x="6364450" y="77275"/>
                            <a:pt x="6649481" y="0"/>
                          </a:cubicBezTo>
                          <a:cubicBezTo>
                            <a:pt x="6934512" y="-77275"/>
                            <a:pt x="6880636" y="11025"/>
                            <a:pt x="7043914" y="0"/>
                          </a:cubicBezTo>
                          <a:cubicBezTo>
                            <a:pt x="7207192" y="-11025"/>
                            <a:pt x="7431093" y="58094"/>
                            <a:pt x="7607389" y="0"/>
                          </a:cubicBezTo>
                          <a:cubicBezTo>
                            <a:pt x="7783685" y="-58094"/>
                            <a:pt x="7974446" y="3216"/>
                            <a:pt x="8086343" y="0"/>
                          </a:cubicBezTo>
                          <a:cubicBezTo>
                            <a:pt x="8198240" y="-3216"/>
                            <a:pt x="8530463" y="35152"/>
                            <a:pt x="8649819" y="0"/>
                          </a:cubicBezTo>
                          <a:cubicBezTo>
                            <a:pt x="8769175" y="-35152"/>
                            <a:pt x="9230234" y="97217"/>
                            <a:pt x="9466858" y="0"/>
                          </a:cubicBezTo>
                          <a:cubicBezTo>
                            <a:pt x="9966377" y="-36080"/>
                            <a:pt x="10497602" y="290494"/>
                            <a:pt x="10481586" y="1014728"/>
                          </a:cubicBezTo>
                          <a:cubicBezTo>
                            <a:pt x="10505563" y="1236391"/>
                            <a:pt x="10475335" y="1376659"/>
                            <a:pt x="10481586" y="1613147"/>
                          </a:cubicBezTo>
                          <a:cubicBezTo>
                            <a:pt x="10500459" y="2181374"/>
                            <a:pt x="10039216" y="2644203"/>
                            <a:pt x="9466858" y="2627875"/>
                          </a:cubicBezTo>
                          <a:cubicBezTo>
                            <a:pt x="9188671" y="2702598"/>
                            <a:pt x="8910989" y="2561182"/>
                            <a:pt x="8734340" y="2627875"/>
                          </a:cubicBezTo>
                          <a:cubicBezTo>
                            <a:pt x="8557691" y="2694568"/>
                            <a:pt x="8408316" y="2560227"/>
                            <a:pt x="8086343" y="2627875"/>
                          </a:cubicBezTo>
                          <a:cubicBezTo>
                            <a:pt x="7764370" y="2695523"/>
                            <a:pt x="7751918" y="2582535"/>
                            <a:pt x="7607389" y="2627875"/>
                          </a:cubicBezTo>
                          <a:cubicBezTo>
                            <a:pt x="7462860" y="2673215"/>
                            <a:pt x="7368560" y="2596974"/>
                            <a:pt x="7212957" y="2627875"/>
                          </a:cubicBezTo>
                          <a:cubicBezTo>
                            <a:pt x="7057354" y="2658776"/>
                            <a:pt x="7049522" y="2600235"/>
                            <a:pt x="6903045" y="2627875"/>
                          </a:cubicBezTo>
                          <a:cubicBezTo>
                            <a:pt x="6756568" y="2655515"/>
                            <a:pt x="6425017" y="2576662"/>
                            <a:pt x="6255049" y="2627875"/>
                          </a:cubicBezTo>
                          <a:cubicBezTo>
                            <a:pt x="6085081" y="2679088"/>
                            <a:pt x="5946516" y="2601849"/>
                            <a:pt x="5776095" y="2627875"/>
                          </a:cubicBezTo>
                          <a:cubicBezTo>
                            <a:pt x="5605674" y="2653901"/>
                            <a:pt x="5479538" y="2615061"/>
                            <a:pt x="5212619" y="2627875"/>
                          </a:cubicBezTo>
                          <a:cubicBezTo>
                            <a:pt x="4945700" y="2640689"/>
                            <a:pt x="4978365" y="2581165"/>
                            <a:pt x="4818187" y="2627875"/>
                          </a:cubicBezTo>
                          <a:cubicBezTo>
                            <a:pt x="4658009" y="2674585"/>
                            <a:pt x="4574559" y="2606960"/>
                            <a:pt x="4508275" y="2627875"/>
                          </a:cubicBezTo>
                          <a:cubicBezTo>
                            <a:pt x="4441991" y="2648790"/>
                            <a:pt x="4025383" y="2567667"/>
                            <a:pt x="3775757" y="2627875"/>
                          </a:cubicBezTo>
                          <a:cubicBezTo>
                            <a:pt x="3526131" y="2688083"/>
                            <a:pt x="3395396" y="2601612"/>
                            <a:pt x="3127761" y="2627875"/>
                          </a:cubicBezTo>
                          <a:cubicBezTo>
                            <a:pt x="2860126" y="2654138"/>
                            <a:pt x="2724054" y="2586142"/>
                            <a:pt x="2395243" y="2627875"/>
                          </a:cubicBezTo>
                          <a:cubicBezTo>
                            <a:pt x="2066432" y="2669608"/>
                            <a:pt x="2100301" y="2620369"/>
                            <a:pt x="1831767" y="2627875"/>
                          </a:cubicBezTo>
                          <a:cubicBezTo>
                            <a:pt x="1563233" y="2635381"/>
                            <a:pt x="1298177" y="2570111"/>
                            <a:pt x="1014728" y="2627875"/>
                          </a:cubicBezTo>
                          <a:cubicBezTo>
                            <a:pt x="431910" y="2594965"/>
                            <a:pt x="-55805" y="2152966"/>
                            <a:pt x="0" y="1613147"/>
                          </a:cubicBezTo>
                          <a:cubicBezTo>
                            <a:pt x="-34102" y="1401127"/>
                            <a:pt x="15524" y="1254438"/>
                            <a:pt x="0" y="1014728"/>
                          </a:cubicBezTo>
                          <a:close/>
                        </a:path>
                        <a:path w="10481586" h="2627875" stroke="0" extrusionOk="0">
                          <a:moveTo>
                            <a:pt x="0" y="1014728"/>
                          </a:moveTo>
                          <a:cubicBezTo>
                            <a:pt x="-77503" y="428570"/>
                            <a:pt x="473256" y="54563"/>
                            <a:pt x="1014728" y="0"/>
                          </a:cubicBezTo>
                          <a:cubicBezTo>
                            <a:pt x="1198689" y="-47508"/>
                            <a:pt x="1343282" y="44622"/>
                            <a:pt x="1493682" y="0"/>
                          </a:cubicBezTo>
                          <a:cubicBezTo>
                            <a:pt x="1644082" y="-44622"/>
                            <a:pt x="1991065" y="76493"/>
                            <a:pt x="2141679" y="0"/>
                          </a:cubicBezTo>
                          <a:cubicBezTo>
                            <a:pt x="2292293" y="-76493"/>
                            <a:pt x="2484576" y="51373"/>
                            <a:pt x="2620633" y="0"/>
                          </a:cubicBezTo>
                          <a:cubicBezTo>
                            <a:pt x="2756690" y="-51373"/>
                            <a:pt x="3162629" y="86757"/>
                            <a:pt x="3353151" y="0"/>
                          </a:cubicBezTo>
                          <a:cubicBezTo>
                            <a:pt x="3543673" y="-86757"/>
                            <a:pt x="3842677" y="22692"/>
                            <a:pt x="4001147" y="0"/>
                          </a:cubicBezTo>
                          <a:cubicBezTo>
                            <a:pt x="4159617" y="-22692"/>
                            <a:pt x="4411363" y="32067"/>
                            <a:pt x="4564623" y="0"/>
                          </a:cubicBezTo>
                          <a:cubicBezTo>
                            <a:pt x="4717883" y="-32067"/>
                            <a:pt x="5026375" y="4593"/>
                            <a:pt x="5212619" y="0"/>
                          </a:cubicBezTo>
                          <a:cubicBezTo>
                            <a:pt x="5398863" y="-4593"/>
                            <a:pt x="5629298" y="41252"/>
                            <a:pt x="5860616" y="0"/>
                          </a:cubicBezTo>
                          <a:cubicBezTo>
                            <a:pt x="6091934" y="-41252"/>
                            <a:pt x="6141677" y="15218"/>
                            <a:pt x="6339570" y="0"/>
                          </a:cubicBezTo>
                          <a:cubicBezTo>
                            <a:pt x="6537463" y="-15218"/>
                            <a:pt x="6576979" y="19575"/>
                            <a:pt x="6649481" y="0"/>
                          </a:cubicBezTo>
                          <a:cubicBezTo>
                            <a:pt x="6721983" y="-19575"/>
                            <a:pt x="7049176" y="73099"/>
                            <a:pt x="7297478" y="0"/>
                          </a:cubicBezTo>
                          <a:cubicBezTo>
                            <a:pt x="7545780" y="-73099"/>
                            <a:pt x="7506367" y="13798"/>
                            <a:pt x="7691911" y="0"/>
                          </a:cubicBezTo>
                          <a:cubicBezTo>
                            <a:pt x="7877455" y="-13798"/>
                            <a:pt x="8137127" y="34515"/>
                            <a:pt x="8424429" y="0"/>
                          </a:cubicBezTo>
                          <a:cubicBezTo>
                            <a:pt x="8711731" y="-34515"/>
                            <a:pt x="9094965" y="440"/>
                            <a:pt x="9466858" y="0"/>
                          </a:cubicBezTo>
                          <a:cubicBezTo>
                            <a:pt x="10068285" y="70356"/>
                            <a:pt x="10342860" y="521320"/>
                            <a:pt x="10481586" y="1014728"/>
                          </a:cubicBezTo>
                          <a:cubicBezTo>
                            <a:pt x="10486796" y="1285774"/>
                            <a:pt x="10460044" y="1397653"/>
                            <a:pt x="10481586" y="1613147"/>
                          </a:cubicBezTo>
                          <a:cubicBezTo>
                            <a:pt x="10531955" y="2144093"/>
                            <a:pt x="10086524" y="2478392"/>
                            <a:pt x="9466858" y="2627875"/>
                          </a:cubicBezTo>
                          <a:cubicBezTo>
                            <a:pt x="9377083" y="2634953"/>
                            <a:pt x="9270223" y="2592535"/>
                            <a:pt x="9156947" y="2627875"/>
                          </a:cubicBezTo>
                          <a:cubicBezTo>
                            <a:pt x="9043671" y="2663215"/>
                            <a:pt x="8926714" y="2606111"/>
                            <a:pt x="8762514" y="2627875"/>
                          </a:cubicBezTo>
                          <a:cubicBezTo>
                            <a:pt x="8598314" y="2649639"/>
                            <a:pt x="8601106" y="2607583"/>
                            <a:pt x="8452602" y="2627875"/>
                          </a:cubicBezTo>
                          <a:cubicBezTo>
                            <a:pt x="8304098" y="2648167"/>
                            <a:pt x="7966928" y="2570344"/>
                            <a:pt x="7804606" y="2627875"/>
                          </a:cubicBezTo>
                          <a:cubicBezTo>
                            <a:pt x="7642284" y="2685406"/>
                            <a:pt x="7426467" y="2627762"/>
                            <a:pt x="7241130" y="2627875"/>
                          </a:cubicBezTo>
                          <a:cubicBezTo>
                            <a:pt x="7055793" y="2627988"/>
                            <a:pt x="7069298" y="2602776"/>
                            <a:pt x="6931219" y="2627875"/>
                          </a:cubicBezTo>
                          <a:cubicBezTo>
                            <a:pt x="6793140" y="2652974"/>
                            <a:pt x="6468581" y="2553790"/>
                            <a:pt x="6198701" y="2627875"/>
                          </a:cubicBezTo>
                          <a:cubicBezTo>
                            <a:pt x="5928821" y="2701960"/>
                            <a:pt x="5627889" y="2576583"/>
                            <a:pt x="5466183" y="2627875"/>
                          </a:cubicBezTo>
                          <a:cubicBezTo>
                            <a:pt x="5304477" y="2679167"/>
                            <a:pt x="5228889" y="2612811"/>
                            <a:pt x="5156272" y="2627875"/>
                          </a:cubicBezTo>
                          <a:cubicBezTo>
                            <a:pt x="5083655" y="2642939"/>
                            <a:pt x="4754742" y="2573229"/>
                            <a:pt x="4592796" y="2627875"/>
                          </a:cubicBezTo>
                          <a:cubicBezTo>
                            <a:pt x="4430850" y="2682521"/>
                            <a:pt x="4129937" y="2572314"/>
                            <a:pt x="3860278" y="2627875"/>
                          </a:cubicBezTo>
                          <a:cubicBezTo>
                            <a:pt x="3590619" y="2683436"/>
                            <a:pt x="3521080" y="2599087"/>
                            <a:pt x="3381324" y="2627875"/>
                          </a:cubicBezTo>
                          <a:cubicBezTo>
                            <a:pt x="3241568" y="2656663"/>
                            <a:pt x="2960457" y="2607842"/>
                            <a:pt x="2817849" y="2627875"/>
                          </a:cubicBezTo>
                          <a:cubicBezTo>
                            <a:pt x="2675241" y="2647908"/>
                            <a:pt x="2377541" y="2582019"/>
                            <a:pt x="2169852" y="2627875"/>
                          </a:cubicBezTo>
                          <a:cubicBezTo>
                            <a:pt x="1962163" y="2673731"/>
                            <a:pt x="1945536" y="2617105"/>
                            <a:pt x="1859941" y="2627875"/>
                          </a:cubicBezTo>
                          <a:cubicBezTo>
                            <a:pt x="1774346" y="2638645"/>
                            <a:pt x="1274600" y="2591051"/>
                            <a:pt x="1014728" y="2627875"/>
                          </a:cubicBezTo>
                          <a:cubicBezTo>
                            <a:pt x="351233" y="2603524"/>
                            <a:pt x="68207" y="2279679"/>
                            <a:pt x="0" y="1613147"/>
                          </a:cubicBezTo>
                          <a:cubicBezTo>
                            <a:pt x="-27046" y="1327210"/>
                            <a:pt x="57032" y="1183689"/>
                            <a:pt x="0" y="101472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11526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6270696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3341612" y="4682975"/>
            <a:ext cx="6777312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297641" y="2712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410818" y="480302"/>
            <a:ext cx="11145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 bút của Na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hộp bút bé nhỏ có tiếng lao xao. Na ghé tai nghe, có tiếng bút chì: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được dùng nhiều nhất nên tớ chỉ còn một mẩu.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 tiếng tẩy đáp lại: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toàn vụn tẩy vì chữa cho cậu. Tớ quan trọng nhất. Thước kẻ lên tiếng: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Tớ mới quan trọng. Tớ được dùng nhiều đến mức mờ hết cả số.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bối rối mở hộp bút. Cô bé thầm thì:</a:t>
            </a:r>
          </a:p>
          <a:p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Ai cũng quan trọng vì đều là bạn thân của tớ.</a:t>
            </a:r>
          </a:p>
          <a:p>
            <a:pPr algn="r"/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998469" y="4938982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4629149" y="2952749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3971924" y="2390774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2895599" y="1762124"/>
            <a:ext cx="202882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6661673" y="2295524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6457949" y="166687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010399" y="3705224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172449" y="3371849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6661673" y="4237304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010399" y="511492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3962400" y="4237304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2990850" y="5114924"/>
            <a:ext cx="198702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348037" y="3771899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1528762" y="3457574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690937" y="390805"/>
            <a:ext cx="4229099" cy="6633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Ai: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ở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noProof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3572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1"/>
            <a:ext cx="6573985" cy="2032156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杨任东竹石体-Semibold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杨任东竹石体-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438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等线</vt:lpstr>
      <vt:lpstr>#9Slide03 AmpleSoft Bold</vt:lpstr>
      <vt:lpstr>Arial</vt:lpstr>
      <vt:lpstr>Calibri</vt:lpstr>
      <vt:lpstr>Calibri Light</vt:lpstr>
      <vt:lpstr>iCiel Cadena</vt:lpstr>
      <vt:lpstr>Times New Roman</vt:lpstr>
      <vt:lpstr>UVN Gia Dinh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6</cp:revision>
  <dcterms:created xsi:type="dcterms:W3CDTF">2022-10-05T06:51:04Z</dcterms:created>
  <dcterms:modified xsi:type="dcterms:W3CDTF">2025-10-07T06:15:43Z</dcterms:modified>
</cp:coreProperties>
</file>