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90" r:id="rId2"/>
    <p:sldId id="316" r:id="rId3"/>
    <p:sldId id="264" r:id="rId4"/>
    <p:sldId id="281" r:id="rId5"/>
    <p:sldId id="317" r:id="rId6"/>
    <p:sldId id="282" r:id="rId7"/>
    <p:sldId id="319" r:id="rId8"/>
    <p:sldId id="324" r:id="rId9"/>
    <p:sldId id="336" r:id="rId10"/>
    <p:sldId id="289" r:id="rId11"/>
    <p:sldId id="258" r:id="rId1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595"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33E639-85F4-47DE-A778-F0D51FD0A852}" type="datetimeFigureOut">
              <a:rPr lang="vi-VN" smtClean="0"/>
              <a:t>07/10/2025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A32A6-F5A5-402C-9B1E-D951BD86DB4A}" type="slidenum">
              <a:rPr lang="vi-VN" smtClean="0"/>
              <a:t>‹#›</a:t>
            </a:fld>
            <a:endParaRPr lang="vi-VN"/>
          </a:p>
        </p:txBody>
      </p:sp>
    </p:spTree>
    <p:extLst>
      <p:ext uri="{BB962C8B-B14F-4D97-AF65-F5344CB8AC3E}">
        <p14:creationId xmlns:p14="http://schemas.microsoft.com/office/powerpoint/2010/main" val="146041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68657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67847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288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5967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5792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7426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87247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31535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7BD4B6-2E37-4D35-B1F1-186F2204203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7259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14379-8A92-DB8C-E7E2-6E2D637B2B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2EDD35CF-730B-6FD4-F62F-3393E4290F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9DA6056-087A-C7D1-D0C4-373CEC862026}"/>
              </a:ext>
            </a:extLst>
          </p:cNvPr>
          <p:cNvSpPr>
            <a:spLocks noGrp="1"/>
          </p:cNvSpPr>
          <p:nvPr>
            <p:ph type="dt" sz="half" idx="10"/>
          </p:nvPr>
        </p:nvSpPr>
        <p:spPr/>
        <p:txBody>
          <a:bodyPr/>
          <a:lstStyle/>
          <a:p>
            <a:fld id="{36CAAC8C-0E30-4A25-A308-8C3AEA4B16CA}" type="datetimeFigureOut">
              <a:rPr lang="vi-VN" smtClean="0"/>
              <a:t>07/10/2025</a:t>
            </a:fld>
            <a:endParaRPr lang="vi-VN"/>
          </a:p>
        </p:txBody>
      </p:sp>
      <p:sp>
        <p:nvSpPr>
          <p:cNvPr id="5" name="Footer Placeholder 4">
            <a:extLst>
              <a:ext uri="{FF2B5EF4-FFF2-40B4-BE49-F238E27FC236}">
                <a16:creationId xmlns:a16="http://schemas.microsoft.com/office/drawing/2014/main" id="{7DC15EE0-9189-1062-6DDE-43B262A2C66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E4E1093-EC4B-5763-34BA-D2DFAC0D5890}"/>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3688803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41373-4FCB-ECF4-CF75-01CCBF47467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8D226DA-8BAD-48A3-01C3-347E1B0117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C11CFD5-FF0E-6DD0-076F-C901DBD4CA6D}"/>
              </a:ext>
            </a:extLst>
          </p:cNvPr>
          <p:cNvSpPr>
            <a:spLocks noGrp="1"/>
          </p:cNvSpPr>
          <p:nvPr>
            <p:ph type="dt" sz="half" idx="10"/>
          </p:nvPr>
        </p:nvSpPr>
        <p:spPr/>
        <p:txBody>
          <a:bodyPr/>
          <a:lstStyle/>
          <a:p>
            <a:fld id="{36CAAC8C-0E30-4A25-A308-8C3AEA4B16CA}" type="datetimeFigureOut">
              <a:rPr lang="vi-VN" smtClean="0"/>
              <a:t>07/10/2025</a:t>
            </a:fld>
            <a:endParaRPr lang="vi-VN"/>
          </a:p>
        </p:txBody>
      </p:sp>
      <p:sp>
        <p:nvSpPr>
          <p:cNvPr id="5" name="Footer Placeholder 4">
            <a:extLst>
              <a:ext uri="{FF2B5EF4-FFF2-40B4-BE49-F238E27FC236}">
                <a16:creationId xmlns:a16="http://schemas.microsoft.com/office/drawing/2014/main" id="{A92703AC-3E87-915D-2C8F-953E16F2C0F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F9A5941-CF38-70D8-4C0A-42070AC19BC9}"/>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1999534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A8620F-70BC-0934-B83C-E45FF667B0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18024CF-9282-8807-38E1-51B1DCB808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CBE621E-6739-682F-50C0-8B021DB3BBCE}"/>
              </a:ext>
            </a:extLst>
          </p:cNvPr>
          <p:cNvSpPr>
            <a:spLocks noGrp="1"/>
          </p:cNvSpPr>
          <p:nvPr>
            <p:ph type="dt" sz="half" idx="10"/>
          </p:nvPr>
        </p:nvSpPr>
        <p:spPr/>
        <p:txBody>
          <a:bodyPr/>
          <a:lstStyle/>
          <a:p>
            <a:fld id="{36CAAC8C-0E30-4A25-A308-8C3AEA4B16CA}" type="datetimeFigureOut">
              <a:rPr lang="vi-VN" smtClean="0"/>
              <a:t>07/10/2025</a:t>
            </a:fld>
            <a:endParaRPr lang="vi-VN"/>
          </a:p>
        </p:txBody>
      </p:sp>
      <p:sp>
        <p:nvSpPr>
          <p:cNvPr id="5" name="Footer Placeholder 4">
            <a:extLst>
              <a:ext uri="{FF2B5EF4-FFF2-40B4-BE49-F238E27FC236}">
                <a16:creationId xmlns:a16="http://schemas.microsoft.com/office/drawing/2014/main" id="{732F7B90-08EB-6C98-A618-33E359D27E8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9853B7C-F5AC-04C9-4877-57FD46C3A3A5}"/>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306397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34765-7862-48F7-D27B-2A241EB8AFE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1760FF18-EAA5-008C-A29F-06C5C66577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2A652A0-65BC-6C73-B454-724B1D166A33}"/>
              </a:ext>
            </a:extLst>
          </p:cNvPr>
          <p:cNvSpPr>
            <a:spLocks noGrp="1"/>
          </p:cNvSpPr>
          <p:nvPr>
            <p:ph type="dt" sz="half" idx="10"/>
          </p:nvPr>
        </p:nvSpPr>
        <p:spPr/>
        <p:txBody>
          <a:bodyPr/>
          <a:lstStyle/>
          <a:p>
            <a:fld id="{36CAAC8C-0E30-4A25-A308-8C3AEA4B16CA}" type="datetimeFigureOut">
              <a:rPr lang="vi-VN" smtClean="0"/>
              <a:t>07/10/2025</a:t>
            </a:fld>
            <a:endParaRPr lang="vi-VN"/>
          </a:p>
        </p:txBody>
      </p:sp>
      <p:sp>
        <p:nvSpPr>
          <p:cNvPr id="5" name="Footer Placeholder 4">
            <a:extLst>
              <a:ext uri="{FF2B5EF4-FFF2-40B4-BE49-F238E27FC236}">
                <a16:creationId xmlns:a16="http://schemas.microsoft.com/office/drawing/2014/main" id="{BA93C5C2-A3DC-8B8C-D733-CBEDA4CAD37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DB980A5-AC41-504C-E019-F6F8DE5E9FAE}"/>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407068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E8656-F67B-A369-F0AA-0CCC21DCEB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37CD5AB-F6F3-A82A-C30A-B19D103FE1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301FDE-DF4B-A1DE-0FC7-0CAE057FC415}"/>
              </a:ext>
            </a:extLst>
          </p:cNvPr>
          <p:cNvSpPr>
            <a:spLocks noGrp="1"/>
          </p:cNvSpPr>
          <p:nvPr>
            <p:ph type="dt" sz="half" idx="10"/>
          </p:nvPr>
        </p:nvSpPr>
        <p:spPr/>
        <p:txBody>
          <a:bodyPr/>
          <a:lstStyle/>
          <a:p>
            <a:fld id="{36CAAC8C-0E30-4A25-A308-8C3AEA4B16CA}" type="datetimeFigureOut">
              <a:rPr lang="vi-VN" smtClean="0"/>
              <a:t>07/10/2025</a:t>
            </a:fld>
            <a:endParaRPr lang="vi-VN"/>
          </a:p>
        </p:txBody>
      </p:sp>
      <p:sp>
        <p:nvSpPr>
          <p:cNvPr id="5" name="Footer Placeholder 4">
            <a:extLst>
              <a:ext uri="{FF2B5EF4-FFF2-40B4-BE49-F238E27FC236}">
                <a16:creationId xmlns:a16="http://schemas.microsoft.com/office/drawing/2014/main" id="{2F34E741-89C5-E917-097C-A91B7F77FC3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7DA333-6CDC-4009-4F9D-F0763F7BB864}"/>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143812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4EDE0-6C9D-1C9F-ED41-D2DA1E1833D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A4C5B98-5E5B-7DED-2766-0CCDB038CA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0313CB1-A85E-CAD5-5F2F-69E5D6C7E9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E13802A6-8D5C-CFC2-41B2-2C0E95D4BEA8}"/>
              </a:ext>
            </a:extLst>
          </p:cNvPr>
          <p:cNvSpPr>
            <a:spLocks noGrp="1"/>
          </p:cNvSpPr>
          <p:nvPr>
            <p:ph type="dt" sz="half" idx="10"/>
          </p:nvPr>
        </p:nvSpPr>
        <p:spPr/>
        <p:txBody>
          <a:bodyPr/>
          <a:lstStyle/>
          <a:p>
            <a:fld id="{36CAAC8C-0E30-4A25-A308-8C3AEA4B16CA}" type="datetimeFigureOut">
              <a:rPr lang="vi-VN" smtClean="0"/>
              <a:t>07/10/2025</a:t>
            </a:fld>
            <a:endParaRPr lang="vi-VN"/>
          </a:p>
        </p:txBody>
      </p:sp>
      <p:sp>
        <p:nvSpPr>
          <p:cNvPr id="6" name="Footer Placeholder 5">
            <a:extLst>
              <a:ext uri="{FF2B5EF4-FFF2-40B4-BE49-F238E27FC236}">
                <a16:creationId xmlns:a16="http://schemas.microsoft.com/office/drawing/2014/main" id="{D7AE61B9-B045-A455-F0A7-2DD1266DBBB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ED26704-D73B-CB4E-0D69-57C7F35196F4}"/>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3431402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B1039-8566-A5B5-208A-1A55B1482B93}"/>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32B2A0A-8B1B-FB8E-B965-2244115E63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B9DA2E-F5C5-A942-3DE8-F6D5DE2AB0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B0C4A5C-39E9-14EA-AE74-182CA9EB9D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0A42AC-FF57-B129-2F01-EB8EDBED48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7D9E181-B729-A849-5BC4-59D1E5E3E30C}"/>
              </a:ext>
            </a:extLst>
          </p:cNvPr>
          <p:cNvSpPr>
            <a:spLocks noGrp="1"/>
          </p:cNvSpPr>
          <p:nvPr>
            <p:ph type="dt" sz="half" idx="10"/>
          </p:nvPr>
        </p:nvSpPr>
        <p:spPr/>
        <p:txBody>
          <a:bodyPr/>
          <a:lstStyle/>
          <a:p>
            <a:fld id="{36CAAC8C-0E30-4A25-A308-8C3AEA4B16CA}" type="datetimeFigureOut">
              <a:rPr lang="vi-VN" smtClean="0"/>
              <a:t>07/10/2025</a:t>
            </a:fld>
            <a:endParaRPr lang="vi-VN"/>
          </a:p>
        </p:txBody>
      </p:sp>
      <p:sp>
        <p:nvSpPr>
          <p:cNvPr id="8" name="Footer Placeholder 7">
            <a:extLst>
              <a:ext uri="{FF2B5EF4-FFF2-40B4-BE49-F238E27FC236}">
                <a16:creationId xmlns:a16="http://schemas.microsoft.com/office/drawing/2014/main" id="{343AE574-9D3B-A048-307F-B1D8664F0B03}"/>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F81B064B-397F-97EE-60C3-B0982EEE620B}"/>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93333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28DF-F69B-512C-53C0-CB2D4D8DC43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705CE3DB-983D-7743-A498-F3AF4A785C39}"/>
              </a:ext>
            </a:extLst>
          </p:cNvPr>
          <p:cNvSpPr>
            <a:spLocks noGrp="1"/>
          </p:cNvSpPr>
          <p:nvPr>
            <p:ph type="dt" sz="half" idx="10"/>
          </p:nvPr>
        </p:nvSpPr>
        <p:spPr/>
        <p:txBody>
          <a:bodyPr/>
          <a:lstStyle/>
          <a:p>
            <a:fld id="{36CAAC8C-0E30-4A25-A308-8C3AEA4B16CA}" type="datetimeFigureOut">
              <a:rPr lang="vi-VN" smtClean="0"/>
              <a:t>07/10/2025</a:t>
            </a:fld>
            <a:endParaRPr lang="vi-VN"/>
          </a:p>
        </p:txBody>
      </p:sp>
      <p:sp>
        <p:nvSpPr>
          <p:cNvPr id="4" name="Footer Placeholder 3">
            <a:extLst>
              <a:ext uri="{FF2B5EF4-FFF2-40B4-BE49-F238E27FC236}">
                <a16:creationId xmlns:a16="http://schemas.microsoft.com/office/drawing/2014/main" id="{B5E089A0-FB00-FBFF-7E15-8039E5440DEA}"/>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597F5C2A-07F6-C78A-0C67-2A9B9126DAC4}"/>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256133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FB898-7F57-F134-C3CC-A0DA9C988237}"/>
              </a:ext>
            </a:extLst>
          </p:cNvPr>
          <p:cNvSpPr>
            <a:spLocks noGrp="1"/>
          </p:cNvSpPr>
          <p:nvPr>
            <p:ph type="dt" sz="half" idx="10"/>
          </p:nvPr>
        </p:nvSpPr>
        <p:spPr/>
        <p:txBody>
          <a:bodyPr/>
          <a:lstStyle/>
          <a:p>
            <a:fld id="{36CAAC8C-0E30-4A25-A308-8C3AEA4B16CA}" type="datetimeFigureOut">
              <a:rPr lang="vi-VN" smtClean="0"/>
              <a:t>07/10/2025</a:t>
            </a:fld>
            <a:endParaRPr lang="vi-VN"/>
          </a:p>
        </p:txBody>
      </p:sp>
      <p:sp>
        <p:nvSpPr>
          <p:cNvPr id="3" name="Footer Placeholder 2">
            <a:extLst>
              <a:ext uri="{FF2B5EF4-FFF2-40B4-BE49-F238E27FC236}">
                <a16:creationId xmlns:a16="http://schemas.microsoft.com/office/drawing/2014/main" id="{4514C575-345C-0B02-4412-36186EE8D06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915B45A7-CCEC-E7D7-421F-CF7E53142B82}"/>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2417020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E066C-BCA0-D26F-C61E-B05644BF6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01B14C2-817D-4FBF-6754-A7685F1D48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D5330A8A-B902-4E54-4889-4E48D8E646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474AC-7104-3B56-F8E9-E3846F1C27D2}"/>
              </a:ext>
            </a:extLst>
          </p:cNvPr>
          <p:cNvSpPr>
            <a:spLocks noGrp="1"/>
          </p:cNvSpPr>
          <p:nvPr>
            <p:ph type="dt" sz="half" idx="10"/>
          </p:nvPr>
        </p:nvSpPr>
        <p:spPr/>
        <p:txBody>
          <a:bodyPr/>
          <a:lstStyle/>
          <a:p>
            <a:fld id="{36CAAC8C-0E30-4A25-A308-8C3AEA4B16CA}" type="datetimeFigureOut">
              <a:rPr lang="vi-VN" smtClean="0"/>
              <a:t>07/10/2025</a:t>
            </a:fld>
            <a:endParaRPr lang="vi-VN"/>
          </a:p>
        </p:txBody>
      </p:sp>
      <p:sp>
        <p:nvSpPr>
          <p:cNvPr id="6" name="Footer Placeholder 5">
            <a:extLst>
              <a:ext uri="{FF2B5EF4-FFF2-40B4-BE49-F238E27FC236}">
                <a16:creationId xmlns:a16="http://schemas.microsoft.com/office/drawing/2014/main" id="{7460EFB0-A706-89D5-FBCC-3B36C6107BC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95F6E24-FCDA-3BCE-73C7-7B424C9403E0}"/>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700249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2237-88BD-FAF1-D53E-B8F230D07E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CD9B4D78-D40B-4BAA-74CF-7420711060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1C5DC75-084E-D38F-D100-6CAAF29E8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FCB90E-FCCC-6F0A-F3F4-34439D500DC3}"/>
              </a:ext>
            </a:extLst>
          </p:cNvPr>
          <p:cNvSpPr>
            <a:spLocks noGrp="1"/>
          </p:cNvSpPr>
          <p:nvPr>
            <p:ph type="dt" sz="half" idx="10"/>
          </p:nvPr>
        </p:nvSpPr>
        <p:spPr/>
        <p:txBody>
          <a:bodyPr/>
          <a:lstStyle/>
          <a:p>
            <a:fld id="{36CAAC8C-0E30-4A25-A308-8C3AEA4B16CA}" type="datetimeFigureOut">
              <a:rPr lang="vi-VN" smtClean="0"/>
              <a:t>07/10/2025</a:t>
            </a:fld>
            <a:endParaRPr lang="vi-VN"/>
          </a:p>
        </p:txBody>
      </p:sp>
      <p:sp>
        <p:nvSpPr>
          <p:cNvPr id="6" name="Footer Placeholder 5">
            <a:extLst>
              <a:ext uri="{FF2B5EF4-FFF2-40B4-BE49-F238E27FC236}">
                <a16:creationId xmlns:a16="http://schemas.microsoft.com/office/drawing/2014/main" id="{A2D82A9F-0732-8431-5025-1F5477C98B9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AF02C01-87B3-8437-5E2F-9CB177B7FE8D}"/>
              </a:ext>
            </a:extLst>
          </p:cNvPr>
          <p:cNvSpPr>
            <a:spLocks noGrp="1"/>
          </p:cNvSpPr>
          <p:nvPr>
            <p:ph type="sldNum" sz="quarter" idx="12"/>
          </p:nvPr>
        </p:nvSpPr>
        <p:spPr/>
        <p:txBody>
          <a:bodyPr/>
          <a:lstStyle/>
          <a:p>
            <a:fld id="{32D35C7C-3832-4587-9A85-C32D118EEE18}" type="slidenum">
              <a:rPr lang="vi-VN" smtClean="0"/>
              <a:t>‹#›</a:t>
            </a:fld>
            <a:endParaRPr lang="vi-VN"/>
          </a:p>
        </p:txBody>
      </p:sp>
    </p:spTree>
    <p:extLst>
      <p:ext uri="{BB962C8B-B14F-4D97-AF65-F5344CB8AC3E}">
        <p14:creationId xmlns:p14="http://schemas.microsoft.com/office/powerpoint/2010/main" val="2955664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6A40A-06AA-BAEE-002C-CF1BFD2CA7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1A3DFAC-3CF5-FC04-EA5E-3EF10E9E3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64FF8BA-2C66-1E2B-59AC-601DA65C7E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AAC8C-0E30-4A25-A308-8C3AEA4B16CA}" type="datetimeFigureOut">
              <a:rPr lang="vi-VN" smtClean="0"/>
              <a:t>07/10/2025</a:t>
            </a:fld>
            <a:endParaRPr lang="vi-VN"/>
          </a:p>
        </p:txBody>
      </p:sp>
      <p:sp>
        <p:nvSpPr>
          <p:cNvPr id="5" name="Footer Placeholder 4">
            <a:extLst>
              <a:ext uri="{FF2B5EF4-FFF2-40B4-BE49-F238E27FC236}">
                <a16:creationId xmlns:a16="http://schemas.microsoft.com/office/drawing/2014/main" id="{3FD0E2C1-F262-D126-B09C-052DFED33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659CCC96-BF56-EBFB-BEAD-778327830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35C7C-3832-4587-9A85-C32D118EEE18}" type="slidenum">
              <a:rPr lang="vi-VN" smtClean="0"/>
              <a:t>‹#›</a:t>
            </a:fld>
            <a:endParaRPr lang="vi-VN"/>
          </a:p>
        </p:txBody>
      </p:sp>
    </p:spTree>
    <p:extLst>
      <p:ext uri="{BB962C8B-B14F-4D97-AF65-F5344CB8AC3E}">
        <p14:creationId xmlns:p14="http://schemas.microsoft.com/office/powerpoint/2010/main" val="2298249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6.xml"/><Relationship Id="rId7" Type="http://schemas.openxmlformats.org/officeDocument/2006/relationships/image" Target="../media/image8.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4">
            <a:extLst>
              <a:ext uri="{FF2B5EF4-FFF2-40B4-BE49-F238E27FC236}">
                <a16:creationId xmlns:a16="http://schemas.microsoft.com/office/drawing/2014/main" id="{FE35D56B-432D-45D1-B626-3F07CB9F93C0}"/>
              </a:ext>
            </a:extLst>
          </p:cNvPr>
          <p:cNvSpPr/>
          <p:nvPr/>
        </p:nvSpPr>
        <p:spPr>
          <a:xfrm>
            <a:off x="0" y="1693092"/>
            <a:ext cx="12192000" cy="357319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354B8AA3-A14B-448F-8201-0D87BA46B8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974" r="53040" b="2769"/>
          <a:stretch/>
        </p:blipFill>
        <p:spPr>
          <a:xfrm>
            <a:off x="811645" y="858751"/>
            <a:ext cx="4313487" cy="4407535"/>
          </a:xfrm>
          <a:prstGeom prst="rect">
            <a:avLst/>
          </a:prstGeom>
        </p:spPr>
      </p:pic>
      <p:pic>
        <p:nvPicPr>
          <p:cNvPr id="11" name="图片 38">
            <a:extLst>
              <a:ext uri="{FF2B5EF4-FFF2-40B4-BE49-F238E27FC236}">
                <a16:creationId xmlns:a16="http://schemas.microsoft.com/office/drawing/2014/main" id="{116E6D32-BF73-4EA2-8596-217EBA22C1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13058" y="4357214"/>
            <a:ext cx="4127835" cy="2841175"/>
          </a:xfrm>
          <a:prstGeom prst="rect">
            <a:avLst/>
          </a:prstGeom>
        </p:spPr>
      </p:pic>
      <p:pic>
        <p:nvPicPr>
          <p:cNvPr id="3" name="Picture 2">
            <a:extLst>
              <a:ext uri="{FF2B5EF4-FFF2-40B4-BE49-F238E27FC236}">
                <a16:creationId xmlns:a16="http://schemas.microsoft.com/office/drawing/2014/main" id="{BDD3D08A-0CC4-4EDC-82B8-25D785471F62}"/>
              </a:ext>
            </a:extLst>
          </p:cNvPr>
          <p:cNvPicPr>
            <a:picLocks noChangeAspect="1"/>
          </p:cNvPicPr>
          <p:nvPr/>
        </p:nvPicPr>
        <p:blipFill>
          <a:blip r:embed="rId7"/>
          <a:stretch>
            <a:fillRect/>
          </a:stretch>
        </p:blipFill>
        <p:spPr>
          <a:xfrm>
            <a:off x="4903577" y="2425111"/>
            <a:ext cx="6328196" cy="1871634"/>
          </a:xfrm>
          <a:prstGeom prst="rect">
            <a:avLst/>
          </a:prstGeom>
        </p:spPr>
      </p:pic>
      <p:pic>
        <p:nvPicPr>
          <p:cNvPr id="2" name="Autumn-July">
            <a:hlinkClick r:id="" action="ppaction://media"/>
            <a:extLst>
              <a:ext uri="{FF2B5EF4-FFF2-40B4-BE49-F238E27FC236}">
                <a16:creationId xmlns:a16="http://schemas.microsoft.com/office/drawing/2014/main" id="{5CF7DFFA-4F93-49BF-B4BA-306982399F8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05245" y="356870"/>
            <a:ext cx="406400" cy="406400"/>
          </a:xfrm>
          <a:prstGeom prst="rect">
            <a:avLst/>
          </a:prstGeom>
        </p:spPr>
      </p:pic>
    </p:spTree>
    <p:extLst>
      <p:ext uri="{BB962C8B-B14F-4D97-AF65-F5344CB8AC3E}">
        <p14:creationId xmlns:p14="http://schemas.microsoft.com/office/powerpoint/2010/main" val="11969492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par>
                                <p:cTn id="26" presetID="1" presetClass="mediacall" presetSubtype="0" fill="hold" nodeType="withEffect">
                                  <p:stCondLst>
                                    <p:cond delay="0"/>
                                  </p:stCondLst>
                                  <p:childTnLst>
                                    <p:cmd type="call" cmd="playFrom(0.0)">
                                      <p:cBhvr>
                                        <p:cTn id="27"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55">
                <p:cTn id="28" fill="hold" display="0">
                  <p:stCondLst>
                    <p:cond delay="indefinite"/>
                  </p:stCondLst>
                  <p:endCondLst>
                    <p:cond evt="onStopAudio" delay="0">
                      <p:tgtEl>
                        <p:sldTgt/>
                      </p:tgtEl>
                    </p:cond>
                  </p:endCondLst>
                </p:cTn>
                <p:tgtEl>
                  <p:spTgt spid="2"/>
                </p:tgtEl>
              </p:cMediaNode>
            </p:audio>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36E3EB29-0D69-4492-AF96-1BE5755344A5}"/>
              </a:ext>
            </a:extLst>
          </p:cNvPr>
          <p:cNvSpPr/>
          <p:nvPr/>
        </p:nvSpPr>
        <p:spPr>
          <a:xfrm>
            <a:off x="0" y="1916886"/>
            <a:ext cx="12192000" cy="433151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4" name="图片 3">
            <a:extLst>
              <a:ext uri="{FF2B5EF4-FFF2-40B4-BE49-F238E27FC236}">
                <a16:creationId xmlns:a16="http://schemas.microsoft.com/office/drawing/2014/main" id="{6B856570-AB74-4A81-87DA-120711000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333" t="18051" r="8928" b="7488"/>
          <a:stretch/>
        </p:blipFill>
        <p:spPr>
          <a:xfrm>
            <a:off x="7992953" y="-77248"/>
            <a:ext cx="4522434" cy="4331513"/>
          </a:xfrm>
          <a:prstGeom prst="rect">
            <a:avLst/>
          </a:prstGeom>
        </p:spPr>
      </p:pic>
      <p:pic>
        <p:nvPicPr>
          <p:cNvPr id="19" name="Picture 18" descr="Icon&#10;&#10;Description automatically generated">
            <a:extLst>
              <a:ext uri="{FF2B5EF4-FFF2-40B4-BE49-F238E27FC236}">
                <a16:creationId xmlns:a16="http://schemas.microsoft.com/office/drawing/2014/main" id="{9C67621C-B686-4FA3-963B-831228CFEE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55" r="31255"/>
          <a:stretch/>
        </p:blipFill>
        <p:spPr>
          <a:xfrm>
            <a:off x="909711" y="1640465"/>
            <a:ext cx="757382" cy="1168500"/>
          </a:xfrm>
          <a:prstGeom prst="rect">
            <a:avLst/>
          </a:prstGeom>
        </p:spPr>
      </p:pic>
      <p:grpSp>
        <p:nvGrpSpPr>
          <p:cNvPr id="24" name="Group 23">
            <a:extLst>
              <a:ext uri="{FF2B5EF4-FFF2-40B4-BE49-F238E27FC236}">
                <a16:creationId xmlns:a16="http://schemas.microsoft.com/office/drawing/2014/main" id="{B76ABA17-A1B2-4054-BA29-B3F50F138ABC}"/>
              </a:ext>
            </a:extLst>
          </p:cNvPr>
          <p:cNvGrpSpPr/>
          <p:nvPr/>
        </p:nvGrpSpPr>
        <p:grpSpPr>
          <a:xfrm>
            <a:off x="1667093" y="2173858"/>
            <a:ext cx="7560077" cy="1590647"/>
            <a:chOff x="615645" y="178170"/>
            <a:chExt cx="10962855" cy="1632511"/>
          </a:xfrm>
        </p:grpSpPr>
        <p:grpSp>
          <p:nvGrpSpPr>
            <p:cNvPr id="25" name="Group 24">
              <a:extLst>
                <a:ext uri="{FF2B5EF4-FFF2-40B4-BE49-F238E27FC236}">
                  <a16:creationId xmlns:a16="http://schemas.microsoft.com/office/drawing/2014/main" id="{90DDA3A1-F2A8-4160-8D01-CB92A9974054}"/>
                </a:ext>
              </a:extLst>
            </p:cNvPr>
            <p:cNvGrpSpPr/>
            <p:nvPr/>
          </p:nvGrpSpPr>
          <p:grpSpPr>
            <a:xfrm>
              <a:off x="615645" y="178170"/>
              <a:ext cx="10962855" cy="1632511"/>
              <a:chOff x="2368419" y="-1613946"/>
              <a:chExt cx="7346706" cy="1338735"/>
            </a:xfrm>
            <a:effectLst>
              <a:outerShdw blurRad="50800" dist="38100" dir="5400000" algn="t" rotWithShape="0">
                <a:prstClr val="black">
                  <a:alpha val="40000"/>
                </a:prstClr>
              </a:outerShdw>
            </a:effectLst>
          </p:grpSpPr>
          <p:sp>
            <p:nvSpPr>
              <p:cNvPr id="27" name="Rectangle: Diagonal Corners Rounded 26">
                <a:extLst>
                  <a:ext uri="{FF2B5EF4-FFF2-40B4-BE49-F238E27FC236}">
                    <a16:creationId xmlns:a16="http://schemas.microsoft.com/office/drawing/2014/main" id="{E91A6E72-4A1E-4ECA-B270-15655872D8A6}"/>
                  </a:ext>
                </a:extLst>
              </p:cNvPr>
              <p:cNvSpPr/>
              <p:nvPr/>
            </p:nvSpPr>
            <p:spPr>
              <a:xfrm>
                <a:off x="2453058" y="-1512534"/>
                <a:ext cx="7262067" cy="1237323"/>
              </a:xfrm>
              <a:prstGeom prst="round2DiagRect">
                <a:avLst>
                  <a:gd name="adj1" fmla="val 50000"/>
                  <a:gd name="adj2" fmla="val 133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28" name="Rectangle: Diagonal Corners Rounded 27">
                <a:extLst>
                  <a:ext uri="{FF2B5EF4-FFF2-40B4-BE49-F238E27FC236}">
                    <a16:creationId xmlns:a16="http://schemas.microsoft.com/office/drawing/2014/main" id="{F206F472-8289-46F9-8AFC-4701E83D0A3A}"/>
                  </a:ext>
                </a:extLst>
              </p:cNvPr>
              <p:cNvSpPr/>
              <p:nvPr/>
            </p:nvSpPr>
            <p:spPr>
              <a:xfrm>
                <a:off x="2368419" y="-1613946"/>
                <a:ext cx="7262067" cy="1237324"/>
              </a:xfrm>
              <a:prstGeom prst="round2DiagRect">
                <a:avLst>
                  <a:gd name="adj1" fmla="val 50000"/>
                  <a:gd name="adj2" fmla="val 13343"/>
                </a:avLst>
              </a:prstGeom>
              <a:noFill/>
              <a:ln w="50800">
                <a:solidFill>
                  <a:srgbClr val="FFC2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grpSp>
        <p:sp>
          <p:nvSpPr>
            <p:cNvPr id="26" name="TextBox 25">
              <a:extLst>
                <a:ext uri="{FF2B5EF4-FFF2-40B4-BE49-F238E27FC236}">
                  <a16:creationId xmlns:a16="http://schemas.microsoft.com/office/drawing/2014/main" id="{1C8C011D-D857-48F7-BE31-B4A9A8940D4C}"/>
                </a:ext>
              </a:extLst>
            </p:cNvPr>
            <p:cNvSpPr txBox="1"/>
            <p:nvPr/>
          </p:nvSpPr>
          <p:spPr>
            <a:xfrm>
              <a:off x="1032447" y="241784"/>
              <a:ext cx="9969647" cy="1503509"/>
            </a:xfrm>
            <a:prstGeom prst="rect">
              <a:avLst/>
            </a:prstGeom>
            <a:noFill/>
          </p:spPr>
          <p:txBody>
            <a:bodyPr wrap="square" rtlCol="0">
              <a:spAutoFit/>
            </a:bodyPr>
            <a:lstStyle/>
            <a:p>
              <a:pPr marL="0" marR="0" lvl="0" indent="0" algn="ctr" defTabSz="914400" rtl="0" eaLnBrk="1" fontAlgn="auto" latinLnBrk="0" hangingPunct="1">
                <a:lnSpc>
                  <a:spcPct val="129000"/>
                </a:lnSpc>
                <a:spcBef>
                  <a:spcPts val="0"/>
                </a:spcBef>
                <a:spcAft>
                  <a:spcPts val="0"/>
                </a:spcAft>
                <a:buClrTx/>
                <a:buSzTx/>
                <a:buFontTx/>
                <a:buNone/>
                <a:tabLst/>
                <a:defRPr/>
              </a:pP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Về</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nhà</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Đọc</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cho</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người</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thân</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nghe</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mẫu</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đơn</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xin</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vào</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Đội</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của</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 </a:t>
              </a:r>
              <a:r>
                <a:rPr kumimoji="0" lang="en-US" sz="3600" b="1" i="1" u="none" strike="noStrike" kern="1200" cap="none" spc="0" normalizeH="0" baseline="0" noProof="0" dirty="0" err="1">
                  <a:ln>
                    <a:noFill/>
                  </a:ln>
                  <a:solidFill>
                    <a:srgbClr val="0070C0"/>
                  </a:solidFill>
                  <a:effectLst/>
                  <a:uLnTx/>
                  <a:uFillTx/>
                  <a:latin typeface="Times New Roman" panose="02020603050405020304" pitchFamily="18" charset="0"/>
                  <a:ea typeface="微软雅黑"/>
                  <a:cs typeface="Times New Roman" panose="02020603050405020304" pitchFamily="18" charset="0"/>
                </a:rPr>
                <a:t>em</a:t>
              </a:r>
              <a:r>
                <a:rPr kumimoji="0" lang="en-US" sz="3600" b="1" i="1" u="none" strike="noStrike" kern="1200" cap="none" spc="0" normalizeH="0" baseline="0" noProof="0" dirty="0">
                  <a:ln>
                    <a:noFill/>
                  </a:ln>
                  <a:solidFill>
                    <a:srgbClr val="0070C0"/>
                  </a:solidFill>
                  <a:effectLst/>
                  <a:uLnTx/>
                  <a:uFillTx/>
                  <a:latin typeface="Times New Roman" panose="02020603050405020304" pitchFamily="18" charset="0"/>
                  <a:ea typeface="微软雅黑"/>
                  <a:cs typeface="Times New Roman" panose="02020603050405020304" pitchFamily="18" charset="0"/>
                </a:rPr>
                <a:t>.</a:t>
              </a:r>
            </a:p>
          </p:txBody>
        </p:sp>
      </p:grpSp>
      <p:pic>
        <p:nvPicPr>
          <p:cNvPr id="3" name="Picture 2" descr="A picture containing toy, vector graphics&#10;&#10;Description automatically generated">
            <a:extLst>
              <a:ext uri="{FF2B5EF4-FFF2-40B4-BE49-F238E27FC236}">
                <a16:creationId xmlns:a16="http://schemas.microsoft.com/office/drawing/2014/main" id="{C76B33A2-A55E-4ED2-A9A4-6D258EF0AA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0" y="2774754"/>
            <a:ext cx="3520533" cy="4083246"/>
          </a:xfrm>
          <a:prstGeom prst="rect">
            <a:avLst/>
          </a:prstGeom>
        </p:spPr>
      </p:pic>
    </p:spTree>
    <p:extLst>
      <p:ext uri="{BB962C8B-B14F-4D97-AF65-F5344CB8AC3E}">
        <p14:creationId xmlns:p14="http://schemas.microsoft.com/office/powerpoint/2010/main" val="1626542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0-#ppt_w/2"/>
                                          </p:val>
                                        </p:tav>
                                        <p:tav tm="100000">
                                          <p:val>
                                            <p:strVal val="#ppt_x"/>
                                          </p:val>
                                        </p:tav>
                                      </p:tavLst>
                                    </p:anim>
                                    <p:anim calcmode="lin" valueType="num">
                                      <p:cBhvr additive="base">
                                        <p:cTn id="2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27584F26-81B6-413E-915A-A3CBAE8E59A7}"/>
              </a:ext>
            </a:extLst>
          </p:cNvPr>
          <p:cNvSpPr/>
          <p:nvPr/>
        </p:nvSpPr>
        <p:spPr>
          <a:xfrm>
            <a:off x="0" y="4009292"/>
            <a:ext cx="12192000" cy="2848708"/>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8" name="图片 7">
            <a:extLst>
              <a:ext uri="{FF2B5EF4-FFF2-40B4-BE49-F238E27FC236}">
                <a16:creationId xmlns:a16="http://schemas.microsoft.com/office/drawing/2014/main" id="{A82CD2A2-5739-4140-B375-1FF0D03FD886}"/>
              </a:ext>
            </a:extLst>
          </p:cNvPr>
          <p:cNvPicPr>
            <a:picLocks noChangeAspect="1"/>
          </p:cNvPicPr>
          <p:nvPr/>
        </p:nvPicPr>
        <p:blipFill rotWithShape="1">
          <a:blip r:embed="rId3">
            <a:extLst>
              <a:ext uri="{28A0092B-C50C-407E-A947-70E740481C1C}">
                <a14:useLocalDpi xmlns:a14="http://schemas.microsoft.com/office/drawing/2010/main" val="0"/>
              </a:ext>
            </a:extLst>
          </a:blip>
          <a:srcRect r="52925"/>
          <a:stretch/>
        </p:blipFill>
        <p:spPr>
          <a:xfrm>
            <a:off x="3353" y="0"/>
            <a:ext cx="5736265" cy="6858000"/>
          </a:xfrm>
          <a:prstGeom prst="rect">
            <a:avLst/>
          </a:prstGeom>
        </p:spPr>
      </p:pic>
      <p:pic>
        <p:nvPicPr>
          <p:cNvPr id="11" name="图片 10">
            <a:extLst>
              <a:ext uri="{FF2B5EF4-FFF2-40B4-BE49-F238E27FC236}">
                <a16:creationId xmlns:a16="http://schemas.microsoft.com/office/drawing/2014/main" id="{428F2E1C-8BB7-4C4D-9EB6-D7D6E0E317AD}"/>
              </a:ext>
            </a:extLst>
          </p:cNvPr>
          <p:cNvPicPr>
            <a:picLocks noChangeAspect="1"/>
          </p:cNvPicPr>
          <p:nvPr/>
        </p:nvPicPr>
        <p:blipFill rotWithShape="1">
          <a:blip r:embed="rId4">
            <a:extLst>
              <a:ext uri="{28A0092B-C50C-407E-A947-70E740481C1C}">
                <a14:useLocalDpi xmlns:a14="http://schemas.microsoft.com/office/drawing/2010/main" val="0"/>
              </a:ext>
            </a:extLst>
          </a:blip>
          <a:srcRect l="37333" t="18051" r="49575" b="34155"/>
          <a:stretch/>
        </p:blipFill>
        <p:spPr>
          <a:xfrm>
            <a:off x="10893082" y="-59048"/>
            <a:ext cx="1298918" cy="3277772"/>
          </a:xfrm>
          <a:prstGeom prst="rect">
            <a:avLst/>
          </a:prstGeom>
        </p:spPr>
      </p:pic>
      <p:pic>
        <p:nvPicPr>
          <p:cNvPr id="9" name="Picture 8">
            <a:extLst>
              <a:ext uri="{FF2B5EF4-FFF2-40B4-BE49-F238E27FC236}">
                <a16:creationId xmlns:a16="http://schemas.microsoft.com/office/drawing/2014/main" id="{26ADA9DB-3745-4F83-835D-060A48A1E5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09851" y="2848708"/>
            <a:ext cx="8412999" cy="2262105"/>
          </a:xfrm>
          <a:prstGeom prst="rect">
            <a:avLst/>
          </a:prstGeom>
        </p:spPr>
      </p:pic>
    </p:spTree>
    <p:extLst>
      <p:ext uri="{BB962C8B-B14F-4D97-AF65-F5344CB8AC3E}">
        <p14:creationId xmlns:p14="http://schemas.microsoft.com/office/powerpoint/2010/main" val="41549060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1+#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
        <p:nvSpPr>
          <p:cNvPr id="16" name="TextBox 15">
            <a:extLst>
              <a:ext uri="{FF2B5EF4-FFF2-40B4-BE49-F238E27FC236}">
                <a16:creationId xmlns:a16="http://schemas.microsoft.com/office/drawing/2014/main" id="{DE437FE1-8E6C-4AC8-A4E1-15E0601984EF}"/>
              </a:ext>
            </a:extLst>
          </p:cNvPr>
          <p:cNvSpPr txBox="1"/>
          <p:nvPr/>
        </p:nvSpPr>
        <p:spPr>
          <a:xfrm>
            <a:off x="1825736" y="262958"/>
            <a:ext cx="100145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đơn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vào</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Đội</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trả</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1"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hỏi</a:t>
            </a:r>
            <a:r>
              <a:rPr kumimoji="0" lang="en-US" sz="3600" b="1"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17FB8D02-88AA-4659-A188-54874E2C0733}"/>
              </a:ext>
            </a:extLst>
          </p:cNvPr>
          <p:cNvPicPr>
            <a:picLocks noChangeAspect="1"/>
          </p:cNvPicPr>
          <p:nvPr/>
        </p:nvPicPr>
        <p:blipFill>
          <a:blip r:embed="rId7"/>
          <a:stretch>
            <a:fillRect/>
          </a:stretch>
        </p:blipFill>
        <p:spPr>
          <a:xfrm>
            <a:off x="6420603" y="1387077"/>
            <a:ext cx="5419725" cy="5505450"/>
          </a:xfrm>
          <a:prstGeom prst="rect">
            <a:avLst/>
          </a:prstGeom>
        </p:spPr>
      </p:pic>
      <p:pic>
        <p:nvPicPr>
          <p:cNvPr id="29" name="Picture 28" descr="Shape, square&#10;&#10;Description automatically generated">
            <a:extLst>
              <a:ext uri="{FF2B5EF4-FFF2-40B4-BE49-F238E27FC236}">
                <a16:creationId xmlns:a16="http://schemas.microsoft.com/office/drawing/2014/main" id="{23A42BC4-DB59-49F0-978D-67A37E69451B}"/>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0" y="1721480"/>
            <a:ext cx="5771398" cy="4873562"/>
          </a:xfrm>
          <a:prstGeom prst="rect">
            <a:avLst/>
          </a:prstGeom>
        </p:spPr>
      </p:pic>
      <p:grpSp>
        <p:nvGrpSpPr>
          <p:cNvPr id="30" name="Group 29">
            <a:extLst>
              <a:ext uri="{FF2B5EF4-FFF2-40B4-BE49-F238E27FC236}">
                <a16:creationId xmlns:a16="http://schemas.microsoft.com/office/drawing/2014/main" id="{A4F36066-28C7-4C10-B14F-8E8EFBEB7568}"/>
              </a:ext>
            </a:extLst>
          </p:cNvPr>
          <p:cNvGrpSpPr/>
          <p:nvPr/>
        </p:nvGrpSpPr>
        <p:grpSpPr>
          <a:xfrm>
            <a:off x="641683" y="2168336"/>
            <a:ext cx="4790359" cy="978256"/>
            <a:chOff x="7254516" y="2244843"/>
            <a:chExt cx="4790359" cy="978256"/>
          </a:xfrm>
        </p:grpSpPr>
        <p:sp>
          <p:nvSpPr>
            <p:cNvPr id="31" name="Freeform 48">
              <a:extLst>
                <a:ext uri="{FF2B5EF4-FFF2-40B4-BE49-F238E27FC236}">
                  <a16:creationId xmlns:a16="http://schemas.microsoft.com/office/drawing/2014/main" id="{1243BBFE-12F2-43DB-80AD-BDBE75F51A24}"/>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2" name="Freeform: Shape 31">
              <a:extLst>
                <a:ext uri="{FF2B5EF4-FFF2-40B4-BE49-F238E27FC236}">
                  <a16:creationId xmlns:a16="http://schemas.microsoft.com/office/drawing/2014/main" id="{31251AC3-9E16-45F4-AC01-44F9E14AEDF7}"/>
                </a:ext>
              </a:extLst>
            </p:cNvPr>
            <p:cNvSpPr/>
            <p:nvPr/>
          </p:nvSpPr>
          <p:spPr>
            <a:xfrm>
              <a:off x="7882574" y="2244843"/>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4">
                <a:lumMod val="20000"/>
                <a:lumOff val="80000"/>
              </a:schemeClr>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3" name="TextBox 32">
              <a:extLst>
                <a:ext uri="{FF2B5EF4-FFF2-40B4-BE49-F238E27FC236}">
                  <a16:creationId xmlns:a16="http://schemas.microsoft.com/office/drawing/2014/main" id="{CBBED80B-019D-40A8-8C2D-E8076BA89AB8}"/>
                </a:ext>
              </a:extLst>
            </p:cNvPr>
            <p:cNvSpPr txBox="1"/>
            <p:nvPr/>
          </p:nvSpPr>
          <p:spPr>
            <a:xfrm>
              <a:off x="7812957" y="2260282"/>
              <a:ext cx="416046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Times New Roman" panose="02020603050405020304" pitchFamily="18" charset="0"/>
                  <a:cs typeface="Times New Roman" panose="02020603050405020304" pitchFamily="18" charset="0"/>
                </a:rPr>
                <a:t>    Bạn Nguyễn Ngọc Bích viết đơn trên để làm gì?</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38" name="Group 37">
            <a:extLst>
              <a:ext uri="{FF2B5EF4-FFF2-40B4-BE49-F238E27FC236}">
                <a16:creationId xmlns:a16="http://schemas.microsoft.com/office/drawing/2014/main" id="{FC8191C7-E006-4B0C-BE74-825C8ED3D4A7}"/>
              </a:ext>
            </a:extLst>
          </p:cNvPr>
          <p:cNvGrpSpPr/>
          <p:nvPr/>
        </p:nvGrpSpPr>
        <p:grpSpPr>
          <a:xfrm>
            <a:off x="679711" y="3592685"/>
            <a:ext cx="4788956" cy="1090596"/>
            <a:chOff x="7228851" y="3429000"/>
            <a:chExt cx="4788956" cy="1090596"/>
          </a:xfrm>
        </p:grpSpPr>
        <p:sp>
          <p:nvSpPr>
            <p:cNvPr id="39" name="Freeform: Shape 38">
              <a:extLst>
                <a:ext uri="{FF2B5EF4-FFF2-40B4-BE49-F238E27FC236}">
                  <a16:creationId xmlns:a16="http://schemas.microsoft.com/office/drawing/2014/main" id="{BB5FD04D-19FF-4B0C-9ED0-65C421365954}"/>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40" name="TextBox 39">
              <a:extLst>
                <a:ext uri="{FF2B5EF4-FFF2-40B4-BE49-F238E27FC236}">
                  <a16:creationId xmlns:a16="http://schemas.microsoft.com/office/drawing/2014/main" id="{CBDE027A-7BAB-49F4-91D0-485F95A3FB32}"/>
                </a:ext>
              </a:extLst>
            </p:cNvPr>
            <p:cNvSpPr txBox="1"/>
            <p:nvPr/>
          </p:nvSpPr>
          <p:spPr>
            <a:xfrm>
              <a:off x="7947788" y="3638267"/>
              <a:ext cx="407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Times New Roman" panose="02020603050405020304" pitchFamily="18" charset="0"/>
                  <a:ea typeface="微软雅黑"/>
                  <a:cs typeface="Times New Roman" panose="02020603050405020304" pitchFamily="18" charset="0"/>
                </a:rPr>
                <a:t>Đơn</a:t>
              </a:r>
              <a:r>
                <a:rPr lang="en-US" sz="2800" dirty="0">
                  <a:solidFill>
                    <a:prstClr val="black"/>
                  </a:solidFill>
                  <a:latin typeface="Times New Roman" panose="02020603050405020304" pitchFamily="18" charset="0"/>
                  <a:ea typeface="微软雅黑"/>
                  <a:cs typeface="Times New Roman" panose="02020603050405020304" pitchFamily="18" charset="0"/>
                </a:rPr>
                <a:t> </a:t>
              </a:r>
              <a:r>
                <a:rPr lang="en-US" sz="2800" dirty="0" err="1">
                  <a:solidFill>
                    <a:prstClr val="black"/>
                  </a:solidFill>
                  <a:latin typeface="Times New Roman" panose="02020603050405020304" pitchFamily="18" charset="0"/>
                  <a:ea typeface="微软雅黑"/>
                  <a:cs typeface="Times New Roman" panose="02020603050405020304" pitchFamily="18" charset="0"/>
                </a:rPr>
                <a:t>được</a:t>
              </a:r>
              <a:r>
                <a:rPr lang="en-US" sz="2800" dirty="0">
                  <a:solidFill>
                    <a:prstClr val="black"/>
                  </a:solidFill>
                  <a:latin typeface="Times New Roman" panose="02020603050405020304" pitchFamily="18" charset="0"/>
                  <a:ea typeface="微软雅黑"/>
                  <a:cs typeface="Times New Roman" panose="02020603050405020304" pitchFamily="18" charset="0"/>
                </a:rPr>
                <a:t> </a:t>
              </a:r>
              <a:r>
                <a:rPr lang="en-US" sz="2800" dirty="0" err="1">
                  <a:solidFill>
                    <a:prstClr val="black"/>
                  </a:solidFill>
                  <a:latin typeface="Times New Roman" panose="02020603050405020304" pitchFamily="18" charset="0"/>
                  <a:ea typeface="微软雅黑"/>
                  <a:cs typeface="Times New Roman" panose="02020603050405020304" pitchFamily="18" charset="0"/>
                </a:rPr>
                <a:t>gửi</a:t>
              </a:r>
              <a:r>
                <a:rPr lang="en-US" sz="2800" dirty="0">
                  <a:solidFill>
                    <a:prstClr val="black"/>
                  </a:solidFill>
                  <a:latin typeface="Times New Roman" panose="02020603050405020304" pitchFamily="18" charset="0"/>
                  <a:ea typeface="微软雅黑"/>
                  <a:cs typeface="Times New Roman" panose="02020603050405020304" pitchFamily="18" charset="0"/>
                </a:rPr>
                <a:t> </a:t>
              </a:r>
              <a:r>
                <a:rPr lang="en-US" sz="2800" dirty="0" err="1">
                  <a:solidFill>
                    <a:prstClr val="black"/>
                  </a:solidFill>
                  <a:latin typeface="Times New Roman" panose="02020603050405020304" pitchFamily="18" charset="0"/>
                  <a:ea typeface="微软雅黑"/>
                  <a:cs typeface="Times New Roman" panose="02020603050405020304" pitchFamily="18" charset="0"/>
                </a:rPr>
                <a:t>cho</a:t>
              </a:r>
              <a:r>
                <a:rPr lang="en-US" sz="2800" dirty="0">
                  <a:solidFill>
                    <a:prstClr val="black"/>
                  </a:solidFill>
                  <a:latin typeface="Times New Roman" panose="02020603050405020304" pitchFamily="18" charset="0"/>
                  <a:ea typeface="微软雅黑"/>
                  <a:cs typeface="Times New Roman" panose="02020603050405020304" pitchFamily="18" charset="0"/>
                </a:rPr>
                <a:t> ai?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1" name="Freeform 48">
              <a:extLst>
                <a:ext uri="{FF2B5EF4-FFF2-40B4-BE49-F238E27FC236}">
                  <a16:creationId xmlns:a16="http://schemas.microsoft.com/office/drawing/2014/main" id="{09C09FD2-0A88-4E51-9D7B-24099D926222}"/>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42" name="Group 41">
            <a:extLst>
              <a:ext uri="{FF2B5EF4-FFF2-40B4-BE49-F238E27FC236}">
                <a16:creationId xmlns:a16="http://schemas.microsoft.com/office/drawing/2014/main" id="{FD75B1EE-27EC-411A-AFA8-8E63ADEF3A94}"/>
              </a:ext>
            </a:extLst>
          </p:cNvPr>
          <p:cNvGrpSpPr/>
          <p:nvPr/>
        </p:nvGrpSpPr>
        <p:grpSpPr>
          <a:xfrm>
            <a:off x="639955" y="5031590"/>
            <a:ext cx="4989320" cy="1097580"/>
            <a:chOff x="7226284" y="5088735"/>
            <a:chExt cx="4656692" cy="1097580"/>
          </a:xfrm>
        </p:grpSpPr>
        <p:sp>
          <p:nvSpPr>
            <p:cNvPr id="43" name="Freeform: Shape 42">
              <a:extLst>
                <a:ext uri="{FF2B5EF4-FFF2-40B4-BE49-F238E27FC236}">
                  <a16:creationId xmlns:a16="http://schemas.microsoft.com/office/drawing/2014/main" id="{ECA57807-900A-4937-8B17-BD76511782C3}"/>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44" name="TextBox 43">
              <a:extLst>
                <a:ext uri="{FF2B5EF4-FFF2-40B4-BE49-F238E27FC236}">
                  <a16:creationId xmlns:a16="http://schemas.microsoft.com/office/drawing/2014/main" id="{339B3915-C9B3-41DC-9EBD-88F83021435C}"/>
                </a:ext>
              </a:extLst>
            </p:cNvPr>
            <p:cNvSpPr txBox="1"/>
            <p:nvPr/>
          </p:nvSpPr>
          <p:spPr>
            <a:xfrm>
              <a:off x="7838820" y="5171409"/>
              <a:ext cx="391562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hứa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Đội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
          <p:nvSpPr>
            <p:cNvPr id="45" name="Freeform 48">
              <a:extLst>
                <a:ext uri="{FF2B5EF4-FFF2-40B4-BE49-F238E27FC236}">
                  <a16:creationId xmlns:a16="http://schemas.microsoft.com/office/drawing/2014/main" id="{E06E5CB5-8882-49C8-B5D4-757CFC4EDCDE}"/>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23541360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left)">
                                      <p:cBhvr>
                                        <p:cTn id="33" dur="500"/>
                                        <p:tgtEl>
                                          <p:spTgt spid="30"/>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id="{DDC3A880-DE6B-433D-A049-DA3D6337E5B3}"/>
              </a:ext>
            </a:extLst>
          </p:cNvPr>
          <p:cNvPicPr>
            <a:picLocks noChangeAspect="1"/>
          </p:cNvPicPr>
          <p:nvPr/>
        </p:nvPicPr>
        <p:blipFill rotWithShape="1">
          <a:blip r:embed="rId7">
            <a:extLst>
              <a:ext uri="{28A0092B-C50C-407E-A947-70E740481C1C}">
                <a14:useLocalDpi xmlns:a14="http://schemas.microsoft.com/office/drawing/2010/main" val="0"/>
              </a:ext>
            </a:extLst>
          </a:blip>
          <a:srcRect l="22592" r="22460"/>
          <a:stretch/>
        </p:blipFill>
        <p:spPr>
          <a:xfrm>
            <a:off x="5142443" y="4200192"/>
            <a:ext cx="1440797" cy="2622120"/>
          </a:xfrm>
          <a:prstGeom prst="rect">
            <a:avLst/>
          </a:prstGeom>
        </p:spPr>
      </p:pic>
      <p:pic>
        <p:nvPicPr>
          <p:cNvPr id="34" name="Picture 33" descr="A picture containing text, toy, doll&#10;&#10;Description automatically generated">
            <a:extLst>
              <a:ext uri="{FF2B5EF4-FFF2-40B4-BE49-F238E27FC236}">
                <a16:creationId xmlns:a16="http://schemas.microsoft.com/office/drawing/2014/main" id="{076C9FDC-C8AB-425F-95A2-9DFFDDFB81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34643" y="1599029"/>
            <a:ext cx="3298125" cy="3754021"/>
          </a:xfrm>
          <a:prstGeom prst="rect">
            <a:avLst/>
          </a:prstGeom>
        </p:spPr>
      </p:pic>
      <p:pic>
        <p:nvPicPr>
          <p:cNvPr id="2" name="Picture 1" descr="Shape, square&#10;&#10;Description automatically generated">
            <a:extLst>
              <a:ext uri="{FF2B5EF4-FFF2-40B4-BE49-F238E27FC236}">
                <a16:creationId xmlns:a16="http://schemas.microsoft.com/office/drawing/2014/main" id="{19279558-695E-2633-E3E3-F602A58F60D9}"/>
              </a:ext>
            </a:extLst>
          </p:cNvPr>
          <p:cNvPicPr>
            <a:picLocks noChangeAspect="1"/>
          </p:cNvPicPr>
          <p:nvPr/>
        </p:nvPicPr>
        <p:blipFill>
          <a:blip r:embed="rId9">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6420601" y="1412289"/>
            <a:ext cx="5771398" cy="4873562"/>
          </a:xfrm>
          <a:prstGeom prst="rect">
            <a:avLst/>
          </a:prstGeom>
        </p:spPr>
      </p:pic>
      <p:grpSp>
        <p:nvGrpSpPr>
          <p:cNvPr id="3" name="Group 2">
            <a:extLst>
              <a:ext uri="{FF2B5EF4-FFF2-40B4-BE49-F238E27FC236}">
                <a16:creationId xmlns:a16="http://schemas.microsoft.com/office/drawing/2014/main" id="{C872B0AD-150B-0695-E58C-7169CC6A97BE}"/>
              </a:ext>
            </a:extLst>
          </p:cNvPr>
          <p:cNvGrpSpPr/>
          <p:nvPr/>
        </p:nvGrpSpPr>
        <p:grpSpPr>
          <a:xfrm>
            <a:off x="7062284" y="1859145"/>
            <a:ext cx="4790359" cy="978256"/>
            <a:chOff x="7254516" y="2244843"/>
            <a:chExt cx="4790359" cy="978256"/>
          </a:xfrm>
        </p:grpSpPr>
        <p:sp>
          <p:nvSpPr>
            <p:cNvPr id="7" name="Freeform 48">
              <a:extLst>
                <a:ext uri="{FF2B5EF4-FFF2-40B4-BE49-F238E27FC236}">
                  <a16:creationId xmlns:a16="http://schemas.microsoft.com/office/drawing/2014/main" id="{9748154E-E03D-485A-0E1B-14B5B6912ACA}"/>
                </a:ext>
              </a:extLst>
            </p:cNvPr>
            <p:cNvSpPr>
              <a:spLocks/>
            </p:cNvSpPr>
            <p:nvPr>
              <p:custDataLst>
                <p:tags r:id="rId3"/>
              </p:custDataLst>
            </p:nvPr>
          </p:nvSpPr>
          <p:spPr bwMode="auto">
            <a:xfrm>
              <a:off x="7254516" y="2298339"/>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8" name="Freeform: Shape 7">
              <a:extLst>
                <a:ext uri="{FF2B5EF4-FFF2-40B4-BE49-F238E27FC236}">
                  <a16:creationId xmlns:a16="http://schemas.microsoft.com/office/drawing/2014/main" id="{202434E9-7F81-B487-EBA0-C11A0CDBDBBC}"/>
                </a:ext>
              </a:extLst>
            </p:cNvPr>
            <p:cNvSpPr/>
            <p:nvPr/>
          </p:nvSpPr>
          <p:spPr>
            <a:xfrm>
              <a:off x="7882574" y="2244843"/>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4">
                <a:lumMod val="20000"/>
                <a:lumOff val="80000"/>
              </a:schemeClr>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9" name="TextBox 8">
              <a:extLst>
                <a:ext uri="{FF2B5EF4-FFF2-40B4-BE49-F238E27FC236}">
                  <a16:creationId xmlns:a16="http://schemas.microsoft.com/office/drawing/2014/main" id="{49BAC1D6-8128-1A2B-707F-3F4052799DBD}"/>
                </a:ext>
              </a:extLst>
            </p:cNvPr>
            <p:cNvSpPr txBox="1"/>
            <p:nvPr/>
          </p:nvSpPr>
          <p:spPr>
            <a:xfrm>
              <a:off x="7812957" y="2260282"/>
              <a:ext cx="416046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latin typeface="Times New Roman" panose="02020603050405020304" pitchFamily="18" charset="0"/>
                  <a:cs typeface="Times New Roman" panose="02020603050405020304" pitchFamily="18" charset="0"/>
                </a:rPr>
                <a:t>    Bạn Nguyễn Ngọc Bích viết đơn trên để làm gì?</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10" name="Group 9">
            <a:extLst>
              <a:ext uri="{FF2B5EF4-FFF2-40B4-BE49-F238E27FC236}">
                <a16:creationId xmlns:a16="http://schemas.microsoft.com/office/drawing/2014/main" id="{42D43C13-EB5A-C5FF-CFC6-2FCEBA96439B}"/>
              </a:ext>
            </a:extLst>
          </p:cNvPr>
          <p:cNvGrpSpPr/>
          <p:nvPr/>
        </p:nvGrpSpPr>
        <p:grpSpPr>
          <a:xfrm>
            <a:off x="7100312" y="3283494"/>
            <a:ext cx="4788956" cy="1090596"/>
            <a:chOff x="7228851" y="3429000"/>
            <a:chExt cx="4788956" cy="1090596"/>
          </a:xfrm>
        </p:grpSpPr>
        <p:sp>
          <p:nvSpPr>
            <p:cNvPr id="11" name="Freeform: Shape 10">
              <a:extLst>
                <a:ext uri="{FF2B5EF4-FFF2-40B4-BE49-F238E27FC236}">
                  <a16:creationId xmlns:a16="http://schemas.microsoft.com/office/drawing/2014/main" id="{C9D3946A-5204-95B3-F08B-0D4090F07DA3}"/>
                </a:ext>
              </a:extLst>
            </p:cNvPr>
            <p:cNvSpPr/>
            <p:nvPr/>
          </p:nvSpPr>
          <p:spPr>
            <a:xfrm>
              <a:off x="7812958" y="3452037"/>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12" name="TextBox 11">
              <a:extLst>
                <a:ext uri="{FF2B5EF4-FFF2-40B4-BE49-F238E27FC236}">
                  <a16:creationId xmlns:a16="http://schemas.microsoft.com/office/drawing/2014/main" id="{B206B35C-F1DA-117B-EC19-C0056D4152FB}"/>
                </a:ext>
              </a:extLst>
            </p:cNvPr>
            <p:cNvSpPr txBox="1"/>
            <p:nvPr/>
          </p:nvSpPr>
          <p:spPr>
            <a:xfrm>
              <a:off x="7947788" y="3638267"/>
              <a:ext cx="40700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Times New Roman" panose="02020603050405020304" pitchFamily="18" charset="0"/>
                  <a:ea typeface="微软雅黑"/>
                  <a:cs typeface="Times New Roman" panose="02020603050405020304" pitchFamily="18" charset="0"/>
                </a:rPr>
                <a:t>Đơn</a:t>
              </a:r>
              <a:r>
                <a:rPr lang="en-US" sz="2800" dirty="0">
                  <a:solidFill>
                    <a:prstClr val="black"/>
                  </a:solidFill>
                  <a:latin typeface="Times New Roman" panose="02020603050405020304" pitchFamily="18" charset="0"/>
                  <a:ea typeface="微软雅黑"/>
                  <a:cs typeface="Times New Roman" panose="02020603050405020304" pitchFamily="18" charset="0"/>
                </a:rPr>
                <a:t> </a:t>
              </a:r>
              <a:r>
                <a:rPr lang="en-US" sz="2800" dirty="0" err="1">
                  <a:solidFill>
                    <a:prstClr val="black"/>
                  </a:solidFill>
                  <a:latin typeface="Times New Roman" panose="02020603050405020304" pitchFamily="18" charset="0"/>
                  <a:ea typeface="微软雅黑"/>
                  <a:cs typeface="Times New Roman" panose="02020603050405020304" pitchFamily="18" charset="0"/>
                </a:rPr>
                <a:t>được</a:t>
              </a:r>
              <a:r>
                <a:rPr lang="en-US" sz="2800" dirty="0">
                  <a:solidFill>
                    <a:prstClr val="black"/>
                  </a:solidFill>
                  <a:latin typeface="Times New Roman" panose="02020603050405020304" pitchFamily="18" charset="0"/>
                  <a:ea typeface="微软雅黑"/>
                  <a:cs typeface="Times New Roman" panose="02020603050405020304" pitchFamily="18" charset="0"/>
                </a:rPr>
                <a:t> </a:t>
              </a:r>
              <a:r>
                <a:rPr lang="en-US" sz="2800" dirty="0" err="1">
                  <a:solidFill>
                    <a:prstClr val="black"/>
                  </a:solidFill>
                  <a:latin typeface="Times New Roman" panose="02020603050405020304" pitchFamily="18" charset="0"/>
                  <a:ea typeface="微软雅黑"/>
                  <a:cs typeface="Times New Roman" panose="02020603050405020304" pitchFamily="18" charset="0"/>
                </a:rPr>
                <a:t>gửi</a:t>
              </a:r>
              <a:r>
                <a:rPr lang="en-US" sz="2800" dirty="0">
                  <a:solidFill>
                    <a:prstClr val="black"/>
                  </a:solidFill>
                  <a:latin typeface="Times New Roman" panose="02020603050405020304" pitchFamily="18" charset="0"/>
                  <a:ea typeface="微软雅黑"/>
                  <a:cs typeface="Times New Roman" panose="02020603050405020304" pitchFamily="18" charset="0"/>
                </a:rPr>
                <a:t> </a:t>
              </a:r>
              <a:r>
                <a:rPr lang="en-US" sz="2800" dirty="0" err="1">
                  <a:solidFill>
                    <a:prstClr val="black"/>
                  </a:solidFill>
                  <a:latin typeface="Times New Roman" panose="02020603050405020304" pitchFamily="18" charset="0"/>
                  <a:ea typeface="微软雅黑"/>
                  <a:cs typeface="Times New Roman" panose="02020603050405020304" pitchFamily="18" charset="0"/>
                </a:rPr>
                <a:t>cho</a:t>
              </a:r>
              <a:r>
                <a:rPr lang="en-US" sz="2800" dirty="0">
                  <a:solidFill>
                    <a:prstClr val="black"/>
                  </a:solidFill>
                  <a:latin typeface="Times New Roman" panose="02020603050405020304" pitchFamily="18" charset="0"/>
                  <a:ea typeface="微软雅黑"/>
                  <a:cs typeface="Times New Roman" panose="02020603050405020304" pitchFamily="18" charset="0"/>
                </a:rPr>
                <a:t> ai?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3" name="Freeform 48">
              <a:extLst>
                <a:ext uri="{FF2B5EF4-FFF2-40B4-BE49-F238E27FC236}">
                  <a16:creationId xmlns:a16="http://schemas.microsoft.com/office/drawing/2014/main" id="{FBC64474-2A98-5210-08C5-CCEBF86F7A26}"/>
                </a:ext>
              </a:extLst>
            </p:cNvPr>
            <p:cNvSpPr>
              <a:spLocks/>
            </p:cNvSpPr>
            <p:nvPr>
              <p:custDataLst>
                <p:tags r:id="rId2"/>
              </p:custDataLst>
            </p:nvPr>
          </p:nvSpPr>
          <p:spPr bwMode="auto">
            <a:xfrm>
              <a:off x="7228851" y="3429000"/>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14" name="Group 13">
            <a:extLst>
              <a:ext uri="{FF2B5EF4-FFF2-40B4-BE49-F238E27FC236}">
                <a16:creationId xmlns:a16="http://schemas.microsoft.com/office/drawing/2014/main" id="{C642C633-6EE7-88E3-3A94-F6B7B20B61DD}"/>
              </a:ext>
            </a:extLst>
          </p:cNvPr>
          <p:cNvGrpSpPr/>
          <p:nvPr/>
        </p:nvGrpSpPr>
        <p:grpSpPr>
          <a:xfrm>
            <a:off x="7060556" y="4722399"/>
            <a:ext cx="4989320" cy="1097580"/>
            <a:chOff x="7226284" y="5088735"/>
            <a:chExt cx="4656692" cy="1097580"/>
          </a:xfrm>
        </p:grpSpPr>
        <p:sp>
          <p:nvSpPr>
            <p:cNvPr id="15" name="Freeform: Shape 14">
              <a:extLst>
                <a:ext uri="{FF2B5EF4-FFF2-40B4-BE49-F238E27FC236}">
                  <a16:creationId xmlns:a16="http://schemas.microsoft.com/office/drawing/2014/main" id="{AFCDE252-34C7-FB32-A538-2165296029D2}"/>
                </a:ext>
              </a:extLst>
            </p:cNvPr>
            <p:cNvSpPr/>
            <p:nvPr/>
          </p:nvSpPr>
          <p:spPr>
            <a:xfrm>
              <a:off x="7812957" y="5118756"/>
              <a:ext cx="4070019" cy="106755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16" name="TextBox 15">
              <a:extLst>
                <a:ext uri="{FF2B5EF4-FFF2-40B4-BE49-F238E27FC236}">
                  <a16:creationId xmlns:a16="http://schemas.microsoft.com/office/drawing/2014/main" id="{527980C4-4327-8FCA-E1DD-017A97703616}"/>
                </a:ext>
              </a:extLst>
            </p:cNvPr>
            <p:cNvSpPr txBox="1"/>
            <p:nvPr/>
          </p:nvSpPr>
          <p:spPr>
            <a:xfrm>
              <a:off x="7838820" y="5171409"/>
              <a:ext cx="391562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Người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đơn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hứa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những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gì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khi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vào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微软雅黑"/>
                  <a:cs typeface="Times New Roman" panose="02020603050405020304" pitchFamily="18" charset="0"/>
                </a:rPr>
                <a:t>Đội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a:t>
              </a:r>
            </a:p>
          </p:txBody>
        </p:sp>
        <p:sp>
          <p:nvSpPr>
            <p:cNvPr id="17" name="Freeform 48">
              <a:extLst>
                <a:ext uri="{FF2B5EF4-FFF2-40B4-BE49-F238E27FC236}">
                  <a16:creationId xmlns:a16="http://schemas.microsoft.com/office/drawing/2014/main" id="{C52277F6-87D8-32AA-F1E3-5FBEF1BF2557}"/>
                </a:ext>
              </a:extLst>
            </p:cNvPr>
            <p:cNvSpPr>
              <a:spLocks/>
            </p:cNvSpPr>
            <p:nvPr>
              <p:custDataLst>
                <p:tags r:id="rId1"/>
              </p:custDataLst>
            </p:nvPr>
          </p:nvSpPr>
          <p:spPr bwMode="auto">
            <a:xfrm>
              <a:off x="7226284" y="5088735"/>
              <a:ext cx="468000"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4239120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par>
                                <p:cTn id="27" presetID="53"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2500"/>
                            </p:stCondLst>
                            <p:childTnLst>
                              <p:par>
                                <p:cTn id="37" presetID="2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 doll&#10;&#10;Description automatically generated">
            <a:extLst>
              <a:ext uri="{FF2B5EF4-FFF2-40B4-BE49-F238E27FC236}">
                <a16:creationId xmlns:a16="http://schemas.microsoft.com/office/drawing/2014/main" id="{77132576-87E7-4710-9D68-4603390C46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4425" y="1625257"/>
            <a:ext cx="3667125" cy="5088260"/>
          </a:xfrm>
          <a:prstGeom prst="rect">
            <a:avLst/>
          </a:prstGeom>
        </p:spPr>
      </p:pic>
      <p:sp>
        <p:nvSpPr>
          <p:cNvPr id="13" name="矩形 3">
            <a:extLst>
              <a:ext uri="{FF2B5EF4-FFF2-40B4-BE49-F238E27FC236}">
                <a16:creationId xmlns:a16="http://schemas.microsoft.com/office/drawing/2014/main" id="{47DC4A77-8143-412A-A662-E19C7A6B4096}"/>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4" name="Picture 13">
            <a:extLst>
              <a:ext uri="{FF2B5EF4-FFF2-40B4-BE49-F238E27FC236}">
                <a16:creationId xmlns:a16="http://schemas.microsoft.com/office/drawing/2014/main" id="{CB2211AF-18CF-4548-B14C-2F19E9316D05}"/>
              </a:ext>
            </a:extLst>
          </p:cNvPr>
          <p:cNvPicPr>
            <a:picLocks noChangeAspect="1"/>
          </p:cNvPicPr>
          <p:nvPr/>
        </p:nvPicPr>
        <p:blipFill>
          <a:blip r:embed="rId4"/>
          <a:stretch>
            <a:fillRect/>
          </a:stretch>
        </p:blipFill>
        <p:spPr>
          <a:xfrm>
            <a:off x="2945641" y="144483"/>
            <a:ext cx="7010400" cy="943704"/>
          </a:xfrm>
          <a:prstGeom prst="rect">
            <a:avLst/>
          </a:prstGeom>
        </p:spPr>
      </p:pic>
      <p:sp>
        <p:nvSpPr>
          <p:cNvPr id="17" name="矩形 4">
            <a:extLst>
              <a:ext uri="{FF2B5EF4-FFF2-40B4-BE49-F238E27FC236}">
                <a16:creationId xmlns:a16="http://schemas.microsoft.com/office/drawing/2014/main" id="{93D43C1F-9B93-4F2D-B72E-10BFDF5FDCA4}"/>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18" name="图片 5">
            <a:extLst>
              <a:ext uri="{FF2B5EF4-FFF2-40B4-BE49-F238E27FC236}">
                <a16:creationId xmlns:a16="http://schemas.microsoft.com/office/drawing/2014/main" id="{4206793E-0A51-4DE3-BBC6-3F11C6FBEC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spTree>
    <p:extLst>
      <p:ext uri="{BB962C8B-B14F-4D97-AF65-F5344CB8AC3E}">
        <p14:creationId xmlns:p14="http://schemas.microsoft.com/office/powerpoint/2010/main" val="13620331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anim calcmode="lin" valueType="num">
                                      <p:cBhvr>
                                        <p:cTn id="19" dur="500" fill="hold"/>
                                        <p:tgtEl>
                                          <p:spTgt spid="9"/>
                                        </p:tgtEl>
                                        <p:attrNameLst>
                                          <p:attrName>ppt_x</p:attrName>
                                        </p:attrNameLst>
                                      </p:cBhvr>
                                      <p:tavLst>
                                        <p:tav tm="0">
                                          <p:val>
                                            <p:strVal val="#ppt_x"/>
                                          </p:val>
                                        </p:tav>
                                        <p:tav tm="100000">
                                          <p:val>
                                            <p:strVal val="#ppt_x"/>
                                          </p:val>
                                        </p:tav>
                                      </p:tavLst>
                                    </p:anim>
                                    <p:anim calcmode="lin" valueType="num">
                                      <p:cBhvr>
                                        <p:cTn id="20" dur="500" fill="hold"/>
                                        <p:tgtEl>
                                          <p:spTgt spid="9"/>
                                        </p:tgtEl>
                                        <p:attrNameLst>
                                          <p:attrName>ppt_y</p:attrName>
                                        </p:attrNameLst>
                                      </p:cBhvr>
                                      <p:tavLst>
                                        <p:tav tm="0">
                                          <p:val>
                                            <p:strVal val="#ppt_y+.1"/>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E41E7F2-9BB6-4DC2-9ABE-B240D0172E55}"/>
              </a:ext>
            </a:extLst>
          </p:cNvPr>
          <p:cNvSpPr/>
          <p:nvPr/>
        </p:nvSpPr>
        <p:spPr>
          <a:xfrm>
            <a:off x="0" y="0"/>
            <a:ext cx="12192000" cy="1203627"/>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sp>
        <p:nvSpPr>
          <p:cNvPr id="5" name="矩形 4">
            <a:extLst>
              <a:ext uri="{FF2B5EF4-FFF2-40B4-BE49-F238E27FC236}">
                <a16:creationId xmlns:a16="http://schemas.microsoft.com/office/drawing/2014/main" id="{3E58E570-954C-4195-B0FE-A3EB41B53C51}"/>
              </a:ext>
            </a:extLst>
          </p:cNvPr>
          <p:cNvSpPr/>
          <p:nvPr/>
        </p:nvSpPr>
        <p:spPr>
          <a:xfrm>
            <a:off x="0" y="1243481"/>
            <a:ext cx="12192000" cy="128954"/>
          </a:xfrm>
          <a:prstGeom prst="rect">
            <a:avLst/>
          </a:prstGeom>
          <a:solidFill>
            <a:srgbClr val="009A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panose="020F0502020204030204"/>
              <a:ea typeface="微软雅黑"/>
              <a:cs typeface="+mn-ea"/>
              <a:sym typeface="+mn-lt"/>
            </a:endParaRPr>
          </a:p>
        </p:txBody>
      </p:sp>
      <p:pic>
        <p:nvPicPr>
          <p:cNvPr id="6" name="图片 5">
            <a:extLst>
              <a:ext uri="{FF2B5EF4-FFF2-40B4-BE49-F238E27FC236}">
                <a16:creationId xmlns:a16="http://schemas.microsoft.com/office/drawing/2014/main" id="{7574D5CA-BEB1-4816-8068-CB90E5522A8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1844" t="18051" r="8928" b="7488"/>
          <a:stretch/>
        </p:blipFill>
        <p:spPr>
          <a:xfrm>
            <a:off x="1" y="-112542"/>
            <a:ext cx="1814732" cy="2381101"/>
          </a:xfrm>
          <a:prstGeom prst="rect">
            <a:avLst/>
          </a:prstGeom>
        </p:spPr>
      </p:pic>
      <p:pic>
        <p:nvPicPr>
          <p:cNvPr id="26" name="Picture 25" descr="A picture containing toy, doll&#10;&#10;Description automatically generated">
            <a:extLst>
              <a:ext uri="{FF2B5EF4-FFF2-40B4-BE49-F238E27FC236}">
                <a16:creationId xmlns:a16="http://schemas.microsoft.com/office/drawing/2014/main" id="{DDC3A880-DE6B-433D-A049-DA3D6337E5B3}"/>
              </a:ext>
            </a:extLst>
          </p:cNvPr>
          <p:cNvPicPr>
            <a:picLocks noChangeAspect="1"/>
          </p:cNvPicPr>
          <p:nvPr/>
        </p:nvPicPr>
        <p:blipFill rotWithShape="1">
          <a:blip r:embed="rId7">
            <a:extLst>
              <a:ext uri="{28A0092B-C50C-407E-A947-70E740481C1C}">
                <a14:useLocalDpi xmlns:a14="http://schemas.microsoft.com/office/drawing/2010/main" val="0"/>
              </a:ext>
            </a:extLst>
          </a:blip>
          <a:srcRect l="22592" r="22460"/>
          <a:stretch/>
        </p:blipFill>
        <p:spPr>
          <a:xfrm>
            <a:off x="75143" y="4303459"/>
            <a:ext cx="1440797" cy="2622120"/>
          </a:xfrm>
          <a:prstGeom prst="rect">
            <a:avLst/>
          </a:prstGeom>
        </p:spPr>
      </p:pic>
      <p:pic>
        <p:nvPicPr>
          <p:cNvPr id="23" name="Picture 22" descr="Shape, square&#10;&#10;Description automatically generated">
            <a:extLst>
              <a:ext uri="{FF2B5EF4-FFF2-40B4-BE49-F238E27FC236}">
                <a16:creationId xmlns:a16="http://schemas.microsoft.com/office/drawing/2014/main" id="{4561A4F2-BA0A-4751-88A0-5115F19B647F}"/>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2115607" y="1445926"/>
            <a:ext cx="10001250" cy="4873562"/>
          </a:xfrm>
          <a:prstGeom prst="rect">
            <a:avLst/>
          </a:prstGeom>
        </p:spPr>
      </p:pic>
      <p:grpSp>
        <p:nvGrpSpPr>
          <p:cNvPr id="29" name="Group 28">
            <a:extLst>
              <a:ext uri="{FF2B5EF4-FFF2-40B4-BE49-F238E27FC236}">
                <a16:creationId xmlns:a16="http://schemas.microsoft.com/office/drawing/2014/main" id="{9D1492B2-B7D7-441F-8617-F24BA53DE614}"/>
              </a:ext>
            </a:extLst>
          </p:cNvPr>
          <p:cNvGrpSpPr/>
          <p:nvPr/>
        </p:nvGrpSpPr>
        <p:grpSpPr>
          <a:xfrm>
            <a:off x="3239594" y="1617166"/>
            <a:ext cx="8142808" cy="1077218"/>
            <a:chOff x="7307858" y="2260282"/>
            <a:chExt cx="4667401" cy="1077218"/>
          </a:xfrm>
        </p:grpSpPr>
        <p:sp>
          <p:nvSpPr>
            <p:cNvPr id="30" name="Freeform 48">
              <a:extLst>
                <a:ext uri="{FF2B5EF4-FFF2-40B4-BE49-F238E27FC236}">
                  <a16:creationId xmlns:a16="http://schemas.microsoft.com/office/drawing/2014/main" id="{1835B660-2510-4217-B3D5-76DDB8A3514D}"/>
                </a:ext>
              </a:extLst>
            </p:cNvPr>
            <p:cNvSpPr>
              <a:spLocks/>
            </p:cNvSpPr>
            <p:nvPr>
              <p:custDataLst>
                <p:tags r:id="rId3"/>
              </p:custDataLst>
            </p:nvPr>
          </p:nvSpPr>
          <p:spPr bwMode="auto">
            <a:xfrm>
              <a:off x="7307858" y="2298339"/>
              <a:ext cx="414658"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F3699E"/>
            </a:solidFill>
            <a:ln>
              <a:solidFill>
                <a:srgbClr val="EE327A"/>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1"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1" name="Freeform: Shape 30">
              <a:extLst>
                <a:ext uri="{FF2B5EF4-FFF2-40B4-BE49-F238E27FC236}">
                  <a16:creationId xmlns:a16="http://schemas.microsoft.com/office/drawing/2014/main" id="{DDCFF688-0CF9-4169-BEFE-61D3DF27030C}"/>
                </a:ext>
              </a:extLst>
            </p:cNvPr>
            <p:cNvSpPr/>
            <p:nvPr/>
          </p:nvSpPr>
          <p:spPr>
            <a:xfrm>
              <a:off x="7812958" y="2298339"/>
              <a:ext cx="4162301" cy="978256"/>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F3699E"/>
            </a:solidFill>
            <a:ln>
              <a:solidFill>
                <a:srgbClr val="EE327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2" name="TextBox 31">
              <a:extLst>
                <a:ext uri="{FF2B5EF4-FFF2-40B4-BE49-F238E27FC236}">
                  <a16:creationId xmlns:a16="http://schemas.microsoft.com/office/drawing/2014/main" id="{EDB87086-E41C-4856-8896-01C8823E8229}"/>
                </a:ext>
              </a:extLst>
            </p:cNvPr>
            <p:cNvSpPr txBox="1"/>
            <p:nvPr/>
          </p:nvSpPr>
          <p:spPr>
            <a:xfrm>
              <a:off x="7761010" y="2260282"/>
              <a:ext cx="4212409" cy="1077218"/>
            </a:xfrm>
            <a:prstGeom prst="rect">
              <a:avLst/>
            </a:prstGeom>
            <a:solidFill>
              <a:schemeClr val="accent4">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1" dirty="0">
                  <a:solidFill>
                    <a:srgbClr val="000000"/>
                  </a:solidFill>
                  <a:effectLst/>
                  <a:latin typeface="Times New Roman" panose="02020603050405020304" pitchFamily="18" charset="0"/>
                  <a:cs typeface="Times New Roman" panose="02020603050405020304" pitchFamily="18" charset="0"/>
                </a:rPr>
                <a:t>Bạn Nguyễn Ngọc Bích viết đơn để xin vào Đội Thiếu niên tiền phong Hồ Chí Minh</a:t>
              </a:r>
              <a:endPar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33" name="Group 32">
            <a:extLst>
              <a:ext uri="{FF2B5EF4-FFF2-40B4-BE49-F238E27FC236}">
                <a16:creationId xmlns:a16="http://schemas.microsoft.com/office/drawing/2014/main" id="{DFDF9D12-9E81-4512-9629-0EF5B0BCAA26}"/>
              </a:ext>
            </a:extLst>
          </p:cNvPr>
          <p:cNvGrpSpPr/>
          <p:nvPr/>
        </p:nvGrpSpPr>
        <p:grpSpPr>
          <a:xfrm>
            <a:off x="3349461" y="2920766"/>
            <a:ext cx="8357894" cy="1606256"/>
            <a:chOff x="7110680" y="3429000"/>
            <a:chExt cx="8357894" cy="1606256"/>
          </a:xfrm>
        </p:grpSpPr>
        <p:sp>
          <p:nvSpPr>
            <p:cNvPr id="38" name="Freeform: Shape 37">
              <a:extLst>
                <a:ext uri="{FF2B5EF4-FFF2-40B4-BE49-F238E27FC236}">
                  <a16:creationId xmlns:a16="http://schemas.microsoft.com/office/drawing/2014/main" id="{841DAFFE-D17A-42E9-95DF-707FD4743028}"/>
                </a:ext>
              </a:extLst>
            </p:cNvPr>
            <p:cNvSpPr/>
            <p:nvPr/>
          </p:nvSpPr>
          <p:spPr>
            <a:xfrm>
              <a:off x="7812958" y="3452037"/>
              <a:ext cx="7655616" cy="1564718"/>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rgbClr val="71CBD2"/>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39" name="TextBox 38">
              <a:extLst>
                <a:ext uri="{FF2B5EF4-FFF2-40B4-BE49-F238E27FC236}">
                  <a16:creationId xmlns:a16="http://schemas.microsoft.com/office/drawing/2014/main" id="{45AECE98-4D8E-458A-9882-F459C2602D23}"/>
                </a:ext>
              </a:extLst>
            </p:cNvPr>
            <p:cNvSpPr txBox="1"/>
            <p:nvPr/>
          </p:nvSpPr>
          <p:spPr>
            <a:xfrm>
              <a:off x="7905240" y="3465596"/>
              <a:ext cx="726664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3200" b="0" i="1" dirty="0">
                  <a:solidFill>
                    <a:srgbClr val="000000"/>
                  </a:solidFill>
                  <a:effectLst/>
                  <a:latin typeface="Times New Roman" panose="02020603050405020304" pitchFamily="18" charset="0"/>
                  <a:cs typeface="Times New Roman" panose="02020603050405020304" pitchFamily="18" charset="0"/>
                </a:rPr>
                <a:t>Đơn được gửi cho Ban phụ trách Đội trường Tiểu học Nguyễn Thái Học và Ban chỉ huy Liên đội</a:t>
              </a:r>
              <a:endParaRPr kumimoji="0" lang="en-US" sz="3200" b="0" i="1"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40" name="Freeform 48">
              <a:extLst>
                <a:ext uri="{FF2B5EF4-FFF2-40B4-BE49-F238E27FC236}">
                  <a16:creationId xmlns:a16="http://schemas.microsoft.com/office/drawing/2014/main" id="{8E313576-5253-4F01-BBB9-58705442A735}"/>
                </a:ext>
              </a:extLst>
            </p:cNvPr>
            <p:cNvSpPr>
              <a:spLocks/>
            </p:cNvSpPr>
            <p:nvPr>
              <p:custDataLst>
                <p:tags r:id="rId2"/>
              </p:custDataLst>
            </p:nvPr>
          </p:nvSpPr>
          <p:spPr bwMode="auto">
            <a:xfrm>
              <a:off x="7110680" y="3429000"/>
              <a:ext cx="586171" cy="56741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71CBD2"/>
            </a:solidFill>
            <a:ln>
              <a:solidFill>
                <a:srgbClr val="0070C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1"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41" name="Group 40">
            <a:extLst>
              <a:ext uri="{FF2B5EF4-FFF2-40B4-BE49-F238E27FC236}">
                <a16:creationId xmlns:a16="http://schemas.microsoft.com/office/drawing/2014/main" id="{A61EC823-A07D-44AA-8DE3-9FE08E084D4D}"/>
              </a:ext>
            </a:extLst>
          </p:cNvPr>
          <p:cNvGrpSpPr/>
          <p:nvPr/>
        </p:nvGrpSpPr>
        <p:grpSpPr>
          <a:xfrm>
            <a:off x="3218337" y="4576177"/>
            <a:ext cx="8495204" cy="1569660"/>
            <a:chOff x="7383843" y="4938524"/>
            <a:chExt cx="4499133" cy="1569660"/>
          </a:xfrm>
        </p:grpSpPr>
        <p:sp>
          <p:nvSpPr>
            <p:cNvPr id="42" name="Freeform: Shape 41">
              <a:extLst>
                <a:ext uri="{FF2B5EF4-FFF2-40B4-BE49-F238E27FC236}">
                  <a16:creationId xmlns:a16="http://schemas.microsoft.com/office/drawing/2014/main" id="{9CA514C1-9F3D-491B-AF2F-129A75E675C0}"/>
                </a:ext>
              </a:extLst>
            </p:cNvPr>
            <p:cNvSpPr/>
            <p:nvPr/>
          </p:nvSpPr>
          <p:spPr>
            <a:xfrm>
              <a:off x="7812957" y="4957025"/>
              <a:ext cx="4070019" cy="1409699"/>
            </a:xfrm>
            <a:custGeom>
              <a:avLst/>
              <a:gdLst>
                <a:gd name="connsiteX0" fmla="*/ 0 w 3513057"/>
                <a:gd name="connsiteY0" fmla="*/ 0 h 468122"/>
                <a:gd name="connsiteX1" fmla="*/ 3278996 w 3513057"/>
                <a:gd name="connsiteY1" fmla="*/ 0 h 468122"/>
                <a:gd name="connsiteX2" fmla="*/ 3513057 w 3513057"/>
                <a:gd name="connsiteY2" fmla="*/ 234061 h 468122"/>
                <a:gd name="connsiteX3" fmla="*/ 3278996 w 3513057"/>
                <a:gd name="connsiteY3" fmla="*/ 468122 h 468122"/>
                <a:gd name="connsiteX4" fmla="*/ 3278986 w 3513057"/>
                <a:gd name="connsiteY4" fmla="*/ 468121 h 468122"/>
                <a:gd name="connsiteX5" fmla="*/ 0 w 3513057"/>
                <a:gd name="connsiteY5" fmla="*/ 468121 h 468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13057" h="468122">
                  <a:moveTo>
                    <a:pt x="0" y="0"/>
                  </a:moveTo>
                  <a:lnTo>
                    <a:pt x="3278996" y="0"/>
                  </a:lnTo>
                  <a:cubicBezTo>
                    <a:pt x="3408264" y="0"/>
                    <a:pt x="3513057" y="104793"/>
                    <a:pt x="3513057" y="234061"/>
                  </a:cubicBezTo>
                  <a:cubicBezTo>
                    <a:pt x="3513057" y="363329"/>
                    <a:pt x="3408264" y="468122"/>
                    <a:pt x="3278996" y="468122"/>
                  </a:cubicBezTo>
                  <a:lnTo>
                    <a:pt x="3278986" y="468121"/>
                  </a:lnTo>
                  <a:lnTo>
                    <a:pt x="0" y="468121"/>
                  </a:lnTo>
                  <a:close/>
                </a:path>
              </a:pathLst>
            </a:cu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sp>
          <p:nvSpPr>
            <p:cNvPr id="43" name="TextBox 42">
              <a:extLst>
                <a:ext uri="{FF2B5EF4-FFF2-40B4-BE49-F238E27FC236}">
                  <a16:creationId xmlns:a16="http://schemas.microsoft.com/office/drawing/2014/main" id="{AB9D989F-F23F-417D-9CEC-412295C9C8F1}"/>
                </a:ext>
              </a:extLst>
            </p:cNvPr>
            <p:cNvSpPr txBox="1"/>
            <p:nvPr/>
          </p:nvSpPr>
          <p:spPr>
            <a:xfrm>
              <a:off x="7820132" y="4938524"/>
              <a:ext cx="3915621" cy="1569660"/>
            </a:xfrm>
            <a:prstGeom prst="rect">
              <a:avLst/>
            </a:prstGeom>
            <a:noFill/>
          </p:spPr>
          <p:txBody>
            <a:bodyPr wrap="square" rtlCol="0">
              <a:spAutoFit/>
            </a:bodyPr>
            <a:lstStyle/>
            <a:p>
              <a:pPr algn="just"/>
              <a:r>
                <a:rPr lang="vi-VN" sz="3200" b="0" i="1" dirty="0">
                  <a:solidFill>
                    <a:srgbClr val="000000"/>
                  </a:solidFill>
                  <a:effectLst/>
                  <a:latin typeface="Times New Roman" panose="02020603050405020304" pitchFamily="18" charset="0"/>
                  <a:cs typeface="Times New Roman" panose="02020603050405020304" pitchFamily="18" charset="0"/>
                </a:rPr>
                <a:t>- Người viết đơn đã hứa 3 điều:</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vi-VN" sz="3200" b="0" i="1" dirty="0">
                  <a:solidFill>
                    <a:srgbClr val="000000"/>
                  </a:solidFill>
                  <a:effectLst/>
                  <a:latin typeface="Times New Roman" panose="02020603050405020304" pitchFamily="18" charset="0"/>
                  <a:cs typeface="Times New Roman" panose="02020603050405020304" pitchFamily="18" charset="0"/>
                </a:rPr>
                <a:t>Thực hiện 5 điều Bác Hồ dạy</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vi-VN" sz="3200" b="0" i="1" dirty="0">
                  <a:solidFill>
                    <a:srgbClr val="000000"/>
                  </a:solidFill>
                  <a:effectLst/>
                  <a:latin typeface="Times New Roman" panose="02020603050405020304" pitchFamily="18" charset="0"/>
                  <a:cs typeface="Times New Roman" panose="02020603050405020304" pitchFamily="18" charset="0"/>
                </a:rPr>
                <a:t>Tuân theo Điều lệ Đội</a:t>
              </a:r>
              <a:r>
                <a:rPr lang="en-US" sz="3200" b="0" i="1" dirty="0">
                  <a:solidFill>
                    <a:srgbClr val="000000"/>
                  </a:solidFill>
                  <a:effectLst/>
                  <a:latin typeface="Times New Roman" panose="02020603050405020304" pitchFamily="18" charset="0"/>
                  <a:cs typeface="Times New Roman" panose="02020603050405020304" pitchFamily="18" charset="0"/>
                </a:rPr>
                <a:t>, </a:t>
              </a:r>
              <a:r>
                <a:rPr lang="vi-VN" sz="3200" b="0" i="1" dirty="0">
                  <a:solidFill>
                    <a:srgbClr val="000000"/>
                  </a:solidFill>
                  <a:effectLst/>
                  <a:latin typeface="Times New Roman" panose="02020603050405020304" pitchFamily="18" charset="0"/>
                  <a:cs typeface="Times New Roman" panose="02020603050405020304" pitchFamily="18" charset="0"/>
                </a:rPr>
                <a:t>Giữ gìn danh dự Đội</a:t>
              </a:r>
            </a:p>
          </p:txBody>
        </p:sp>
        <p:sp>
          <p:nvSpPr>
            <p:cNvPr id="44" name="Freeform 48">
              <a:extLst>
                <a:ext uri="{FF2B5EF4-FFF2-40B4-BE49-F238E27FC236}">
                  <a16:creationId xmlns:a16="http://schemas.microsoft.com/office/drawing/2014/main" id="{683A26F3-F595-4585-B5F4-16E443024AE5}"/>
                </a:ext>
              </a:extLst>
            </p:cNvPr>
            <p:cNvSpPr>
              <a:spLocks/>
            </p:cNvSpPr>
            <p:nvPr>
              <p:custDataLst>
                <p:tags r:id="rId1"/>
              </p:custDataLst>
            </p:nvPr>
          </p:nvSpPr>
          <p:spPr bwMode="auto">
            <a:xfrm>
              <a:off x="7383843" y="5088735"/>
              <a:ext cx="310441" cy="5040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chemeClr val="accent6">
                <a:lumMod val="60000"/>
                <a:lumOff val="40000"/>
              </a:schemeClr>
            </a:solidFill>
            <a:ln>
              <a:solidFill>
                <a:schemeClr val="accent6">
                  <a:lumMod val="50000"/>
                </a:schemeClr>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1" u="none" strike="noStrike" kern="1200" cap="none" spc="0" normalizeH="0" baseline="0" noProof="0">
                <a:ln>
                  <a:noFill/>
                </a:ln>
                <a:solidFill>
                  <a:prstClr val="black"/>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1454483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wipe(lef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3">
            <a:extLst>
              <a:ext uri="{FF2B5EF4-FFF2-40B4-BE49-F238E27FC236}">
                <a16:creationId xmlns:a16="http://schemas.microsoft.com/office/drawing/2014/main" id="{3E19FB8B-BF0F-4B03-B9FF-70303CC7B206}"/>
              </a:ext>
            </a:extLst>
          </p:cNvPr>
          <p:cNvGrpSpPr/>
          <p:nvPr/>
        </p:nvGrpSpPr>
        <p:grpSpPr>
          <a:xfrm>
            <a:off x="1606209" y="97075"/>
            <a:ext cx="1975192" cy="4079673"/>
            <a:chOff x="2800181" y="1034057"/>
            <a:chExt cx="2533751" cy="4623180"/>
          </a:xfrm>
        </p:grpSpPr>
        <p:pic>
          <p:nvPicPr>
            <p:cNvPr id="20" name="图片 5">
              <a:extLst>
                <a:ext uri="{FF2B5EF4-FFF2-40B4-BE49-F238E27FC236}">
                  <a16:creationId xmlns:a16="http://schemas.microsoft.com/office/drawing/2014/main" id="{B8B65FA7-77CF-41F1-ACDA-149F8CD140C0}"/>
                </a:ext>
              </a:extLst>
            </p:cNvPr>
            <p:cNvPicPr>
              <a:picLocks noChangeAspect="1"/>
            </p:cNvPicPr>
            <p:nvPr/>
          </p:nvPicPr>
          <p:blipFill rotWithShape="1">
            <a:blip r:embed="rId5">
              <a:extLst>
                <a:ext uri="{28A0092B-C50C-407E-A947-70E740481C1C}">
                  <a14:useLocalDpi xmlns:a14="http://schemas.microsoft.com/office/drawing/2010/main" val="0"/>
                </a:ext>
              </a:extLst>
            </a:blip>
            <a:srcRect l="20592" t="55938" r="70197" b="25963"/>
            <a:stretch/>
          </p:blipFill>
          <p:spPr>
            <a:xfrm>
              <a:off x="2800181" y="1034057"/>
              <a:ext cx="1137921" cy="1239520"/>
            </a:xfrm>
            <a:prstGeom prst="rect">
              <a:avLst/>
            </a:prstGeom>
          </p:spPr>
        </p:pic>
        <p:grpSp>
          <p:nvGrpSpPr>
            <p:cNvPr id="21" name="组合 1">
              <a:extLst>
                <a:ext uri="{FF2B5EF4-FFF2-40B4-BE49-F238E27FC236}">
                  <a16:creationId xmlns:a16="http://schemas.microsoft.com/office/drawing/2014/main" id="{02A85CC5-DA0F-4749-82CD-3C15063650A7}"/>
                </a:ext>
              </a:extLst>
            </p:cNvPr>
            <p:cNvGrpSpPr/>
            <p:nvPr/>
          </p:nvGrpSpPr>
          <p:grpSpPr>
            <a:xfrm>
              <a:off x="2800181" y="2332687"/>
              <a:ext cx="2533751" cy="3324550"/>
              <a:chOff x="3393948" y="2439564"/>
              <a:chExt cx="2533751" cy="3324550"/>
            </a:xfrm>
          </p:grpSpPr>
          <p:sp>
            <p:nvSpPr>
              <p:cNvPr id="22" name="MH_Number">
                <a:extLst>
                  <a:ext uri="{FF2B5EF4-FFF2-40B4-BE49-F238E27FC236}">
                    <a16:creationId xmlns:a16="http://schemas.microsoft.com/office/drawing/2014/main" id="{81972446-8E4F-4188-8385-947ACB47EB70}"/>
                  </a:ext>
                </a:extLst>
              </p:cNvPr>
              <p:cNvSpPr/>
              <p:nvPr>
                <p:custDataLst>
                  <p:tags r:id="rId1"/>
                </p:custDataLst>
              </p:nvPr>
            </p:nvSpPr>
            <p:spPr>
              <a:xfrm>
                <a:off x="3393948" y="4388066"/>
                <a:ext cx="2533751" cy="13760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defRPr/>
                </a:pPr>
                <a:r>
                  <a:rPr lang="vi-VN"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Trình tự</a:t>
                </a:r>
                <a:endParaRPr lang="en-US"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endParaRPr>
              </a:p>
              <a:p>
                <a:pPr algn="ctr">
                  <a:defRPr/>
                </a:pPr>
                <a:r>
                  <a:rPr lang="vi-VN"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v</a:t>
                </a:r>
                <a:r>
                  <a:rPr lang="en-US" altLang="zh-CN" sz="3600" b="1" dirty="0" err="1">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iết</a:t>
                </a:r>
                <a:r>
                  <a:rPr lang="en-US" altLang="zh-CN"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rPr>
                  <a:t> đơn</a:t>
                </a:r>
                <a:endParaRPr lang="zh-CN" altLang="en-US" sz="3600" b="1" dirty="0">
                  <a:solidFill>
                    <a:srgbClr val="FFFFFF"/>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23" name="PA_MH_Others_1">
                <a:extLst>
                  <a:ext uri="{FF2B5EF4-FFF2-40B4-BE49-F238E27FC236}">
                    <a16:creationId xmlns:a16="http://schemas.microsoft.com/office/drawing/2014/main" id="{760246F2-5E38-408A-B05E-5230A6CCFB05}"/>
                  </a:ext>
                </a:extLst>
              </p:cNvPr>
              <p:cNvSpPr txBox="1"/>
              <p:nvPr>
                <p:custDataLst>
                  <p:tags r:id="rId2"/>
                </p:custDataLst>
              </p:nvPr>
            </p:nvSpPr>
            <p:spPr>
              <a:xfrm>
                <a:off x="3769537" y="2439564"/>
                <a:ext cx="1836402" cy="490403"/>
              </a:xfrm>
              <a:prstGeom prst="rect">
                <a:avLst/>
              </a:prstGeom>
              <a:noFill/>
            </p:spPr>
            <p:txBody>
              <a:bodyPr wrap="square" lIns="0" tIns="0" rIns="0" bIns="0" rtlCol="0">
                <a:normAutofit/>
              </a:bodyPr>
              <a:lstStyle/>
              <a:p>
                <a:pPr algn="r">
                  <a:defRPr/>
                </a:pPr>
                <a:endParaRPr lang="zh-CN" altLang="en-US" sz="2800" spc="100" dirty="0">
                  <a:solidFill>
                    <a:srgbClr val="85CAD1">
                      <a:lumMod val="60000"/>
                      <a:lumOff val="40000"/>
                    </a:srgbClr>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grpSp>
      <p:grpSp>
        <p:nvGrpSpPr>
          <p:cNvPr id="24" name="Group 23">
            <a:extLst>
              <a:ext uri="{FF2B5EF4-FFF2-40B4-BE49-F238E27FC236}">
                <a16:creationId xmlns:a16="http://schemas.microsoft.com/office/drawing/2014/main" id="{6516790A-58FF-41EF-AAF6-C3EBCB915058}"/>
              </a:ext>
            </a:extLst>
          </p:cNvPr>
          <p:cNvGrpSpPr/>
          <p:nvPr/>
        </p:nvGrpSpPr>
        <p:grpSpPr>
          <a:xfrm>
            <a:off x="4090068" y="908771"/>
            <a:ext cx="1330349" cy="783238"/>
            <a:chOff x="2957683" y="351713"/>
            <a:chExt cx="2806762" cy="987393"/>
          </a:xfrm>
          <a:scene3d>
            <a:camera prst="orthographicFront"/>
            <a:lightRig rig="flat" dir="t"/>
          </a:scene3d>
        </p:grpSpPr>
        <p:sp>
          <p:nvSpPr>
            <p:cNvPr id="25" name="Rectangle: Rounded Corners 24">
              <a:extLst>
                <a:ext uri="{FF2B5EF4-FFF2-40B4-BE49-F238E27FC236}">
                  <a16:creationId xmlns:a16="http://schemas.microsoft.com/office/drawing/2014/main" id="{5FCA7906-39FF-4D01-B56C-95AD46CAC7D5}"/>
                </a:ext>
              </a:extLst>
            </p:cNvPr>
            <p:cNvSpPr/>
            <p:nvPr/>
          </p:nvSpPr>
          <p:spPr>
            <a:xfrm>
              <a:off x="2957683" y="351713"/>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txBody>
            <a:bodyPr/>
            <a:lstStyle/>
            <a:p>
              <a:endParaRPr lang="en-US"/>
            </a:p>
          </p:txBody>
        </p:sp>
        <p:sp>
          <p:nvSpPr>
            <p:cNvPr id="26" name="Rectangle: Rounded Corners 4">
              <a:extLst>
                <a:ext uri="{FF2B5EF4-FFF2-40B4-BE49-F238E27FC236}">
                  <a16:creationId xmlns:a16="http://schemas.microsoft.com/office/drawing/2014/main" id="{EA450A43-C2C1-406E-9ABB-0F394FBE2C88}"/>
                </a:ext>
              </a:extLst>
            </p:cNvPr>
            <p:cNvSpPr txBox="1"/>
            <p:nvPr/>
          </p:nvSpPr>
          <p:spPr>
            <a:xfrm>
              <a:off x="2986605" y="380634"/>
              <a:ext cx="2748921" cy="958470"/>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vi-VN"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Phần đầu đơn</a:t>
              </a:r>
              <a:endParaRPr lang="en-US"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7" name="Group 26">
            <a:extLst>
              <a:ext uri="{FF2B5EF4-FFF2-40B4-BE49-F238E27FC236}">
                <a16:creationId xmlns:a16="http://schemas.microsoft.com/office/drawing/2014/main" id="{A659E32B-68D2-4B48-AF91-DE2DEAE7C8A6}"/>
              </a:ext>
            </a:extLst>
          </p:cNvPr>
          <p:cNvGrpSpPr/>
          <p:nvPr/>
        </p:nvGrpSpPr>
        <p:grpSpPr>
          <a:xfrm>
            <a:off x="4484394" y="5388041"/>
            <a:ext cx="1439327" cy="1243585"/>
            <a:chOff x="2930288" y="58295"/>
            <a:chExt cx="2779001" cy="1324948"/>
          </a:xfrm>
          <a:scene3d>
            <a:camera prst="orthographicFront"/>
            <a:lightRig rig="flat" dir="t"/>
          </a:scene3d>
        </p:grpSpPr>
        <p:sp>
          <p:nvSpPr>
            <p:cNvPr id="28" name="Rectangle: Rounded Corners 27">
              <a:extLst>
                <a:ext uri="{FF2B5EF4-FFF2-40B4-BE49-F238E27FC236}">
                  <a16:creationId xmlns:a16="http://schemas.microsoft.com/office/drawing/2014/main" id="{BB688B6C-87EB-4DE8-BC07-E35251D2DA6C}"/>
                </a:ext>
              </a:extLst>
            </p:cNvPr>
            <p:cNvSpPr/>
            <p:nvPr/>
          </p:nvSpPr>
          <p:spPr>
            <a:xfrm>
              <a:off x="2957684" y="351713"/>
              <a:ext cx="2721528" cy="835592"/>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txBody>
            <a:bodyPr/>
            <a:lstStyle/>
            <a:p>
              <a:endParaRPr lang="en-US"/>
            </a:p>
          </p:txBody>
        </p:sp>
        <p:sp>
          <p:nvSpPr>
            <p:cNvPr id="29" name="Rectangle: Rounded Corners 4">
              <a:extLst>
                <a:ext uri="{FF2B5EF4-FFF2-40B4-BE49-F238E27FC236}">
                  <a16:creationId xmlns:a16="http://schemas.microsoft.com/office/drawing/2014/main" id="{BEC05235-446D-48E6-9564-FEB6335007CF}"/>
                </a:ext>
              </a:extLst>
            </p:cNvPr>
            <p:cNvSpPr txBox="1"/>
            <p:nvPr/>
          </p:nvSpPr>
          <p:spPr>
            <a:xfrm>
              <a:off x="2930288" y="58295"/>
              <a:ext cx="2779001" cy="1324948"/>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pPr>
              <a:r>
                <a:rPr lang="vi-VN"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Phần cuối</a:t>
              </a:r>
              <a:r>
                <a:rPr lang="en-US"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400" b="1" dirty="0" err="1">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đơn</a:t>
              </a:r>
              <a:endParaRPr lang="en-US"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30" name="Group 29">
            <a:extLst>
              <a:ext uri="{FF2B5EF4-FFF2-40B4-BE49-F238E27FC236}">
                <a16:creationId xmlns:a16="http://schemas.microsoft.com/office/drawing/2014/main" id="{4DA48EEC-04FA-4B65-B23D-3833876C7DF6}"/>
              </a:ext>
            </a:extLst>
          </p:cNvPr>
          <p:cNvGrpSpPr/>
          <p:nvPr/>
        </p:nvGrpSpPr>
        <p:grpSpPr>
          <a:xfrm>
            <a:off x="4220209" y="2728259"/>
            <a:ext cx="1295252" cy="1375337"/>
            <a:chOff x="3087332" y="982523"/>
            <a:chExt cx="2806762" cy="1159113"/>
          </a:xfrm>
          <a:scene3d>
            <a:camera prst="orthographicFront"/>
            <a:lightRig rig="flat" dir="t"/>
          </a:scene3d>
        </p:grpSpPr>
        <p:sp>
          <p:nvSpPr>
            <p:cNvPr id="31" name="Rectangle: Rounded Corners 30">
              <a:extLst>
                <a:ext uri="{FF2B5EF4-FFF2-40B4-BE49-F238E27FC236}">
                  <a16:creationId xmlns:a16="http://schemas.microsoft.com/office/drawing/2014/main" id="{CE1B9EA2-03F7-4393-A1EB-C5485F2F1F94}"/>
                </a:ext>
              </a:extLst>
            </p:cNvPr>
            <p:cNvSpPr/>
            <p:nvPr/>
          </p:nvSpPr>
          <p:spPr>
            <a:xfrm>
              <a:off x="3087332" y="1120900"/>
              <a:ext cx="2806762" cy="987393"/>
            </a:xfrm>
            <a:prstGeom prst="roundRect">
              <a:avLst>
                <a:gd name="adj" fmla="val 10000"/>
              </a:avLst>
            </a:prstGeom>
            <a:gradFill rotWithShape="1">
              <a:gsLst>
                <a:gs pos="0">
                  <a:srgbClr val="C0504D">
                    <a:hueOff val="0"/>
                    <a:satOff val="0"/>
                    <a:lumOff val="0"/>
                    <a:alphaOff val="0"/>
                    <a:satMod val="103000"/>
                    <a:lumMod val="102000"/>
                    <a:tint val="94000"/>
                  </a:srgbClr>
                </a:gs>
                <a:gs pos="50000">
                  <a:srgbClr val="C0504D">
                    <a:hueOff val="0"/>
                    <a:satOff val="0"/>
                    <a:lumOff val="0"/>
                    <a:alphaOff val="0"/>
                    <a:satMod val="110000"/>
                    <a:lumMod val="100000"/>
                    <a:shade val="100000"/>
                  </a:srgbClr>
                </a:gs>
                <a:gs pos="100000">
                  <a:srgbClr val="C0504D">
                    <a:hueOff val="0"/>
                    <a:satOff val="0"/>
                    <a:lumOff val="0"/>
                    <a:alphaOff val="0"/>
                    <a:lumMod val="99000"/>
                    <a:satMod val="120000"/>
                    <a:shade val="78000"/>
                  </a:srgbClr>
                </a:gs>
              </a:gsLst>
              <a:lin ang="5400000" scaled="0"/>
            </a:gradFill>
            <a:ln>
              <a:noFill/>
            </a:ln>
            <a:effectLst/>
            <a:sp3d prstMaterial="plastic">
              <a:bevelT w="120900" h="88900"/>
              <a:bevelB w="88900" h="31750" prst="angle"/>
            </a:sp3d>
          </p:spPr>
          <p:txBody>
            <a:bodyPr/>
            <a:lstStyle/>
            <a:p>
              <a:endParaRPr lang="en-US"/>
            </a:p>
          </p:txBody>
        </p:sp>
        <p:sp>
          <p:nvSpPr>
            <p:cNvPr id="32" name="Rectangle: Rounded Corners 4">
              <a:extLst>
                <a:ext uri="{FF2B5EF4-FFF2-40B4-BE49-F238E27FC236}">
                  <a16:creationId xmlns:a16="http://schemas.microsoft.com/office/drawing/2014/main" id="{E161FA23-846A-4E71-92F5-917A6525B11B}"/>
                </a:ext>
              </a:extLst>
            </p:cNvPr>
            <p:cNvSpPr txBox="1"/>
            <p:nvPr/>
          </p:nvSpPr>
          <p:spPr>
            <a:xfrm>
              <a:off x="3329883" y="982523"/>
              <a:ext cx="2428974" cy="1159113"/>
            </a:xfrm>
            <a:prstGeom prst="rect">
              <a:avLst/>
            </a:prstGeom>
            <a:noFill/>
            <a:ln>
              <a:noFill/>
            </a:ln>
            <a:effectLst/>
            <a:sp3d/>
          </p:spPr>
          <p:txBody>
            <a:bodyPr spcFirstLastPara="0" vert="horz" wrap="square" lIns="10160" tIns="10160" rIns="10160" bIns="10160" numCol="1" spcCol="1270" anchor="ctr" anchorCtr="0">
              <a:noAutofit/>
            </a:bodyPr>
            <a:lstStyle/>
            <a:p>
              <a:pPr algn="ctr" defTabSz="711200">
                <a:lnSpc>
                  <a:spcPct val="90000"/>
                </a:lnSpc>
                <a:spcAft>
                  <a:spcPct val="35000"/>
                </a:spcAft>
                <a:defRPr/>
              </a:pPr>
              <a:r>
                <a:rPr lang="en-US" sz="2400" b="1" dirty="0">
                  <a:solidFill>
                    <a:sysClr val="window" lastClr="FFFFFF"/>
                  </a:solidFill>
                  <a:latin typeface="Times New Roman" panose="02020603050405020304" pitchFamily="18" charset="0"/>
                  <a:ea typeface="Arial-Rounded" panose="020B0500000000000000" pitchFamily="34" charset="0"/>
                  <a:cs typeface="Times New Roman" panose="02020603050405020304" pitchFamily="18" charset="0"/>
                </a:rPr>
                <a:t>Nội dung chính</a:t>
              </a:r>
            </a:p>
          </p:txBody>
        </p:sp>
      </p:grpSp>
      <p:cxnSp>
        <p:nvCxnSpPr>
          <p:cNvPr id="33" name="Straight Connector 32">
            <a:extLst>
              <a:ext uri="{FF2B5EF4-FFF2-40B4-BE49-F238E27FC236}">
                <a16:creationId xmlns:a16="http://schemas.microsoft.com/office/drawing/2014/main" id="{27D010EA-E8A9-4C6E-9837-544EEA58ED44}"/>
              </a:ext>
            </a:extLst>
          </p:cNvPr>
          <p:cNvCxnSpPr>
            <a:cxnSpLocks/>
            <a:endCxn id="25" idx="1"/>
          </p:cNvCxnSpPr>
          <p:nvPr/>
        </p:nvCxnSpPr>
        <p:spPr>
          <a:xfrm flipV="1">
            <a:off x="3280230" y="1300390"/>
            <a:ext cx="809838" cy="1614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E93C8D4-207C-4575-8AD4-63BB224586C2}"/>
              </a:ext>
            </a:extLst>
          </p:cNvPr>
          <p:cNvCxnSpPr>
            <a:cxnSpLocks/>
          </p:cNvCxnSpPr>
          <p:nvPr/>
        </p:nvCxnSpPr>
        <p:spPr>
          <a:xfrm>
            <a:off x="3581400" y="3345357"/>
            <a:ext cx="6140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8501A29-BE69-40FE-80E8-06531EC6F418}"/>
              </a:ext>
            </a:extLst>
          </p:cNvPr>
          <p:cNvCxnSpPr>
            <a:cxnSpLocks/>
            <a:endCxn id="29" idx="1"/>
          </p:cNvCxnSpPr>
          <p:nvPr/>
        </p:nvCxnSpPr>
        <p:spPr>
          <a:xfrm>
            <a:off x="3578008" y="3815044"/>
            <a:ext cx="906386" cy="219479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ectangle: Rounded Corners 35">
            <a:extLst>
              <a:ext uri="{FF2B5EF4-FFF2-40B4-BE49-F238E27FC236}">
                <a16:creationId xmlns:a16="http://schemas.microsoft.com/office/drawing/2014/main" id="{095E7B69-72AC-4FB7-96E4-209253855C18}"/>
              </a:ext>
            </a:extLst>
          </p:cNvPr>
          <p:cNvSpPr/>
          <p:nvPr/>
        </p:nvSpPr>
        <p:spPr>
          <a:xfrm>
            <a:off x="6611463" y="413728"/>
            <a:ext cx="3755547" cy="49504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Quốc hiệu </a:t>
            </a:r>
            <a:r>
              <a:rPr lang="en-US" sz="2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ngữ. </a:t>
            </a:r>
          </a:p>
        </p:txBody>
      </p:sp>
      <p:sp>
        <p:nvSpPr>
          <p:cNvPr id="37" name="Rectangle: Rounded Corners 36">
            <a:extLst>
              <a:ext uri="{FF2B5EF4-FFF2-40B4-BE49-F238E27FC236}">
                <a16:creationId xmlns:a16="http://schemas.microsoft.com/office/drawing/2014/main" id="{7E8A2FC7-137B-4C54-8960-01A00471470C}"/>
              </a:ext>
            </a:extLst>
          </p:cNvPr>
          <p:cNvSpPr/>
          <p:nvPr/>
        </p:nvSpPr>
        <p:spPr>
          <a:xfrm>
            <a:off x="6257751" y="2150610"/>
            <a:ext cx="2670243" cy="4194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 nhận đơn</a:t>
            </a:r>
          </a:p>
        </p:txBody>
      </p:sp>
      <p:sp>
        <p:nvSpPr>
          <p:cNvPr id="38" name="Rectangle: Rounded Corners 37">
            <a:extLst>
              <a:ext uri="{FF2B5EF4-FFF2-40B4-BE49-F238E27FC236}">
                <a16:creationId xmlns:a16="http://schemas.microsoft.com/office/drawing/2014/main" id="{B0994AED-A3C8-4EC7-80F0-FEE141DEB014}"/>
              </a:ext>
            </a:extLst>
          </p:cNvPr>
          <p:cNvSpPr/>
          <p:nvPr/>
        </p:nvSpPr>
        <p:spPr>
          <a:xfrm>
            <a:off x="6257751" y="2601193"/>
            <a:ext cx="2645056" cy="423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 làm đơn</a:t>
            </a:r>
          </a:p>
        </p:txBody>
      </p:sp>
      <p:sp>
        <p:nvSpPr>
          <p:cNvPr id="39" name="TextBox 38">
            <a:extLst>
              <a:ext uri="{FF2B5EF4-FFF2-40B4-BE49-F238E27FC236}">
                <a16:creationId xmlns:a16="http://schemas.microsoft.com/office/drawing/2014/main" id="{7397429C-533D-4DC9-B300-385F2F8E065C}"/>
              </a:ext>
            </a:extLst>
          </p:cNvPr>
          <p:cNvSpPr txBox="1"/>
          <p:nvPr/>
        </p:nvSpPr>
        <p:spPr>
          <a:xfrm>
            <a:off x="6463908" y="6136207"/>
            <a:ext cx="1074071" cy="430887"/>
          </a:xfrm>
          <a:prstGeom prst="rect">
            <a:avLst/>
          </a:prstGeom>
          <a:solidFill>
            <a:srgbClr val="FFFF00"/>
          </a:solidFill>
        </p:spPr>
        <p:txBody>
          <a:bodyPr wrap="square" rtlCol="0">
            <a:spAutoFit/>
          </a:bodyPr>
          <a:lstStyle/>
          <a:p>
            <a:r>
              <a:rPr lang="en-US" sz="2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Ký tên</a:t>
            </a:r>
          </a:p>
        </p:txBody>
      </p:sp>
      <p:sp>
        <p:nvSpPr>
          <p:cNvPr id="40" name="TextBox 39">
            <a:extLst>
              <a:ext uri="{FF2B5EF4-FFF2-40B4-BE49-F238E27FC236}">
                <a16:creationId xmlns:a16="http://schemas.microsoft.com/office/drawing/2014/main" id="{5FFC8CE1-563E-4CC1-B556-E9027EE85897}"/>
              </a:ext>
            </a:extLst>
          </p:cNvPr>
          <p:cNvSpPr txBox="1"/>
          <p:nvPr/>
        </p:nvSpPr>
        <p:spPr>
          <a:xfrm>
            <a:off x="6444444" y="5398063"/>
            <a:ext cx="1734568" cy="430887"/>
          </a:xfrm>
          <a:prstGeom prst="rect">
            <a:avLst/>
          </a:prstGeom>
          <a:solidFill>
            <a:srgbClr val="FFFF00"/>
          </a:solidFill>
        </p:spPr>
        <p:txBody>
          <a:bodyPr wrap="square" rtlCol="0">
            <a:spAutoFit/>
          </a:bodyPr>
          <a:lstStyle/>
          <a:p>
            <a:r>
              <a:rPr lang="en-US" sz="2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Lời</a:t>
            </a:r>
            <a:r>
              <a:rPr lang="en-US" sz="2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2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200" b="1"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ơn</a:t>
            </a:r>
            <a:endParaRPr lang="en-US" sz="2200" b="1"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1" name="Left Brace 40">
            <a:extLst>
              <a:ext uri="{FF2B5EF4-FFF2-40B4-BE49-F238E27FC236}">
                <a16:creationId xmlns:a16="http://schemas.microsoft.com/office/drawing/2014/main" id="{C467B35F-8070-443F-97F9-88CBE3718AE8}"/>
              </a:ext>
            </a:extLst>
          </p:cNvPr>
          <p:cNvSpPr/>
          <p:nvPr/>
        </p:nvSpPr>
        <p:spPr>
          <a:xfrm>
            <a:off x="5823288" y="5533064"/>
            <a:ext cx="577515" cy="102013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Rectangle: Rounded Corners 41">
            <a:extLst>
              <a:ext uri="{FF2B5EF4-FFF2-40B4-BE49-F238E27FC236}">
                <a16:creationId xmlns:a16="http://schemas.microsoft.com/office/drawing/2014/main" id="{BD432B22-FCF6-4F5B-B43D-CC1D6C0C4817}"/>
              </a:ext>
            </a:extLst>
          </p:cNvPr>
          <p:cNvSpPr/>
          <p:nvPr/>
        </p:nvSpPr>
        <p:spPr>
          <a:xfrm>
            <a:off x="6253671" y="3561739"/>
            <a:ext cx="2620108" cy="36814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Lớp , trường</a:t>
            </a:r>
          </a:p>
        </p:txBody>
      </p:sp>
      <p:sp>
        <p:nvSpPr>
          <p:cNvPr id="43" name="Rectangle: Rounded Corners 42">
            <a:extLst>
              <a:ext uri="{FF2B5EF4-FFF2-40B4-BE49-F238E27FC236}">
                <a16:creationId xmlns:a16="http://schemas.microsoft.com/office/drawing/2014/main" id="{FA214CC1-1687-4B6E-B828-1D301EE2938A}"/>
              </a:ext>
            </a:extLst>
          </p:cNvPr>
          <p:cNvSpPr/>
          <p:nvPr/>
        </p:nvSpPr>
        <p:spPr>
          <a:xfrm>
            <a:off x="6219672" y="4011552"/>
            <a:ext cx="2620108" cy="440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Lý do viết đơn</a:t>
            </a:r>
          </a:p>
        </p:txBody>
      </p:sp>
      <p:cxnSp>
        <p:nvCxnSpPr>
          <p:cNvPr id="44" name="Straight Arrow Connector 43">
            <a:extLst>
              <a:ext uri="{FF2B5EF4-FFF2-40B4-BE49-F238E27FC236}">
                <a16:creationId xmlns:a16="http://schemas.microsoft.com/office/drawing/2014/main" id="{00E55FAB-F887-4D3D-A50A-6BF5D7F01F81}"/>
              </a:ext>
            </a:extLst>
          </p:cNvPr>
          <p:cNvCxnSpPr/>
          <p:nvPr/>
        </p:nvCxnSpPr>
        <p:spPr>
          <a:xfrm flipV="1">
            <a:off x="5435848" y="2488513"/>
            <a:ext cx="767165" cy="4652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01CCD469-F6EF-4083-974A-3B603FABCE76}"/>
              </a:ext>
            </a:extLst>
          </p:cNvPr>
          <p:cNvCxnSpPr/>
          <p:nvPr/>
        </p:nvCxnSpPr>
        <p:spPr>
          <a:xfrm>
            <a:off x="5517806" y="2936327"/>
            <a:ext cx="739944" cy="16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A212AB1-B8C0-431D-B8A2-539AD07A735A}"/>
              </a:ext>
            </a:extLst>
          </p:cNvPr>
          <p:cNvCxnSpPr>
            <a:cxnSpLocks/>
            <a:endCxn id="42" idx="1"/>
          </p:cNvCxnSpPr>
          <p:nvPr/>
        </p:nvCxnSpPr>
        <p:spPr>
          <a:xfrm>
            <a:off x="5449077" y="3261345"/>
            <a:ext cx="804595" cy="484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A4EFBD64-6D35-4736-8303-EA87789AE2B8}"/>
              </a:ext>
            </a:extLst>
          </p:cNvPr>
          <p:cNvCxnSpPr>
            <a:cxnSpLocks/>
            <a:endCxn id="43" idx="1"/>
          </p:cNvCxnSpPr>
          <p:nvPr/>
        </p:nvCxnSpPr>
        <p:spPr>
          <a:xfrm>
            <a:off x="5442188" y="3280815"/>
            <a:ext cx="777485" cy="951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0A860494-5F40-4CFF-A1C8-DA69358CC6BC}"/>
              </a:ext>
            </a:extLst>
          </p:cNvPr>
          <p:cNvGrpSpPr/>
          <p:nvPr/>
        </p:nvGrpSpPr>
        <p:grpSpPr>
          <a:xfrm>
            <a:off x="5463480" y="690063"/>
            <a:ext cx="1385913" cy="1266813"/>
            <a:chOff x="3939477" y="690058"/>
            <a:chExt cx="1385913" cy="1266813"/>
          </a:xfrm>
        </p:grpSpPr>
        <p:sp>
          <p:nvSpPr>
            <p:cNvPr id="50" name="Left Brace 49">
              <a:extLst>
                <a:ext uri="{FF2B5EF4-FFF2-40B4-BE49-F238E27FC236}">
                  <a16:creationId xmlns:a16="http://schemas.microsoft.com/office/drawing/2014/main" id="{E43320A1-B714-4A4B-9BFB-31526E450310}"/>
                </a:ext>
              </a:extLst>
            </p:cNvPr>
            <p:cNvSpPr/>
            <p:nvPr/>
          </p:nvSpPr>
          <p:spPr>
            <a:xfrm>
              <a:off x="3939477" y="690058"/>
              <a:ext cx="1147983" cy="12668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51" name="Straight Connector 50">
              <a:extLst>
                <a:ext uri="{FF2B5EF4-FFF2-40B4-BE49-F238E27FC236}">
                  <a16:creationId xmlns:a16="http://schemas.microsoft.com/office/drawing/2014/main" id="{8CD1C760-E714-4D12-9CFB-69BDF11D5D18}"/>
                </a:ext>
              </a:extLst>
            </p:cNvPr>
            <p:cNvCxnSpPr/>
            <p:nvPr/>
          </p:nvCxnSpPr>
          <p:spPr>
            <a:xfrm>
              <a:off x="4210436" y="1332192"/>
              <a:ext cx="111495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2" name="Rectangle: Rounded Corners 41">
            <a:extLst>
              <a:ext uri="{FF2B5EF4-FFF2-40B4-BE49-F238E27FC236}">
                <a16:creationId xmlns:a16="http://schemas.microsoft.com/office/drawing/2014/main" id="{6E42EEEA-9420-4D3F-8D67-EE885B1D2774}"/>
              </a:ext>
            </a:extLst>
          </p:cNvPr>
          <p:cNvSpPr/>
          <p:nvPr/>
        </p:nvSpPr>
        <p:spPr>
          <a:xfrm>
            <a:off x="6611463" y="1005112"/>
            <a:ext cx="4132737" cy="467383"/>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Địa điểm, thời gian viết đơn.</a:t>
            </a:r>
          </a:p>
        </p:txBody>
      </p:sp>
      <p:sp>
        <p:nvSpPr>
          <p:cNvPr id="53" name="Rectangle: Rounded Corners 41">
            <a:extLst>
              <a:ext uri="{FF2B5EF4-FFF2-40B4-BE49-F238E27FC236}">
                <a16:creationId xmlns:a16="http://schemas.microsoft.com/office/drawing/2014/main" id="{010C48EA-F721-4633-AC31-A0B23389C8DD}"/>
              </a:ext>
            </a:extLst>
          </p:cNvPr>
          <p:cNvSpPr/>
          <p:nvPr/>
        </p:nvSpPr>
        <p:spPr>
          <a:xfrm>
            <a:off x="6611463" y="1601069"/>
            <a:ext cx="4132737" cy="3960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Tên lá đơn.</a:t>
            </a:r>
          </a:p>
        </p:txBody>
      </p:sp>
      <p:sp>
        <p:nvSpPr>
          <p:cNvPr id="54" name="Rectangle: Rounded Corners 61">
            <a:extLst>
              <a:ext uri="{FF2B5EF4-FFF2-40B4-BE49-F238E27FC236}">
                <a16:creationId xmlns:a16="http://schemas.microsoft.com/office/drawing/2014/main" id="{D9278ED9-C9A4-41BE-8E1D-8BA08419B01F}"/>
              </a:ext>
            </a:extLst>
          </p:cNvPr>
          <p:cNvSpPr/>
          <p:nvPr/>
        </p:nvSpPr>
        <p:spPr>
          <a:xfrm>
            <a:off x="6295292" y="4540167"/>
            <a:ext cx="1769256" cy="44079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Lời hứa</a:t>
            </a:r>
          </a:p>
        </p:txBody>
      </p:sp>
      <p:cxnSp>
        <p:nvCxnSpPr>
          <p:cNvPr id="55" name="Straight Arrow Connector 54">
            <a:extLst>
              <a:ext uri="{FF2B5EF4-FFF2-40B4-BE49-F238E27FC236}">
                <a16:creationId xmlns:a16="http://schemas.microsoft.com/office/drawing/2014/main" id="{FFCA618C-1370-480B-A558-BE7679980A1F}"/>
              </a:ext>
            </a:extLst>
          </p:cNvPr>
          <p:cNvCxnSpPr>
            <a:cxnSpLocks/>
          </p:cNvCxnSpPr>
          <p:nvPr/>
        </p:nvCxnSpPr>
        <p:spPr>
          <a:xfrm>
            <a:off x="5505216" y="3328717"/>
            <a:ext cx="752537" cy="13926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7FE28EE-6186-43D7-8276-502C380E70DD}"/>
              </a:ext>
            </a:extLst>
          </p:cNvPr>
          <p:cNvCxnSpPr/>
          <p:nvPr/>
        </p:nvCxnSpPr>
        <p:spPr>
          <a:xfrm>
            <a:off x="5470845" y="3128658"/>
            <a:ext cx="739944" cy="166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47">
            <a:extLst>
              <a:ext uri="{FF2B5EF4-FFF2-40B4-BE49-F238E27FC236}">
                <a16:creationId xmlns:a16="http://schemas.microsoft.com/office/drawing/2014/main" id="{8BADD1A9-2CA1-4B00-8BDB-9BFB8562F00B}"/>
              </a:ext>
            </a:extLst>
          </p:cNvPr>
          <p:cNvSpPr/>
          <p:nvPr/>
        </p:nvSpPr>
        <p:spPr>
          <a:xfrm>
            <a:off x="6253671" y="3115829"/>
            <a:ext cx="2620109" cy="4231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Ngày sinh, giới tính</a:t>
            </a:r>
          </a:p>
        </p:txBody>
      </p:sp>
    </p:spTree>
    <p:extLst>
      <p:ext uri="{BB962C8B-B14F-4D97-AF65-F5344CB8AC3E}">
        <p14:creationId xmlns:p14="http://schemas.microsoft.com/office/powerpoint/2010/main" val="28130271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barn(inVertical)">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circle(in)">
                                      <p:cBhvr>
                                        <p:cTn id="42" dur="20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inVertical)">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arn(inVertical)">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barn(inVertical)">
                                      <p:cBhvr>
                                        <p:cTn id="57" dur="500"/>
                                        <p:tgtEl>
                                          <p:spTgt spid="53"/>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1000"/>
                                        <p:tgtEl>
                                          <p:spTgt spid="44"/>
                                        </p:tgtEl>
                                      </p:cBhvr>
                                    </p:animEffect>
                                    <p:anim calcmode="lin" valueType="num">
                                      <p:cBhvr>
                                        <p:cTn id="63" dur="1000" fill="hold"/>
                                        <p:tgtEl>
                                          <p:spTgt spid="44"/>
                                        </p:tgtEl>
                                        <p:attrNameLst>
                                          <p:attrName>ppt_x</p:attrName>
                                        </p:attrNameLst>
                                      </p:cBhvr>
                                      <p:tavLst>
                                        <p:tav tm="0">
                                          <p:val>
                                            <p:strVal val="#ppt_x"/>
                                          </p:val>
                                        </p:tav>
                                        <p:tav tm="100000">
                                          <p:val>
                                            <p:strVal val="#ppt_x"/>
                                          </p:val>
                                        </p:tav>
                                      </p:tavLst>
                                    </p:anim>
                                    <p:anim calcmode="lin" valueType="num">
                                      <p:cBhvr>
                                        <p:cTn id="6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barn(inVertical)">
                                      <p:cBhvr>
                                        <p:cTn id="69" dur="500"/>
                                        <p:tgtEl>
                                          <p:spTgt spid="3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barn(inVertical)">
                                      <p:cBhvr>
                                        <p:cTn id="74" dur="500"/>
                                        <p:tgtEl>
                                          <p:spTgt spid="45"/>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barn(inVertical)">
                                      <p:cBhvr>
                                        <p:cTn id="79" dur="500"/>
                                        <p:tgtEl>
                                          <p:spTgt spid="38"/>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56"/>
                                        </p:tgtEl>
                                        <p:attrNameLst>
                                          <p:attrName>style.visibility</p:attrName>
                                        </p:attrNameLst>
                                      </p:cBhvr>
                                      <p:to>
                                        <p:strVal val="visible"/>
                                      </p:to>
                                    </p:set>
                                    <p:animEffect transition="in" filter="barn(inVertical)">
                                      <p:cBhvr>
                                        <p:cTn id="84" dur="500"/>
                                        <p:tgtEl>
                                          <p:spTgt spid="56"/>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barn(inVertical)">
                                      <p:cBhvr>
                                        <p:cTn id="89" dur="500"/>
                                        <p:tgtEl>
                                          <p:spTgt spid="57"/>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barn(inVertic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nodeType="click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barn(inVertical)">
                                      <p:cBhvr>
                                        <p:cTn id="104" dur="500"/>
                                        <p:tgtEl>
                                          <p:spTgt spid="47"/>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barn(inVertical)">
                                      <p:cBhvr>
                                        <p:cTn id="109" dur="500"/>
                                        <p:tgtEl>
                                          <p:spTgt spid="43"/>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nodeType="click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barn(inVertical)">
                                      <p:cBhvr>
                                        <p:cTn id="114" dur="500"/>
                                        <p:tgtEl>
                                          <p:spTgt spid="55"/>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grpId="0" nodeType="click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inVertical)">
                                      <p:cBhvr>
                                        <p:cTn id="119" dur="500"/>
                                        <p:tgtEl>
                                          <p:spTgt spid="54"/>
                                        </p:tgtEl>
                                      </p:cBhvr>
                                    </p:animEffect>
                                  </p:childTnLst>
                                </p:cTn>
                              </p:par>
                            </p:childTnLst>
                          </p:cTn>
                        </p:par>
                      </p:childTnLst>
                    </p:cTn>
                  </p:par>
                  <p:par>
                    <p:cTn id="120" fill="hold">
                      <p:stCondLst>
                        <p:cond delay="indefinite"/>
                      </p:stCondLst>
                      <p:childTnLst>
                        <p:par>
                          <p:cTn id="121" fill="hold">
                            <p:stCondLst>
                              <p:cond delay="0"/>
                            </p:stCondLst>
                            <p:childTnLst>
                              <p:par>
                                <p:cTn id="122" presetID="16" presetClass="entr" presetSubtype="21" fill="hold" grpId="0" nodeType="click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barn(inVertical)">
                                      <p:cBhvr>
                                        <p:cTn id="124" dur="500"/>
                                        <p:tgtEl>
                                          <p:spTgt spid="41"/>
                                        </p:tgtEl>
                                      </p:cBhvr>
                                    </p:animEffect>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fade">
                                      <p:cBhvr>
                                        <p:cTn id="129" dur="1000"/>
                                        <p:tgtEl>
                                          <p:spTgt spid="40"/>
                                        </p:tgtEl>
                                      </p:cBhvr>
                                    </p:animEffect>
                                    <p:anim calcmode="lin" valueType="num">
                                      <p:cBhvr>
                                        <p:cTn id="130" dur="1000" fill="hold"/>
                                        <p:tgtEl>
                                          <p:spTgt spid="40"/>
                                        </p:tgtEl>
                                        <p:attrNameLst>
                                          <p:attrName>ppt_x</p:attrName>
                                        </p:attrNameLst>
                                      </p:cBhvr>
                                      <p:tavLst>
                                        <p:tav tm="0">
                                          <p:val>
                                            <p:strVal val="#ppt_x"/>
                                          </p:val>
                                        </p:tav>
                                        <p:tav tm="100000">
                                          <p:val>
                                            <p:strVal val="#ppt_x"/>
                                          </p:val>
                                        </p:tav>
                                      </p:tavLst>
                                    </p:anim>
                                    <p:anim calcmode="lin" valueType="num">
                                      <p:cBhvr>
                                        <p:cTn id="13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1000"/>
                                        <p:tgtEl>
                                          <p:spTgt spid="39"/>
                                        </p:tgtEl>
                                      </p:cBhvr>
                                    </p:animEffect>
                                    <p:anim calcmode="lin" valueType="num">
                                      <p:cBhvr>
                                        <p:cTn id="137" dur="1000" fill="hold"/>
                                        <p:tgtEl>
                                          <p:spTgt spid="39"/>
                                        </p:tgtEl>
                                        <p:attrNameLst>
                                          <p:attrName>ppt_x</p:attrName>
                                        </p:attrNameLst>
                                      </p:cBhvr>
                                      <p:tavLst>
                                        <p:tav tm="0">
                                          <p:val>
                                            <p:strVal val="#ppt_x"/>
                                          </p:val>
                                        </p:tav>
                                        <p:tav tm="100000">
                                          <p:val>
                                            <p:strVal val="#ppt_x"/>
                                          </p:val>
                                        </p:tav>
                                      </p:tavLst>
                                    </p:anim>
                                    <p:anim calcmode="lin" valueType="num">
                                      <p:cBhvr>
                                        <p:cTn id="13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1" grpId="0" animBg="1"/>
      <p:bldP spid="42" grpId="0" animBg="1"/>
      <p:bldP spid="43" grpId="0" animBg="1"/>
      <p:bldP spid="52" grpId="0" animBg="1"/>
      <p:bldP spid="53" grpId="0" animBg="1"/>
      <p:bldP spid="54"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B6EEE8-E225-4C9D-9DD8-B4DB5EED2B5C}"/>
              </a:ext>
            </a:extLst>
          </p:cNvPr>
          <p:cNvSpPr/>
          <p:nvPr/>
        </p:nvSpPr>
        <p:spPr>
          <a:xfrm>
            <a:off x="1204912" y="751581"/>
            <a:ext cx="10205210" cy="6025185"/>
          </a:xfrm>
          <a:prstGeom prst="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1F05EB8-34FD-4861-8600-1F1661C718A1}"/>
              </a:ext>
            </a:extLst>
          </p:cNvPr>
          <p:cNvSpPr txBox="1"/>
          <p:nvPr/>
        </p:nvSpPr>
        <p:spPr>
          <a:xfrm>
            <a:off x="1417154" y="751582"/>
            <a:ext cx="9782175" cy="6001643"/>
          </a:xfrm>
          <a:prstGeom prst="rect">
            <a:avLst/>
          </a:prstGeom>
          <a:noFill/>
        </p:spPr>
        <p:txBody>
          <a:bodyPr wrap="square" rtlCol="0">
            <a:spAutoFit/>
          </a:bodyPr>
          <a:lstStyle/>
          <a:p>
            <a:pPr algn="ctr"/>
            <a:r>
              <a:rPr lang="vi-VN" sz="2400" b="1" dirty="0">
                <a:latin typeface="Times New Roman" panose="02020603050405020304" pitchFamily="18" charset="0"/>
                <a:ea typeface="Arial-Rounded" panose="020B0500000000000000" pitchFamily="34" charset="0"/>
                <a:cs typeface="Times New Roman" panose="02020603050405020304" pitchFamily="18" charset="0"/>
              </a:rPr>
              <a:t>ĐỘI THIẾU NIÊN TIỀN PHONG HỒ CHÍ MINH</a:t>
            </a:r>
          </a:p>
          <a:p>
            <a:pPr algn="r"/>
            <a:r>
              <a:rPr lang="vi-VN" sz="2400" dirty="0">
                <a:latin typeface="Times New Roman" panose="02020603050405020304" pitchFamily="18" charset="0"/>
                <a:ea typeface="Arial-Rounded" panose="020B0500000000000000" pitchFamily="34" charset="0"/>
                <a:cs typeface="Times New Roman" panose="02020603050405020304" pitchFamily="18" charset="0"/>
              </a:rPr>
              <a:t>…., ngày … tháng … năm …</a:t>
            </a:r>
          </a:p>
          <a:p>
            <a:pPr algn="ctr"/>
            <a:r>
              <a:rPr lang="vi-VN" sz="2400" b="1" dirty="0">
                <a:latin typeface="Times New Roman" panose="02020603050405020304" pitchFamily="18" charset="0"/>
                <a:ea typeface="Arial-Rounded" panose="020B0500000000000000" pitchFamily="34" charset="0"/>
                <a:cs typeface="Times New Roman" panose="02020603050405020304" pitchFamily="18" charset="0"/>
              </a:rPr>
              <a:t>ĐƠN XIN VÀO ĐỘI</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Kính gửi: - Ban phụ trách Đội Trường tiểu học …………</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                - Ban chỉ huy Liên đội</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Em tên là:…………………………………….</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Sinh ngày: …………………………………</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Học sinh lớp ….. Trường Tiểu học …………………….</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Sau khi được học Điều lệ và lịch sử Đội Thiếu niên Tiền phong Hồ Chí Minh, em thấy Đội là tổ chức tốt nhất để rèn luyện thiếu niên trở thành những người có ích cho đất nước.</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Em làm đơn này xin được vào Đội và xin hứa:</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a:t>
            </a:r>
          </a:p>
          <a:p>
            <a:r>
              <a:rPr lang="vi-VN" sz="2400" dirty="0">
                <a:latin typeface="Times New Roman" panose="02020603050405020304" pitchFamily="18" charset="0"/>
                <a:ea typeface="Arial-Rounded" panose="020B0500000000000000" pitchFamily="34" charset="0"/>
                <a:cs typeface="Times New Roman" panose="02020603050405020304" pitchFamily="18" charset="0"/>
              </a:rPr>
              <a:t>…………………………………….....................................................................</a:t>
            </a:r>
          </a:p>
          <a:p>
            <a:pPr algn="r"/>
            <a:r>
              <a:rPr lang="vi-VN" sz="2400" dirty="0">
                <a:latin typeface="Times New Roman" panose="02020603050405020304" pitchFamily="18" charset="0"/>
                <a:ea typeface="Arial-Rounded" panose="020B0500000000000000" pitchFamily="34" charset="0"/>
                <a:cs typeface="Times New Roman" panose="02020603050405020304" pitchFamily="18" charset="0"/>
              </a:rPr>
              <a:t>Người làm đơn</a:t>
            </a:r>
          </a:p>
        </p:txBody>
      </p:sp>
      <p:sp>
        <p:nvSpPr>
          <p:cNvPr id="4" name="TextBox 3">
            <a:extLst>
              <a:ext uri="{FF2B5EF4-FFF2-40B4-BE49-F238E27FC236}">
                <a16:creationId xmlns:a16="http://schemas.microsoft.com/office/drawing/2014/main" id="{F21BD83A-DC70-4AFC-7457-6BA7A8BA69C0}"/>
              </a:ext>
            </a:extLst>
          </p:cNvPr>
          <p:cNvSpPr txBox="1"/>
          <p:nvPr/>
        </p:nvSpPr>
        <p:spPr>
          <a:xfrm>
            <a:off x="145773" y="104775"/>
            <a:ext cx="11834192" cy="584775"/>
          </a:xfrm>
          <a:prstGeom prst="rect">
            <a:avLst/>
          </a:prstGeom>
          <a:noFill/>
        </p:spPr>
        <p:txBody>
          <a:bodyPr wrap="square" rtlCol="0">
            <a:spAutoFit/>
          </a:bodyPr>
          <a:lstStyle/>
          <a:p>
            <a:r>
              <a:rPr lang="vi-VN" sz="3200" b="1" dirty="0">
                <a:latin typeface="Times New Roman" panose="02020603050405020304" pitchFamily="18" charset="0"/>
                <a:cs typeface="Times New Roman" panose="02020603050405020304" pitchFamily="18" charset="0"/>
              </a:rPr>
              <a:t>2. Điền thông tin vào mẫu đơn xin vào Đội và đối chiếu bài với bạn.</a:t>
            </a:r>
          </a:p>
        </p:txBody>
      </p:sp>
    </p:spTree>
    <p:extLst>
      <p:ext uri="{BB962C8B-B14F-4D97-AF65-F5344CB8AC3E}">
        <p14:creationId xmlns:p14="http://schemas.microsoft.com/office/powerpoint/2010/main" val="392354526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rường Tiểu học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Nguyễn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Từ lâu em đã mơ ước đứng vào hàng ngũ Đội Thiếu niên Tiền phong 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56381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90946" y="358534"/>
            <a:ext cx="11707092" cy="6309420"/>
          </a:xfrm>
          <a:prstGeom prst="rect">
            <a:avLst/>
          </a:prstGeom>
          <a:blipFill>
            <a:blip r:embed="rId2"/>
            <a:tile tx="0" ty="0" sx="100000" sy="100000" flip="none" algn="tl"/>
          </a:blipFill>
          <a:ln>
            <a:noFill/>
          </a:ln>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ĐỘI THIẾU NIÊN TIỀN PHONG HỒ CHÍ MINH</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Hà Nội, ngày 17 tháng 9 năm 202</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ĐƠN XIN VÀO ĐỘI</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vi-VN" sz="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Kính gửi: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phụ trách Đội Trường Tiểu học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chỉ huy Liên đội</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tên là: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Sinh ngày: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tháng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năm 201</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a:t>
            </a:r>
            <a:endPar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Học sinh lớp 3A  Trường Tiểu học Nguyễn </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Du</a:t>
            </a: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Từ lâu em đã mơ ước đứng vào hàng ngũ Đội Thiếu niên Tiền phong H</a:t>
            </a:r>
            <a:r>
              <a:rPr kumimoji="0" lang="en-US"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ồ Chí Minh</a:t>
            </a:r>
            <a:r>
              <a:rPr kumimoji="0" lang="vi-VN" sz="2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được mang trên vai là chiếc khăn quàng đỏ thắm. Thời gian qua, em đã hiểu rõ Điều lệ Đội, hiểu được Đội là tổ chức rất tốt để giúp em tiến bộ trong học tập và rèn luyện. Vì vậy, nay em viết đơn này đề nghị Ban chỉ huy Liên đội xét cho em được vào Đội, được thực hiện nguyện vọng của mình.</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Được vào Đội, em xin hứa sẽ thực hiện tốt điều lệ Đội, cố gắng học tập và rèn luyện để trở thành một đội viên tốt.</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Em xin trân trọng cảm ơn.</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Người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viết</a:t>
            </a:r>
            <a:r>
              <a:rPr kumimoji="0" lang="en-US"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đơn</a:t>
            </a:r>
            <a:endPar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vi-VN"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altLang="vi-VN"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Rectangle 3"/>
          <p:cNvSpPr>
            <a:spLocks noChangeArrowheads="1"/>
          </p:cNvSpPr>
          <p:nvPr/>
        </p:nvSpPr>
        <p:spPr bwMode="auto">
          <a:xfrm>
            <a:off x="249381" y="290945"/>
            <a:ext cx="11748656" cy="6279742"/>
          </a:xfrm>
          <a:prstGeom prst="rect">
            <a:avLst/>
          </a:prstGeom>
          <a:noFill/>
          <a:ln w="57150" cmpd="thinThick">
            <a:pattFill prst="pct90">
              <a:fgClr>
                <a:srgbClr val="006600"/>
              </a:fgClr>
              <a:bgClr>
                <a:srgbClr val="FFFFFF"/>
              </a:bgClr>
            </a:patt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3799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10.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NUMBER"/>
  <p:tag name="ID" val="626775"/>
  <p:tag name="MH_ORDER" val="NUMBER"/>
</p:tagLst>
</file>

<file path=ppt/tags/tag11.xml><?xml version="1.0" encoding="utf-8"?>
<p:tagLst xmlns:a="http://schemas.openxmlformats.org/drawingml/2006/main" xmlns:r="http://schemas.openxmlformats.org/officeDocument/2006/relationships" xmlns:p="http://schemas.openxmlformats.org/presentationml/2006/main">
  <p:tag name="MH" val="20170801161127"/>
  <p:tag name="MH_LIBRARY" val="CONTENTS"/>
  <p:tag name="MH_TYPE" val="OTHERS"/>
  <p:tag name="ID" val="626775"/>
  <p:tag name="MH_ORDER" val="NUMBER"/>
  <p:tag name="PA" val="v3.2.0"/>
</p:tagLst>
</file>

<file path=ppt/tags/tag2.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3.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4.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5.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6.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7.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8.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ags/tag9.xml><?xml version="1.0" encoding="utf-8"?>
<p:tagLst xmlns:a="http://schemas.openxmlformats.org/drawingml/2006/main" xmlns:r="http://schemas.openxmlformats.org/officeDocument/2006/relationships" xmlns:p="http://schemas.openxmlformats.org/presentationml/2006/main">
  <p:tag name="MH" val="20180421204100"/>
  <p:tag name="MH_LIBRARY" val="GRAPHIC"/>
  <p:tag name="MH_ORDER" val="Freeform 4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773</Words>
  <Application>Microsoft Office PowerPoint</Application>
  <PresentationFormat>Widescreen</PresentationFormat>
  <Paragraphs>79</Paragraphs>
  <Slides>11</Slides>
  <Notes>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等线</vt:lpstr>
      <vt:lpstr>微软雅黑</vt:lpstr>
      <vt:lpstr>Arial</vt:lpstr>
      <vt:lpstr>Arial-Rounded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Đào Thị Minh Phượng</dc:creator>
  <cp:lastModifiedBy>Administrator</cp:lastModifiedBy>
  <cp:revision>5</cp:revision>
  <dcterms:created xsi:type="dcterms:W3CDTF">2022-10-05T07:35:41Z</dcterms:created>
  <dcterms:modified xsi:type="dcterms:W3CDTF">2025-10-07T06:21:15Z</dcterms:modified>
</cp:coreProperties>
</file>