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85" r:id="rId3"/>
    <p:sldId id="333" r:id="rId4"/>
    <p:sldId id="4007" r:id="rId5"/>
    <p:sldId id="334" r:id="rId6"/>
    <p:sldId id="335" r:id="rId7"/>
    <p:sldId id="275" r:id="rId8"/>
    <p:sldId id="336" r:id="rId9"/>
    <p:sldId id="337" r:id="rId10"/>
    <p:sldId id="323" r:id="rId11"/>
    <p:sldId id="338" r:id="rId12"/>
    <p:sldId id="4006" r:id="rId13"/>
    <p:sldId id="340" r:id="rId14"/>
    <p:sldId id="309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#9Slide03 AmpleSoft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Nunito Black" pitchFamily="2" charset="0"/>
      <p:bold r:id="rId24"/>
      <p:boldItalic r:id="rId25"/>
    </p:embeddedFont>
    <p:embeddedFont>
      <p:font typeface="Sigmar One" panose="020B0604020202020204" charset="0"/>
      <p:regular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C532"/>
    <a:srgbClr val="57C7D4"/>
    <a:srgbClr val="EAF9FF"/>
    <a:srgbClr val="FF6699"/>
    <a:srgbClr val="F46F18"/>
    <a:srgbClr val="40AFB9"/>
    <a:srgbClr val="F9A72D"/>
    <a:srgbClr val="F2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85" d="100"/>
          <a:sy n="85" d="100"/>
        </p:scale>
        <p:origin x="566" y="29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901E1-B417-49B7-ABE7-215ED8F52B1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D8CB4-1A51-4DC1-B8DD-8DB19416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7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1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076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15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268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0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56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2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71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4C3ED-D0F3-4802-67D7-30C6A9D1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A755-D105-4A6D-ADEC-F288E4FAC513}" type="datetimeFigureOut">
              <a:rPr lang="en-US"/>
              <a:pPr>
                <a:defRPr/>
              </a:pPr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47EFD-D3A9-5438-3619-D290F49A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BCFD-71A9-CB9C-9A9B-B99E5212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C5258-7618-4CE3-AEB4-61F8A1FA7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759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2A82A-F453-1D31-1070-0850FC1F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0DDA-DDC4-4A3E-96C3-1E97464A530A}" type="datetimeFigureOut">
              <a:rPr lang="en-US"/>
              <a:pPr>
                <a:defRPr/>
              </a:pPr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6CB3B-282C-957A-F984-A3D84564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A6D52-DEF9-E3B5-C866-605DE812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61818-B9A8-4474-BC53-FF63B0C52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5212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94E62-BB6F-AD37-3878-A9B23AC3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480C0-2799-4078-892E-30F7ACB7940E}" type="datetimeFigureOut">
              <a:rPr lang="en-US"/>
              <a:pPr>
                <a:defRPr/>
              </a:pPr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2D66F-B51A-4D7C-9F72-E7D18E82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5968F-C55F-AE6C-E2D6-0FBD9E14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15ECA-E70A-480D-89E1-B21DD66A0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9984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EF8A30-022D-EA78-E79D-5D6FF54F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145-7D2F-480A-AB55-94996B668035}" type="datetimeFigureOut">
              <a:rPr lang="en-US"/>
              <a:pPr>
                <a:defRPr/>
              </a:pPr>
              <a:t>10/7/2025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415D1E-A38D-C61D-6B8F-56CF06EF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765182-89BD-C756-1286-9CB27C75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130-65A4-44CD-A692-BA902E5AA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8421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1A6FBC-4574-079D-5045-8843B742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0E8A-4571-4215-9EFE-30DC65EF2C71}" type="datetimeFigureOut">
              <a:rPr lang="en-US"/>
              <a:pPr>
                <a:defRPr/>
              </a:pPr>
              <a:t>10/7/2025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C402AC-DFEA-78AB-14A9-8E805B24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2FB2F5-D58C-64A9-CDC4-607DFA0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A97AE-A132-46E4-BED5-EB8D1946E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1033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6A12A6-D07B-F734-6B47-DD461142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9989-90D5-4D30-A179-B15DD34B9745}" type="datetimeFigureOut">
              <a:rPr lang="en-US"/>
              <a:pPr>
                <a:defRPr/>
              </a:pPr>
              <a:t>10/7/2025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96155D-01DB-98BF-3875-A84FD7A9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C208BB-E34D-AF23-B246-DA306A04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6BACB-5573-4D1A-8064-543015550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9591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BEAAE2-FDCE-CE2F-565E-C183C7E0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A9CB-DC7C-40B6-BE2C-B0506752381F}" type="datetimeFigureOut">
              <a:rPr lang="en-US"/>
              <a:pPr>
                <a:defRPr/>
              </a:pPr>
              <a:t>10/7/2025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8CCD62-F364-7883-DF42-E7E115F0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A755CD-C598-50AF-705A-F554F61E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5595C-A7C2-45DD-86C7-AA95BD461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893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A93167-6064-50C9-14FF-E2FFE3A6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7FD6F-A448-48E1-81F5-18D866C1FAD1}" type="datetimeFigureOut">
              <a:rPr lang="en-US"/>
              <a:pPr>
                <a:defRPr/>
              </a:pPr>
              <a:t>10/7/2025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9B46E-1196-BA4B-18DE-3A33931A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2A09F6-CD77-A721-7D47-23EB1CB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322AD-7333-486B-9316-D6F1FD8D3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222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D4AD98-D38F-31DF-6643-353F6CE8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5B761-30E9-43B4-9093-B365377754AE}" type="datetimeFigureOut">
              <a:rPr lang="en-US"/>
              <a:pPr>
                <a:defRPr/>
              </a:pPr>
              <a:t>10/7/2025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C626ED-A1F4-5C9A-772B-B920AA66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E8C7F0-3E68-BFC7-2D19-11E08E14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B5C0B-8941-4BEF-85B5-9E0B0DC2E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1038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55131-140F-17FB-2A64-C29B3E49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D00F-DC65-4FC4-BB66-D109241FCD3F}" type="datetimeFigureOut">
              <a:rPr lang="en-US"/>
              <a:pPr>
                <a:defRPr/>
              </a:pPr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DCB08-BE9E-782A-B9E2-2D53BC55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436DE-3078-E815-BAFA-947AA5EF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2A38E-DE8E-4018-9434-21077E4DE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7059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F4AC1-46A9-C0DD-52D3-8F7875F2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F45D0-5E5B-43A3-9AB4-8F00907C677B}" type="datetimeFigureOut">
              <a:rPr lang="en-US"/>
              <a:pPr>
                <a:defRPr/>
              </a:pPr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F39CF-C89E-0BA3-FEE2-8EFD5F48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F7286-0BFE-4508-D51B-618244B7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37858-0A0E-42CE-BAA3-E94196C0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6571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0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69C4FF-169E-D3D5-E6C1-27BA0646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A3FDA-675C-D774-C982-00A0D6BBF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2F259-38AF-EE8C-5889-EAB322227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3E70F5-4873-4E7E-91EF-14E2E76F0DEC}" type="datetimeFigureOut">
              <a:rPr lang="en-US"/>
              <a:pPr>
                <a:defRPr/>
              </a:pPr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A2446-46A0-4F8E-4013-D4AF5EED5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09EC9-EE27-98F8-B534-AC0874A56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75D1C7-63B4-4E5E-B586-341D3B57B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8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slow">
    <p:push dir="u"/>
  </p:transition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7.png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7.png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7.png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990600" y="380999"/>
            <a:ext cx="10058400" cy="11217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ngữ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chỉ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lang="en-US" sz="2800" i="1" dirty="0">
                <a:solidFill>
                  <a:prstClr val="white"/>
                </a:solidFill>
                <a:latin typeface="Nunito Black" panose="00000A00000000000000" pitchFamily="2" charset="0"/>
              </a:rPr>
              <a:t>đ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</a:t>
            </a:r>
          </a:p>
          <a:p>
            <a:pPr marR="0" lvl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 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mấp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73609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ECD9FBA-0132-D2C3-7D81-A48D17E17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00189"/>
            <a:ext cx="6137069" cy="4533221"/>
          </a:xfrm>
          <a:prstGeom prst="rect">
            <a:avLst/>
          </a:prstGeom>
        </p:spPr>
      </p:pic>
      <p:sp>
        <p:nvSpPr>
          <p:cNvPr id="12" name="Cloud 27">
            <a:extLst>
              <a:ext uri="{FF2B5EF4-FFF2-40B4-BE49-F238E27FC236}">
                <a16:creationId xmlns:a16="http://schemas.microsoft.com/office/drawing/2014/main" id="{9C55B2E4-0342-80A3-F53C-8DDA3F846A0B}"/>
              </a:ext>
            </a:extLst>
          </p:cNvPr>
          <p:cNvSpPr/>
          <p:nvPr/>
        </p:nvSpPr>
        <p:spPr>
          <a:xfrm rot="21209968">
            <a:off x="7395857" y="1308382"/>
            <a:ext cx="4572000" cy="1818112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002060"/>
              </a:solidFill>
              <a:latin typeface="OpenSans"/>
            </a:endParaRPr>
          </a:p>
          <a:p>
            <a:pPr algn="ctr"/>
            <a:endParaRPr lang="en-US" sz="2200" b="1" dirty="0">
              <a:solidFill>
                <a:srgbClr val="C00000"/>
              </a:solidFill>
              <a:latin typeface="OpenSans"/>
            </a:endParaRP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Gợi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ý :</a:t>
            </a: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Em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lại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trong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thêm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các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từ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ngoài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.</a:t>
            </a:r>
          </a:p>
          <a:p>
            <a:pPr algn="ctr"/>
            <a:endParaRPr lang="en-US" sz="2200" dirty="0">
              <a:solidFill>
                <a:srgbClr val="C00000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232D88F9-5B0E-89DC-F6C6-0F19368BC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93208" y="2218610"/>
            <a:ext cx="5192177" cy="3877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DB5015-03DE-3103-176B-77A5EAD9FB36}"/>
              </a:ext>
            </a:extLst>
          </p:cNvPr>
          <p:cNvSpPr txBox="1"/>
          <p:nvPr/>
        </p:nvSpPr>
        <p:spPr>
          <a:xfrm>
            <a:off x="7071965" y="3759335"/>
            <a:ext cx="502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Các từ ngữ chỉ đặc điểm của con đường</a:t>
            </a:r>
            <a:r>
              <a:rPr lang="vi-VN" sz="2800" i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bằng phẳng, lầy lội, sạch đẹp, thẳng tắp, ngoằn ngoèo, khúc khuỷu, gồ ghề, trơn trượt,</a:t>
            </a:r>
            <a:r>
              <a:rPr lang="en-US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5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sp>
        <p:nvSpPr>
          <p:cNvPr id="34" name="Rounded Rectangle 54">
            <a:extLst>
              <a:ext uri="{FF2B5EF4-FFF2-40B4-BE49-F238E27FC236}">
                <a16:creationId xmlns:a16="http://schemas.microsoft.com/office/drawing/2014/main" id="{5BCEAF2E-4993-4EA2-A56A-4699F98B78BA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图片 99">
            <a:extLst>
              <a:ext uri="{FF2B5EF4-FFF2-40B4-BE49-F238E27FC236}">
                <a16:creationId xmlns:a16="http://schemas.microsoft.com/office/drawing/2014/main" id="{2A97CF40-9E94-4FDE-BD8F-6BB7BC030C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36F30B-4221-4EB2-922D-4869440AC14F}"/>
              </a:ext>
            </a:extLst>
          </p:cNvPr>
          <p:cNvSpPr txBox="1"/>
          <p:nvPr/>
        </p:nvSpPr>
        <p:spPr>
          <a:xfrm>
            <a:off x="1676400" y="3429000"/>
            <a:ext cx="8954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34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57F7852-A987-E844-6135-4E49686A7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22E33D-A0EF-C6D8-B2D9-4AAE0BE23738}"/>
              </a:ext>
            </a:extLst>
          </p:cNvPr>
          <p:cNvSpPr txBox="1"/>
          <p:nvPr/>
        </p:nvSpPr>
        <p:spPr>
          <a:xfrm>
            <a:off x="255217" y="343877"/>
            <a:ext cx="1203281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Bài 3: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Chọn từ chỉ đặc điểm trong khung thay cho ô vuông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Nunito Black" panose="00000A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61C0A8-0D3A-D5F8-275A-36CA5AD14E08}"/>
              </a:ext>
            </a:extLst>
          </p:cNvPr>
          <p:cNvSpPr/>
          <p:nvPr/>
        </p:nvSpPr>
        <p:spPr>
          <a:xfrm>
            <a:off x="1733810" y="1002519"/>
            <a:ext cx="8724377" cy="7265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xanh um, nhộn nhịp, đỏ rực, râm ran, sớm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9B295-B225-2EEC-AA34-F195F1A61EBA}"/>
              </a:ext>
            </a:extLst>
          </p:cNvPr>
          <p:cNvSpPr txBox="1"/>
          <p:nvPr/>
        </p:nvSpPr>
        <p:spPr>
          <a:xfrm>
            <a:off x="774524" y="2180991"/>
            <a:ext cx="1088174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        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 sáng, Nam đạp xe tới trường trên con đường quen thuộc. Hè đã sang mấy cành phượng vĩ nở hoa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 rực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Tiếng ve kêu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râm ran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 những tán lá sấu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 um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Gần đến trường, khung cảnh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nhộn nhịp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 lên. Mấy em bé lớp 1 chia tay mẹ vào lớp, vừa đi vừa ngoái lại: “Mẹ ơi, chiều mẹ đón con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nhé!”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78CE6D-C78D-B6DD-AFCD-2AD4B59234A4}"/>
              </a:ext>
            </a:extLst>
          </p:cNvPr>
          <p:cNvGrpSpPr/>
          <p:nvPr/>
        </p:nvGrpSpPr>
        <p:grpSpPr>
          <a:xfrm>
            <a:off x="1435478" y="3421340"/>
            <a:ext cx="1909698" cy="686195"/>
            <a:chOff x="2853818" y="5557464"/>
            <a:chExt cx="2046438" cy="661879"/>
          </a:xfrm>
        </p:grpSpPr>
        <p:pic>
          <p:nvPicPr>
            <p:cNvPr id="6146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C38200D0-97BC-B4C2-C80F-2854B4E6F9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53818" y="5557464"/>
              <a:ext cx="2046438" cy="54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264307-E9D8-27A0-80A3-AE2E1E9B4925}"/>
                </a:ext>
              </a:extLst>
            </p:cNvPr>
            <p:cNvSpPr txBox="1"/>
            <p:nvPr/>
          </p:nvSpPr>
          <p:spPr>
            <a:xfrm>
              <a:off x="3632056" y="5595915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EF114E-A73D-5BB2-AA54-8A4869C05946}"/>
              </a:ext>
            </a:extLst>
          </p:cNvPr>
          <p:cNvGrpSpPr/>
          <p:nvPr/>
        </p:nvGrpSpPr>
        <p:grpSpPr>
          <a:xfrm>
            <a:off x="5831257" y="3423804"/>
            <a:ext cx="2258338" cy="696585"/>
            <a:chOff x="2912823" y="5467611"/>
            <a:chExt cx="2046438" cy="953621"/>
          </a:xfrm>
        </p:grpSpPr>
        <p:pic>
          <p:nvPicPr>
            <p:cNvPr id="14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41A571F8-0939-B06B-3DDE-E4F74607D5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DAE54F-21FA-3A13-13E0-91D212F8DFA5}"/>
                </a:ext>
              </a:extLst>
            </p:cNvPr>
            <p:cNvSpPr txBox="1"/>
            <p:nvPr/>
          </p:nvSpPr>
          <p:spPr>
            <a:xfrm>
              <a:off x="3730047" y="5536408"/>
              <a:ext cx="864296" cy="88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E20BEB-87D1-1762-A3D2-C071397B6378}"/>
              </a:ext>
            </a:extLst>
          </p:cNvPr>
          <p:cNvGrpSpPr/>
          <p:nvPr/>
        </p:nvGrpSpPr>
        <p:grpSpPr>
          <a:xfrm>
            <a:off x="1194958" y="4043364"/>
            <a:ext cx="2503639" cy="674392"/>
            <a:chOff x="2912823" y="5467611"/>
            <a:chExt cx="2046438" cy="1012713"/>
          </a:xfrm>
        </p:grpSpPr>
        <p:pic>
          <p:nvPicPr>
            <p:cNvPr id="17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C6A49552-4BBF-C59B-DCA2-AEDC39437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EDB940-C805-A43F-6275-0C7559C98904}"/>
                </a:ext>
              </a:extLst>
            </p:cNvPr>
            <p:cNvSpPr txBox="1"/>
            <p:nvPr/>
          </p:nvSpPr>
          <p:spPr>
            <a:xfrm>
              <a:off x="3730631" y="5509749"/>
              <a:ext cx="833666" cy="97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D1D75E-2AC6-A314-1F95-602B990C22AD}"/>
              </a:ext>
            </a:extLst>
          </p:cNvPr>
          <p:cNvGrpSpPr/>
          <p:nvPr/>
        </p:nvGrpSpPr>
        <p:grpSpPr>
          <a:xfrm>
            <a:off x="8987626" y="4000863"/>
            <a:ext cx="2936509" cy="678049"/>
            <a:chOff x="2862340" y="5618405"/>
            <a:chExt cx="2195242" cy="654022"/>
          </a:xfrm>
        </p:grpSpPr>
        <p:pic>
          <p:nvPicPr>
            <p:cNvPr id="20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75F6A83E-88B9-26EE-A13C-416075EA01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62340" y="5618405"/>
              <a:ext cx="2195242" cy="542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223B2A-88A6-B4C3-AA3F-8134131550FD}"/>
                </a:ext>
              </a:extLst>
            </p:cNvPr>
            <p:cNvSpPr txBox="1"/>
            <p:nvPr/>
          </p:nvSpPr>
          <p:spPr>
            <a:xfrm>
              <a:off x="3768384" y="5648999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3F23DC-8BF0-19DA-B533-43B32AE50863}"/>
              </a:ext>
            </a:extLst>
          </p:cNvPr>
          <p:cNvGrpSpPr/>
          <p:nvPr/>
        </p:nvGrpSpPr>
        <p:grpSpPr>
          <a:xfrm>
            <a:off x="8686388" y="5054474"/>
            <a:ext cx="1415441" cy="749915"/>
            <a:chOff x="6101357" y="5439114"/>
            <a:chExt cx="2046438" cy="800380"/>
          </a:xfrm>
        </p:grpSpPr>
        <p:pic>
          <p:nvPicPr>
            <p:cNvPr id="23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7FB581E9-F1E7-AA43-B97D-FB48AD1BB8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6101357" y="5439114"/>
              <a:ext cx="2046438" cy="77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B048BA-7F98-D035-FCAF-A417AE0B95D5}"/>
                </a:ext>
              </a:extLst>
            </p:cNvPr>
            <p:cNvSpPr txBox="1"/>
            <p:nvPr/>
          </p:nvSpPr>
          <p:spPr>
            <a:xfrm>
              <a:off x="6926590" y="5549669"/>
              <a:ext cx="875954" cy="68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262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2195C38E-A8BF-4FA5-A55C-0CCF84A6D822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FE3FB01D-8273-42C8-A3B9-8693051AEDF9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EED26D-5D1F-483D-BA5F-BA1DEADBC126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EF0665-E8D0-44F1-9BBC-1405B0A3BD5F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4CF8A1-3F7A-4C53-9A2C-2463BBE86BF0}"/>
              </a:ext>
            </a:extLst>
          </p:cNvPr>
          <p:cNvCxnSpPr>
            <a:stCxn id="31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6C73C3D-3497-4A71-9C25-1F21FF9D697F}"/>
              </a:ext>
            </a:extLst>
          </p:cNvPr>
          <p:cNvSpPr/>
          <p:nvPr/>
        </p:nvSpPr>
        <p:spPr>
          <a:xfrm>
            <a:off x="7010396" y="942975"/>
            <a:ext cx="3962404" cy="760811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CA3247-5240-436A-BE3A-1BB5A4C0F990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838196" cy="952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FEE5E89-9CDF-4215-A2CA-58B834F3BDE4}"/>
              </a:ext>
            </a:extLst>
          </p:cNvPr>
          <p:cNvSpPr/>
          <p:nvPr/>
        </p:nvSpPr>
        <p:spPr>
          <a:xfrm>
            <a:off x="7086596" y="1985962"/>
            <a:ext cx="3886204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ADD3548-1136-4083-85AC-5F1BABDA69E5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9257D4E-D29B-4104-B22D-BE8E86136372}"/>
              </a:ext>
            </a:extLst>
          </p:cNvPr>
          <p:cNvSpPr/>
          <p:nvPr/>
        </p:nvSpPr>
        <p:spPr>
          <a:xfrm>
            <a:off x="7343774" y="4424362"/>
            <a:ext cx="3333754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0D6ADE-F74D-4664-B463-0E977A651F5A}"/>
              </a:ext>
            </a:extLst>
          </p:cNvPr>
          <p:cNvCxnSpPr>
            <a:cxnSpLocks/>
          </p:cNvCxnSpPr>
          <p:nvPr/>
        </p:nvCxnSpPr>
        <p:spPr>
          <a:xfrm>
            <a:off x="6248400" y="2501206"/>
            <a:ext cx="838196" cy="86766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4853443-AAEC-4C4B-8764-AFCAC0A0338F}"/>
              </a:ext>
            </a:extLst>
          </p:cNvPr>
          <p:cNvSpPr/>
          <p:nvPr/>
        </p:nvSpPr>
        <p:spPr>
          <a:xfrm>
            <a:off x="7086595" y="2921199"/>
            <a:ext cx="3706353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1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5029200" y="2514600"/>
            <a:ext cx="6449820" cy="13457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73C532"/>
                </a:solidFill>
                <a:effectLst/>
                <a:uLnTx/>
                <a:uFillTx/>
                <a:latin typeface="Sigmar One" panose="00000500000000000000" pitchFamily="2" charset="0"/>
              </a:rPr>
              <a:t>Hẹn gặp lại các em!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5" y="615317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0"/>
            <a:ext cx="12190132" cy="226489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495AD-0848-43FC-A2CE-FEEF72E647AE}"/>
              </a:ext>
            </a:extLst>
          </p:cNvPr>
          <p:cNvGrpSpPr/>
          <p:nvPr/>
        </p:nvGrpSpPr>
        <p:grpSpPr>
          <a:xfrm>
            <a:off x="329987" y="40826"/>
            <a:ext cx="11839575" cy="1387923"/>
            <a:chOff x="451895" y="705779"/>
            <a:chExt cx="6963058" cy="214479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85A8292-825F-4B9B-AB41-8599AF7DCA18}"/>
                </a:ext>
              </a:extLst>
            </p:cNvPr>
            <p:cNvSpPr/>
            <p:nvPr/>
          </p:nvSpPr>
          <p:spPr bwMode="auto">
            <a:xfrm>
              <a:off x="451895" y="705779"/>
              <a:ext cx="6963058" cy="2144790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+mn-cs"/>
              </a:endParaRPr>
            </a:p>
          </p:txBody>
        </p:sp>
        <p:sp>
          <p:nvSpPr>
            <p:cNvPr id="16" name="Google Shape;304;p20">
              <a:extLst>
                <a:ext uri="{FF2B5EF4-FFF2-40B4-BE49-F238E27FC236}">
                  <a16:creationId xmlns:a16="http://schemas.microsoft.com/office/drawing/2014/main" id="{36C82ACF-8E26-44F7-8195-4BA5421E9CA2}"/>
                </a:ext>
              </a:extLst>
            </p:cNvPr>
            <p:cNvSpPr txBox="1">
              <a:spLocks/>
            </p:cNvSpPr>
            <p:nvPr/>
          </p:nvSpPr>
          <p:spPr>
            <a:xfrm>
              <a:off x="881732" y="1107317"/>
              <a:ext cx="6103383" cy="15291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lang="en-US" sz="3200" b="1" ker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: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Tìm thêm các từ ngữ chỉ đặc điểm cho mỗi nhóm dưới đây và đặt câu với từ ngữ tìm được.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1EB2FB-856F-4728-A258-F5DF0930E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6143" y="2085975"/>
            <a:ext cx="10192131" cy="42481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4D83C1-3BE2-4DDD-BBDB-B8F2209D54B0}"/>
              </a:ext>
            </a:extLst>
          </p:cNvPr>
          <p:cNvCxnSpPr>
            <a:cxnSpLocks/>
          </p:cNvCxnSpPr>
          <p:nvPr/>
        </p:nvCxnSpPr>
        <p:spPr>
          <a:xfrm>
            <a:off x="5173649" y="638175"/>
            <a:ext cx="329407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2E9C94-5B5D-4BA7-9B01-BAD1E0559A09}"/>
              </a:ext>
            </a:extLst>
          </p:cNvPr>
          <p:cNvCxnSpPr>
            <a:cxnSpLocks/>
          </p:cNvCxnSpPr>
          <p:nvPr/>
        </p:nvCxnSpPr>
        <p:spPr>
          <a:xfrm>
            <a:off x="5049824" y="1133475"/>
            <a:ext cx="12081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4E75B1F-7201-47E7-8689-9B677C973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84" y="1451860"/>
            <a:ext cx="4919004" cy="452058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665D46A-323C-2F8B-7EF1-64EF30324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89" y="1451860"/>
            <a:ext cx="4897677" cy="452058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16DA0DA-410E-0568-4F9C-B018341D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71" y="1451860"/>
            <a:ext cx="4872625" cy="4520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D12840-E8E2-C597-A7A1-2F9A6D18E819}"/>
              </a:ext>
            </a:extLst>
          </p:cNvPr>
          <p:cNvSpPr txBox="1"/>
          <p:nvPr/>
        </p:nvSpPr>
        <p:spPr>
          <a:xfrm>
            <a:off x="1451696" y="764088"/>
            <a:ext cx="1993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Mắt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B8762A-8AAE-8043-1B7C-CE1EF61081E4}"/>
              </a:ext>
            </a:extLst>
          </p:cNvPr>
          <p:cNvSpPr txBox="1"/>
          <p:nvPr/>
        </p:nvSpPr>
        <p:spPr>
          <a:xfrm>
            <a:off x="5313123" y="699565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Mũi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DFFE92-1E6E-6767-DD1D-80E0F2F22F5C}"/>
              </a:ext>
            </a:extLst>
          </p:cNvPr>
          <p:cNvSpPr txBox="1"/>
          <p:nvPr/>
        </p:nvSpPr>
        <p:spPr>
          <a:xfrm>
            <a:off x="9174551" y="764088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AC5AF2-D8F5-6004-FAC8-9680664C43D4}"/>
              </a:ext>
            </a:extLst>
          </p:cNvPr>
          <p:cNvSpPr txBox="1"/>
          <p:nvPr/>
        </p:nvSpPr>
        <p:spPr>
          <a:xfrm>
            <a:off x="1236275" y="3563655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màu sắc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B915D-967D-60FD-3E09-02599FEB47C3}"/>
              </a:ext>
            </a:extLst>
          </p:cNvPr>
          <p:cNvSpPr txBox="1"/>
          <p:nvPr/>
        </p:nvSpPr>
        <p:spPr>
          <a:xfrm>
            <a:off x="5252521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hương vị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383995-92A7-70BC-882C-57C0417B9223}"/>
              </a:ext>
            </a:extLst>
          </p:cNvPr>
          <p:cNvSpPr txBox="1"/>
          <p:nvPr/>
        </p:nvSpPr>
        <p:spPr>
          <a:xfrm>
            <a:off x="8928970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âm thanh</a:t>
            </a:r>
          </a:p>
        </p:txBody>
      </p:sp>
    </p:spTree>
    <p:extLst>
      <p:ext uri="{BB962C8B-B14F-4D97-AF65-F5344CB8AC3E}">
        <p14:creationId xmlns:p14="http://schemas.microsoft.com/office/powerpoint/2010/main" val="566839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0"/>
            <a:ext cx="12190132" cy="2264898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id="{61939188-7273-4E47-A8A5-49212D558CC8}"/>
              </a:ext>
            </a:extLst>
          </p:cNvPr>
          <p:cNvSpPr txBox="1"/>
          <p:nvPr/>
        </p:nvSpPr>
        <p:spPr>
          <a:xfrm>
            <a:off x="817843" y="467641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36A3011-A425-426F-B95D-E9D718EF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90" y="208342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3">
            <a:extLst>
              <a:ext uri="{FF2B5EF4-FFF2-40B4-BE49-F238E27FC236}">
                <a16:creationId xmlns:a16="http://schemas.microsoft.com/office/drawing/2014/main" id="{8BDB7C77-972F-4283-8CC6-1B14F5451BA7}"/>
              </a:ext>
            </a:extLst>
          </p:cNvPr>
          <p:cNvSpPr txBox="1"/>
          <p:nvPr/>
        </p:nvSpPr>
        <p:spPr>
          <a:xfrm>
            <a:off x="5672606" y="4674169"/>
            <a:ext cx="5604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altLang="zh-C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id="{C17A6087-CB4A-4365-94C0-B38567D6E398}"/>
              </a:ext>
            </a:extLst>
          </p:cNvPr>
          <p:cNvSpPr txBox="1"/>
          <p:nvPr/>
        </p:nvSpPr>
        <p:spPr>
          <a:xfrm>
            <a:off x="5672605" y="3106756"/>
            <a:ext cx="5538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nháp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C8912335-9F1C-45C2-AD26-2FA6D023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15" y="317165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4E234E05-A3DD-4FEA-A354-83CF74DA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2" y="467682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pic>
        <p:nvPicPr>
          <p:cNvPr id="40" name="图片 23">
            <a:extLst>
              <a:ext uri="{FF2B5EF4-FFF2-40B4-BE49-F238E27FC236}">
                <a16:creationId xmlns:a16="http://schemas.microsoft.com/office/drawing/2014/main" id="{0ED459C4-CEE7-42C8-A0A8-D26F383A0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5DCEFD0-1591-4DC1-AD4B-15B59F83E69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42" name="!!2">
              <a:extLst>
                <a:ext uri="{FF2B5EF4-FFF2-40B4-BE49-F238E27FC236}">
                  <a16:creationId xmlns:a16="http://schemas.microsoft.com/office/drawing/2014/main" id="{28BE6276-8E35-4232-8973-FE81E727FECD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471D365-7E18-432C-A7D7-6B33A12B72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7E38590A-488D-4A89-BE1E-FD5550E29C75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8D95FE-A9E8-47C9-A66E-E7A262399E54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3FDEED99-9C16-434F-835C-7563A3E9E124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0636D9F-B43D-48F2-9660-DE8716FFD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B949691-4390-4C16-BE6B-4C865CF4C170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1C11B0BC-4550-4497-83DF-A251A011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9E92E675-A503-4F15-BADC-DFA1339FC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2770B5A6-A195-4E4C-898D-837909BC97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" y="1044205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3D70ADA7-C539-4ACD-A79D-70ED5FE10E64}"/>
              </a:ext>
            </a:extLst>
          </p:cNvPr>
          <p:cNvGrpSpPr/>
          <p:nvPr/>
        </p:nvGrpSpPr>
        <p:grpSpPr>
          <a:xfrm>
            <a:off x="1280451" y="696477"/>
            <a:ext cx="4119983" cy="4132675"/>
            <a:chOff x="1411000" y="1515425"/>
            <a:chExt cx="4119983" cy="4132675"/>
          </a:xfrm>
        </p:grpSpPr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61B2B656-5AD7-484E-988C-0F3025E0F8E9}"/>
                </a:ext>
              </a:extLst>
            </p:cNvPr>
            <p:cNvSpPr txBox="1"/>
            <p:nvPr/>
          </p:nvSpPr>
          <p:spPr>
            <a:xfrm>
              <a:off x="2666524" y="3316312"/>
              <a:ext cx="1177009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Từ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ngữ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chỉ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màu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sắc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id="{6A07D10D-4B41-4A37-B1FE-0987552D312D}"/>
                </a:ext>
              </a:extLst>
            </p:cNvPr>
            <p:cNvGrpSpPr/>
            <p:nvPr/>
          </p:nvGrpSpPr>
          <p:grpSpPr>
            <a:xfrm>
              <a:off x="1411000" y="1515425"/>
              <a:ext cx="4119983" cy="3459950"/>
              <a:chOff x="1918357" y="1491175"/>
              <a:chExt cx="4119983" cy="3459950"/>
            </a:xfrm>
          </p:grpSpPr>
          <p:sp>
            <p:nvSpPr>
              <p:cNvPr id="69" name="任意多边形 4">
                <a:extLst>
                  <a:ext uri="{FF2B5EF4-FFF2-40B4-BE49-F238E27FC236}">
                    <a16:creationId xmlns:a16="http://schemas.microsoft.com/office/drawing/2014/main" id="{7C2D0BF5-963F-4858-AE1B-4D10C992B9E9}"/>
                  </a:ext>
                </a:extLst>
              </p:cNvPr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1E5AA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 6">
                <a:extLst>
                  <a:ext uri="{FF2B5EF4-FFF2-40B4-BE49-F238E27FC236}">
                    <a16:creationId xmlns:a16="http://schemas.microsoft.com/office/drawing/2014/main" id="{C7913CC7-095B-49C1-8890-1812EC401BEF}"/>
                  </a:ext>
                </a:extLst>
              </p:cNvPr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1E5AA4"/>
                </a:solidFill>
                <a:prstDash val="lg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7" name="图片 5">
              <a:extLst>
                <a:ext uri="{FF2B5EF4-FFF2-40B4-BE49-F238E27FC236}">
                  <a16:creationId xmlns:a16="http://schemas.microsoft.com/office/drawing/2014/main" id="{B63ADFB0-6C66-4DD2-8E2B-A1C68002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37" y="4076907"/>
              <a:ext cx="1370330" cy="157119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5E2D44D-BB68-4357-96DA-DA19A42B4019}"/>
              </a:ext>
            </a:extLst>
          </p:cNvPr>
          <p:cNvGrpSpPr/>
          <p:nvPr/>
        </p:nvGrpSpPr>
        <p:grpSpPr>
          <a:xfrm>
            <a:off x="5486576" y="290920"/>
            <a:ext cx="2921192" cy="1498051"/>
            <a:chOff x="5365299" y="1198006"/>
            <a:chExt cx="2921192" cy="1498051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7114BF34-9271-4128-B104-D09F67877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28" b="19622" l="36702" r="90071">
                          <a14:foregroundMark x1="37411" y1="9811" x2="37411" y2="9811"/>
                          <a14:foregroundMark x1="36702" y1="18440" x2="36702" y2="18440"/>
                          <a14:foregroundMark x1="36702" y1="10165" x2="36702" y2="1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r="3333" b="78156"/>
            <a:stretch/>
          </p:blipFill>
          <p:spPr bwMode="auto">
            <a:xfrm>
              <a:off x="5365299" y="1198006"/>
              <a:ext cx="2921192" cy="149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1BBCC42-A662-47AE-AC18-87037DF48483}"/>
                </a:ext>
              </a:extLst>
            </p:cNvPr>
            <p:cNvSpPr txBox="1"/>
            <p:nvPr/>
          </p:nvSpPr>
          <p:spPr>
            <a:xfrm>
              <a:off x="5656672" y="1748911"/>
              <a:ext cx="23186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đỏ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thắm</a:t>
              </a:r>
              <a:endParaRPr lang="en-US" sz="4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03AEA-9AFF-4EF5-BFB0-769ACBCC176A}"/>
              </a:ext>
            </a:extLst>
          </p:cNvPr>
          <p:cNvGrpSpPr/>
          <p:nvPr/>
        </p:nvGrpSpPr>
        <p:grpSpPr>
          <a:xfrm>
            <a:off x="7938634" y="525979"/>
            <a:ext cx="3195848" cy="1395517"/>
            <a:chOff x="7821791" y="1719540"/>
            <a:chExt cx="3195848" cy="1395517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98938DF0-F03B-4EE4-A1A4-C5B22701F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6" b="38298" l="7447" r="60993">
                          <a14:foregroundMark x1="59397" y1="29196" x2="59397" y2="29196"/>
                          <a14:foregroundMark x1="36879" y1="21986" x2="36879" y2="21986"/>
                          <a14:foregroundMark x1="60993" y1="27305" x2="60993" y2="27305"/>
                          <a14:foregroundMark x1="49291" y1="38180" x2="49291" y2="38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20361" r="35574" b="59663"/>
            <a:stretch/>
          </p:blipFill>
          <p:spPr bwMode="auto">
            <a:xfrm>
              <a:off x="7821791" y="1719540"/>
              <a:ext cx="2921191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FB02FD9-F664-46EF-B9D8-40728B6E5C66}"/>
                </a:ext>
              </a:extLst>
            </p:cNvPr>
            <p:cNvSpPr txBox="1"/>
            <p:nvPr/>
          </p:nvSpPr>
          <p:spPr>
            <a:xfrm>
              <a:off x="8275320" y="2223732"/>
              <a:ext cx="27423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vàng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tươi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9109B8-1E3D-4093-8EF5-7E7B8DBB4213}"/>
              </a:ext>
            </a:extLst>
          </p:cNvPr>
          <p:cNvGrpSpPr/>
          <p:nvPr/>
        </p:nvGrpSpPr>
        <p:grpSpPr>
          <a:xfrm>
            <a:off x="5596739" y="1945597"/>
            <a:ext cx="2606557" cy="1395517"/>
            <a:chOff x="5475462" y="2852683"/>
            <a:chExt cx="2606557" cy="1395517"/>
          </a:xfrm>
        </p:grpSpPr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id="{3EF5BABD-12E5-4349-A007-94BEC9FC4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135" b="58038" l="35993" r="87234">
                          <a14:foregroundMark x1="39716" y1="47163" x2="38652" y2="47163"/>
                          <a14:foregroundMark x1="35993" y1="47518" x2="35993" y2="47518"/>
                          <a14:foregroundMark x1="87411" y1="50473" x2="87411" y2="50473"/>
                          <a14:foregroundMark x1="63652" y1="41135" x2="63652" y2="41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5" t="39836" r="8704" b="39817"/>
            <a:stretch/>
          </p:blipFill>
          <p:spPr bwMode="auto">
            <a:xfrm>
              <a:off x="5475462" y="2852683"/>
              <a:ext cx="2606557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4424E47-6B10-4638-A0E8-902E690DF8A5}"/>
                </a:ext>
              </a:extLst>
            </p:cNvPr>
            <p:cNvSpPr txBox="1"/>
            <p:nvPr/>
          </p:nvSpPr>
          <p:spPr>
            <a:xfrm>
              <a:off x="5720298" y="3322320"/>
              <a:ext cx="2255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đen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xì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7CB191D-3FD6-4F8D-8CEF-59CA85C2BDF2}"/>
              </a:ext>
            </a:extLst>
          </p:cNvPr>
          <p:cNvGrpSpPr/>
          <p:nvPr/>
        </p:nvGrpSpPr>
        <p:grpSpPr>
          <a:xfrm>
            <a:off x="8153332" y="1795113"/>
            <a:ext cx="2843822" cy="1552728"/>
            <a:chOff x="8021253" y="3198267"/>
            <a:chExt cx="2843822" cy="15527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A808AE69-5163-4A02-B12E-5D4C53D0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56BB259-55B1-4CD4-AF21-C11FC7E7D2F3}"/>
                </a:ext>
              </a:extLst>
            </p:cNvPr>
            <p:cNvSpPr txBox="1"/>
            <p:nvPr/>
          </p:nvSpPr>
          <p:spPr>
            <a:xfrm>
              <a:off x="8641522" y="3840664"/>
              <a:ext cx="2223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tím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tái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C81E9C0-9A93-42C6-973D-1FAA362338EF}"/>
              </a:ext>
            </a:extLst>
          </p:cNvPr>
          <p:cNvGrpSpPr/>
          <p:nvPr/>
        </p:nvGrpSpPr>
        <p:grpSpPr>
          <a:xfrm>
            <a:off x="5552028" y="3244959"/>
            <a:ext cx="2853638" cy="1424331"/>
            <a:chOff x="5430751" y="4152045"/>
            <a:chExt cx="2853638" cy="1424331"/>
          </a:xfrm>
        </p:grpSpPr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id="{87235D84-1AD2-43C3-AE9D-1F318E71A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24" b="96809" l="41844" r="93262">
                          <a14:foregroundMark x1="41844" y1="91371" x2="41844" y2="91371"/>
                          <a14:foregroundMark x1="68262" y1="80496" x2="68262" y2="80496"/>
                          <a14:foregroundMark x1="90603" y1="88889" x2="90603" y2="88889"/>
                          <a14:foregroundMark x1="73227" y1="81797" x2="73227" y2="81797"/>
                          <a14:foregroundMark x1="63298" y1="81087" x2="63298" y2="81087"/>
                          <a14:foregroundMark x1="56915" y1="82742" x2="56915" y2="82742"/>
                          <a14:foregroundMark x1="59929" y1="81797" x2="59929" y2="81797"/>
                          <a14:foregroundMark x1="70213" y1="81087" x2="70213" y2="81087"/>
                          <a14:foregroundMark x1="77305" y1="80024" x2="77305" y2="80024"/>
                          <a14:foregroundMark x1="93262" y1="84870" x2="93262" y2="84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78156" r="5072" b="1075"/>
            <a:stretch/>
          </p:blipFill>
          <p:spPr bwMode="auto">
            <a:xfrm>
              <a:off x="5430751" y="4152045"/>
              <a:ext cx="2669569" cy="1424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8F7F095-AB94-46B1-937A-F652163AB699}"/>
                </a:ext>
              </a:extLst>
            </p:cNvPr>
            <p:cNvSpPr txBox="1"/>
            <p:nvPr/>
          </p:nvSpPr>
          <p:spPr>
            <a:xfrm>
              <a:off x="5730240" y="4681658"/>
              <a:ext cx="255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xanh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biếc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6" name="Rounded Rectangle 54">
            <a:extLst>
              <a:ext uri="{FF2B5EF4-FFF2-40B4-BE49-F238E27FC236}">
                <a16:creationId xmlns:a16="http://schemas.microsoft.com/office/drawing/2014/main" id="{766C93D0-D62B-42F3-8FAC-2F8C0D1395F4}"/>
              </a:ext>
            </a:extLst>
          </p:cNvPr>
          <p:cNvSpPr/>
          <p:nvPr/>
        </p:nvSpPr>
        <p:spPr>
          <a:xfrm>
            <a:off x="2793697" y="4987706"/>
            <a:ext cx="8138831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8221597" y="3230766"/>
            <a:ext cx="2843823" cy="1552728"/>
            <a:chOff x="8021253" y="3198267"/>
            <a:chExt cx="2843823" cy="1552728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4"/>
              <a:ext cx="2641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trắng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tinh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94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" y="1044205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3D70ADA7-C539-4ACD-A79D-70ED5FE10E64}"/>
              </a:ext>
            </a:extLst>
          </p:cNvPr>
          <p:cNvGrpSpPr/>
          <p:nvPr/>
        </p:nvGrpSpPr>
        <p:grpSpPr>
          <a:xfrm>
            <a:off x="1280451" y="696477"/>
            <a:ext cx="4119983" cy="4132675"/>
            <a:chOff x="1411000" y="1515425"/>
            <a:chExt cx="4119983" cy="4132675"/>
          </a:xfrm>
        </p:grpSpPr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61B2B656-5AD7-484E-988C-0F3025E0F8E9}"/>
                </a:ext>
              </a:extLst>
            </p:cNvPr>
            <p:cNvSpPr txBox="1"/>
            <p:nvPr/>
          </p:nvSpPr>
          <p:spPr>
            <a:xfrm>
              <a:off x="2666524" y="3316312"/>
              <a:ext cx="1177009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Từ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ngữ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chỉ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âm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thanh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id="{6A07D10D-4B41-4A37-B1FE-0987552D312D}"/>
                </a:ext>
              </a:extLst>
            </p:cNvPr>
            <p:cNvGrpSpPr/>
            <p:nvPr/>
          </p:nvGrpSpPr>
          <p:grpSpPr>
            <a:xfrm>
              <a:off x="1411000" y="1515425"/>
              <a:ext cx="4119983" cy="3459950"/>
              <a:chOff x="1918357" y="1491175"/>
              <a:chExt cx="4119983" cy="3459950"/>
            </a:xfrm>
          </p:grpSpPr>
          <p:sp>
            <p:nvSpPr>
              <p:cNvPr id="69" name="任意多边形 4">
                <a:extLst>
                  <a:ext uri="{FF2B5EF4-FFF2-40B4-BE49-F238E27FC236}">
                    <a16:creationId xmlns:a16="http://schemas.microsoft.com/office/drawing/2014/main" id="{7C2D0BF5-963F-4858-AE1B-4D10C992B9E9}"/>
                  </a:ext>
                </a:extLst>
              </p:cNvPr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1E5AA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 6">
                <a:extLst>
                  <a:ext uri="{FF2B5EF4-FFF2-40B4-BE49-F238E27FC236}">
                    <a16:creationId xmlns:a16="http://schemas.microsoft.com/office/drawing/2014/main" id="{C7913CC7-095B-49C1-8890-1812EC401BEF}"/>
                  </a:ext>
                </a:extLst>
              </p:cNvPr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1E5AA4"/>
                </a:solidFill>
                <a:prstDash val="lg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7" name="图片 5">
              <a:extLst>
                <a:ext uri="{FF2B5EF4-FFF2-40B4-BE49-F238E27FC236}">
                  <a16:creationId xmlns:a16="http://schemas.microsoft.com/office/drawing/2014/main" id="{B63ADFB0-6C66-4DD2-8E2B-A1C68002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37" y="4076907"/>
              <a:ext cx="1370330" cy="157119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5E2D44D-BB68-4357-96DA-DA19A42B4019}"/>
              </a:ext>
            </a:extLst>
          </p:cNvPr>
          <p:cNvGrpSpPr/>
          <p:nvPr/>
        </p:nvGrpSpPr>
        <p:grpSpPr>
          <a:xfrm>
            <a:off x="5486576" y="290920"/>
            <a:ext cx="2921192" cy="1498051"/>
            <a:chOff x="5365299" y="1198006"/>
            <a:chExt cx="2921192" cy="1498051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7114BF34-9271-4128-B104-D09F67877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28" b="19622" l="36702" r="90071">
                          <a14:foregroundMark x1="37411" y1="9811" x2="37411" y2="9811"/>
                          <a14:foregroundMark x1="36702" y1="18440" x2="36702" y2="18440"/>
                          <a14:foregroundMark x1="36702" y1="10165" x2="36702" y2="1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r="3333" b="78156"/>
            <a:stretch/>
          </p:blipFill>
          <p:spPr bwMode="auto">
            <a:xfrm>
              <a:off x="5365299" y="1198006"/>
              <a:ext cx="2921192" cy="149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1BBCC42-A662-47AE-AC18-87037DF48483}"/>
                </a:ext>
              </a:extLst>
            </p:cNvPr>
            <p:cNvSpPr txBox="1"/>
            <p:nvPr/>
          </p:nvSpPr>
          <p:spPr>
            <a:xfrm>
              <a:off x="5656672" y="1748911"/>
              <a:ext cx="23186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xao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03AEA-9AFF-4EF5-BFB0-769ACBCC176A}"/>
              </a:ext>
            </a:extLst>
          </p:cNvPr>
          <p:cNvGrpSpPr/>
          <p:nvPr/>
        </p:nvGrpSpPr>
        <p:grpSpPr>
          <a:xfrm>
            <a:off x="7995978" y="247525"/>
            <a:ext cx="3195848" cy="1395517"/>
            <a:chOff x="7821791" y="1719540"/>
            <a:chExt cx="3195848" cy="1395517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98938DF0-F03B-4EE4-A1A4-C5B22701F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6" b="38298" l="7447" r="60993">
                          <a14:foregroundMark x1="59397" y1="29196" x2="59397" y2="29196"/>
                          <a14:foregroundMark x1="36879" y1="21986" x2="36879" y2="21986"/>
                          <a14:foregroundMark x1="60993" y1="27305" x2="60993" y2="27305"/>
                          <a14:foregroundMark x1="49291" y1="38180" x2="49291" y2="38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20361" r="35574" b="59663"/>
            <a:stretch/>
          </p:blipFill>
          <p:spPr bwMode="auto">
            <a:xfrm>
              <a:off x="7821791" y="1719540"/>
              <a:ext cx="2921191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FB02FD9-F664-46EF-B9D8-40728B6E5C66}"/>
                </a:ext>
              </a:extLst>
            </p:cNvPr>
            <p:cNvSpPr txBox="1"/>
            <p:nvPr/>
          </p:nvSpPr>
          <p:spPr>
            <a:xfrm>
              <a:off x="8275320" y="2223732"/>
              <a:ext cx="27423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9109B8-1E3D-4093-8EF5-7E7B8DBB4213}"/>
              </a:ext>
            </a:extLst>
          </p:cNvPr>
          <p:cNvGrpSpPr/>
          <p:nvPr/>
        </p:nvGrpSpPr>
        <p:grpSpPr>
          <a:xfrm>
            <a:off x="5596739" y="1945597"/>
            <a:ext cx="2606557" cy="1395517"/>
            <a:chOff x="5475462" y="2852683"/>
            <a:chExt cx="2606557" cy="1395517"/>
          </a:xfrm>
        </p:grpSpPr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id="{3EF5BABD-12E5-4349-A007-94BEC9FC4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135" b="58038" l="35993" r="87234">
                          <a14:foregroundMark x1="39716" y1="47163" x2="38652" y2="47163"/>
                          <a14:foregroundMark x1="35993" y1="47518" x2="35993" y2="47518"/>
                          <a14:foregroundMark x1="87411" y1="50473" x2="87411" y2="50473"/>
                          <a14:foregroundMark x1="63652" y1="41135" x2="63652" y2="41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5" t="39836" r="8704" b="39817"/>
            <a:stretch/>
          </p:blipFill>
          <p:spPr bwMode="auto">
            <a:xfrm>
              <a:off x="5475462" y="2852683"/>
              <a:ext cx="2606557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4424E47-6B10-4638-A0E8-902E690DF8A5}"/>
                </a:ext>
              </a:extLst>
            </p:cNvPr>
            <p:cNvSpPr txBox="1"/>
            <p:nvPr/>
          </p:nvSpPr>
          <p:spPr>
            <a:xfrm>
              <a:off x="5826978" y="3292886"/>
              <a:ext cx="2255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r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rách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7CB191D-3FD6-4F8D-8CEF-59CA85C2BDF2}"/>
              </a:ext>
            </a:extLst>
          </p:cNvPr>
          <p:cNvGrpSpPr/>
          <p:nvPr/>
        </p:nvGrpSpPr>
        <p:grpSpPr>
          <a:xfrm>
            <a:off x="8365551" y="1692231"/>
            <a:ext cx="2843823" cy="1552728"/>
            <a:chOff x="8021253" y="3198267"/>
            <a:chExt cx="2843823" cy="15527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A808AE69-5163-4A02-B12E-5D4C53D0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56BB259-55B1-4CD4-AF21-C11FC7E7D2F3}"/>
                </a:ext>
              </a:extLst>
            </p:cNvPr>
            <p:cNvSpPr txBox="1"/>
            <p:nvPr/>
          </p:nvSpPr>
          <p:spPr>
            <a:xfrm>
              <a:off x="8296626" y="3840664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C81E9C0-9A93-42C6-973D-1FAA362338EF}"/>
              </a:ext>
            </a:extLst>
          </p:cNvPr>
          <p:cNvGrpSpPr/>
          <p:nvPr/>
        </p:nvGrpSpPr>
        <p:grpSpPr>
          <a:xfrm>
            <a:off x="5552028" y="3244959"/>
            <a:ext cx="2853638" cy="1424331"/>
            <a:chOff x="5430751" y="4152045"/>
            <a:chExt cx="2853638" cy="1424331"/>
          </a:xfrm>
        </p:grpSpPr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id="{87235D84-1AD2-43C3-AE9D-1F318E71A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24" b="96809" l="41844" r="93262">
                          <a14:foregroundMark x1="41844" y1="91371" x2="41844" y2="91371"/>
                          <a14:foregroundMark x1="68262" y1="80496" x2="68262" y2="80496"/>
                          <a14:foregroundMark x1="90603" y1="88889" x2="90603" y2="88889"/>
                          <a14:foregroundMark x1="73227" y1="81797" x2="73227" y2="81797"/>
                          <a14:foregroundMark x1="63298" y1="81087" x2="63298" y2="81087"/>
                          <a14:foregroundMark x1="56915" y1="82742" x2="56915" y2="82742"/>
                          <a14:foregroundMark x1="59929" y1="81797" x2="59929" y2="81797"/>
                          <a14:foregroundMark x1="70213" y1="81087" x2="70213" y2="81087"/>
                          <a14:foregroundMark x1="77305" y1="80024" x2="77305" y2="80024"/>
                          <a14:foregroundMark x1="93262" y1="84870" x2="93262" y2="84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78156" r="5072" b="1075"/>
            <a:stretch/>
          </p:blipFill>
          <p:spPr bwMode="auto">
            <a:xfrm>
              <a:off x="5430751" y="4152045"/>
              <a:ext cx="2669569" cy="1424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8F7F095-AB94-46B1-937A-F652163AB699}"/>
                </a:ext>
              </a:extLst>
            </p:cNvPr>
            <p:cNvSpPr txBox="1"/>
            <p:nvPr/>
          </p:nvSpPr>
          <p:spPr>
            <a:xfrm>
              <a:off x="5730240" y="4681658"/>
              <a:ext cx="255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ounded Rectangle 54">
            <a:extLst>
              <a:ext uri="{FF2B5EF4-FFF2-40B4-BE49-F238E27FC236}">
                <a16:creationId xmlns:a16="http://schemas.microsoft.com/office/drawing/2014/main" id="{5BCEAF2E-4993-4EA2-A56A-4699F98B78BA}"/>
              </a:ext>
            </a:extLst>
          </p:cNvPr>
          <p:cNvSpPr/>
          <p:nvPr/>
        </p:nvSpPr>
        <p:spPr>
          <a:xfrm>
            <a:off x="2793697" y="4987706"/>
            <a:ext cx="8386463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A5F2E7-805C-44A3-8E24-FB54F205C6B6}"/>
              </a:ext>
            </a:extLst>
          </p:cNvPr>
          <p:cNvGrpSpPr/>
          <p:nvPr/>
        </p:nvGrpSpPr>
        <p:grpSpPr>
          <a:xfrm>
            <a:off x="8397513" y="3094772"/>
            <a:ext cx="2628226" cy="1552728"/>
            <a:chOff x="8021253" y="3198267"/>
            <a:chExt cx="2628226" cy="1552728"/>
          </a:xfrm>
        </p:grpSpPr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8275E5C4-EB49-4842-B82A-99CF7B9A9E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928F52D-A7D3-4A93-853D-62266301DF52}"/>
                </a:ext>
              </a:extLst>
            </p:cNvPr>
            <p:cNvSpPr txBox="1"/>
            <p:nvPr/>
          </p:nvSpPr>
          <p:spPr>
            <a:xfrm>
              <a:off x="8081029" y="3827221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 vu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35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" y="1044205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3D70ADA7-C539-4ACD-A79D-70ED5FE10E64}"/>
              </a:ext>
            </a:extLst>
          </p:cNvPr>
          <p:cNvGrpSpPr/>
          <p:nvPr/>
        </p:nvGrpSpPr>
        <p:grpSpPr>
          <a:xfrm>
            <a:off x="1280451" y="696477"/>
            <a:ext cx="4119983" cy="4132675"/>
            <a:chOff x="1411000" y="1515425"/>
            <a:chExt cx="4119983" cy="4132675"/>
          </a:xfrm>
        </p:grpSpPr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61B2B656-5AD7-484E-988C-0F3025E0F8E9}"/>
                </a:ext>
              </a:extLst>
            </p:cNvPr>
            <p:cNvSpPr txBox="1"/>
            <p:nvPr/>
          </p:nvSpPr>
          <p:spPr>
            <a:xfrm>
              <a:off x="2666524" y="3316312"/>
              <a:ext cx="1177009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Từ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ngữ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chỉ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hương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vị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id="{6A07D10D-4B41-4A37-B1FE-0987552D312D}"/>
                </a:ext>
              </a:extLst>
            </p:cNvPr>
            <p:cNvGrpSpPr/>
            <p:nvPr/>
          </p:nvGrpSpPr>
          <p:grpSpPr>
            <a:xfrm>
              <a:off x="1411000" y="1515425"/>
              <a:ext cx="4119983" cy="3459950"/>
              <a:chOff x="1918357" y="1491175"/>
              <a:chExt cx="4119983" cy="3459950"/>
            </a:xfrm>
          </p:grpSpPr>
          <p:sp>
            <p:nvSpPr>
              <p:cNvPr id="69" name="任意多边形 4">
                <a:extLst>
                  <a:ext uri="{FF2B5EF4-FFF2-40B4-BE49-F238E27FC236}">
                    <a16:creationId xmlns:a16="http://schemas.microsoft.com/office/drawing/2014/main" id="{7C2D0BF5-963F-4858-AE1B-4D10C992B9E9}"/>
                  </a:ext>
                </a:extLst>
              </p:cNvPr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1E5AA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 6">
                <a:extLst>
                  <a:ext uri="{FF2B5EF4-FFF2-40B4-BE49-F238E27FC236}">
                    <a16:creationId xmlns:a16="http://schemas.microsoft.com/office/drawing/2014/main" id="{C7913CC7-095B-49C1-8890-1812EC401BEF}"/>
                  </a:ext>
                </a:extLst>
              </p:cNvPr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1E5AA4"/>
                </a:solidFill>
                <a:prstDash val="lg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7" name="图片 5">
              <a:extLst>
                <a:ext uri="{FF2B5EF4-FFF2-40B4-BE49-F238E27FC236}">
                  <a16:creationId xmlns:a16="http://schemas.microsoft.com/office/drawing/2014/main" id="{B63ADFB0-6C66-4DD2-8E2B-A1C68002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37" y="4076907"/>
              <a:ext cx="1370330" cy="157119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5E2D44D-BB68-4357-96DA-DA19A42B4019}"/>
              </a:ext>
            </a:extLst>
          </p:cNvPr>
          <p:cNvGrpSpPr/>
          <p:nvPr/>
        </p:nvGrpSpPr>
        <p:grpSpPr>
          <a:xfrm>
            <a:off x="5100171" y="290920"/>
            <a:ext cx="3307597" cy="1498051"/>
            <a:chOff x="5365299" y="1198006"/>
            <a:chExt cx="2921192" cy="1498051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7114BF34-9271-4128-B104-D09F67877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28" b="19622" l="36702" r="90071">
                          <a14:foregroundMark x1="37411" y1="9811" x2="37411" y2="9811"/>
                          <a14:foregroundMark x1="36702" y1="18440" x2="36702" y2="18440"/>
                          <a14:foregroundMark x1="36702" y1="10165" x2="36702" y2="1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r="3333" b="78156"/>
            <a:stretch/>
          </p:blipFill>
          <p:spPr bwMode="auto">
            <a:xfrm>
              <a:off x="5365299" y="1198006"/>
              <a:ext cx="2921192" cy="149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1BBCC42-A662-47AE-AC18-87037DF48483}"/>
                </a:ext>
              </a:extLst>
            </p:cNvPr>
            <p:cNvSpPr txBox="1"/>
            <p:nvPr/>
          </p:nvSpPr>
          <p:spPr>
            <a:xfrm>
              <a:off x="5656672" y="1748911"/>
              <a:ext cx="25799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thơm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ngát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03AEA-9AFF-4EF5-BFB0-769ACBCC176A}"/>
              </a:ext>
            </a:extLst>
          </p:cNvPr>
          <p:cNvGrpSpPr/>
          <p:nvPr/>
        </p:nvGrpSpPr>
        <p:grpSpPr>
          <a:xfrm>
            <a:off x="7943068" y="812454"/>
            <a:ext cx="3195848" cy="1395517"/>
            <a:chOff x="7821791" y="1719540"/>
            <a:chExt cx="3195848" cy="1395517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98938DF0-F03B-4EE4-A1A4-C5B22701F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6" b="38298" l="7447" r="60993">
                          <a14:foregroundMark x1="59397" y1="29196" x2="59397" y2="29196"/>
                          <a14:foregroundMark x1="36879" y1="21986" x2="36879" y2="21986"/>
                          <a14:foregroundMark x1="60993" y1="27305" x2="60993" y2="27305"/>
                          <a14:foregroundMark x1="49291" y1="38180" x2="49291" y2="38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20361" r="35574" b="59663"/>
            <a:stretch/>
          </p:blipFill>
          <p:spPr bwMode="auto">
            <a:xfrm>
              <a:off x="7821791" y="1719540"/>
              <a:ext cx="2921191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FB02FD9-F664-46EF-B9D8-40728B6E5C66}"/>
                </a:ext>
              </a:extLst>
            </p:cNvPr>
            <p:cNvSpPr txBox="1"/>
            <p:nvPr/>
          </p:nvSpPr>
          <p:spPr>
            <a:xfrm>
              <a:off x="8275320" y="2223732"/>
              <a:ext cx="27423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cay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9109B8-1E3D-4093-8EF5-7E7B8DBB4213}"/>
              </a:ext>
            </a:extLst>
          </p:cNvPr>
          <p:cNvGrpSpPr/>
          <p:nvPr/>
        </p:nvGrpSpPr>
        <p:grpSpPr>
          <a:xfrm>
            <a:off x="5596739" y="1945597"/>
            <a:ext cx="2879733" cy="1395517"/>
            <a:chOff x="5475462" y="2852683"/>
            <a:chExt cx="2879733" cy="1395517"/>
          </a:xfrm>
        </p:grpSpPr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id="{3EF5BABD-12E5-4349-A007-94BEC9FC4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135" b="58038" l="35993" r="87234">
                          <a14:foregroundMark x1="39716" y1="47163" x2="38652" y2="47163"/>
                          <a14:foregroundMark x1="35993" y1="47518" x2="35993" y2="47518"/>
                          <a14:foregroundMark x1="87411" y1="50473" x2="87411" y2="50473"/>
                          <a14:foregroundMark x1="63652" y1="41135" x2="63652" y2="41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5" t="39836" r="8704" b="39817"/>
            <a:stretch/>
          </p:blipFill>
          <p:spPr bwMode="auto">
            <a:xfrm>
              <a:off x="5475462" y="2852683"/>
              <a:ext cx="2606557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4424E47-6B10-4638-A0E8-902E690DF8A5}"/>
                </a:ext>
              </a:extLst>
            </p:cNvPr>
            <p:cNvSpPr txBox="1"/>
            <p:nvPr/>
          </p:nvSpPr>
          <p:spPr>
            <a:xfrm>
              <a:off x="5556688" y="3321213"/>
              <a:ext cx="2798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đắng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ngắt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7CB191D-3FD6-4F8D-8CEF-59CA85C2BDF2}"/>
              </a:ext>
            </a:extLst>
          </p:cNvPr>
          <p:cNvGrpSpPr/>
          <p:nvPr/>
        </p:nvGrpSpPr>
        <p:grpSpPr>
          <a:xfrm>
            <a:off x="8142530" y="2291181"/>
            <a:ext cx="2843823" cy="1552728"/>
            <a:chOff x="8021253" y="3198267"/>
            <a:chExt cx="2843823" cy="15527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A808AE69-5163-4A02-B12E-5D4C53D0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56BB259-55B1-4CD4-AF21-C11FC7E7D2F3}"/>
                </a:ext>
              </a:extLst>
            </p:cNvPr>
            <p:cNvSpPr txBox="1"/>
            <p:nvPr/>
          </p:nvSpPr>
          <p:spPr>
            <a:xfrm>
              <a:off x="8296626" y="3840664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ngào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C81E9C0-9A93-42C6-973D-1FAA362338EF}"/>
              </a:ext>
            </a:extLst>
          </p:cNvPr>
          <p:cNvGrpSpPr/>
          <p:nvPr/>
        </p:nvGrpSpPr>
        <p:grpSpPr>
          <a:xfrm>
            <a:off x="5552028" y="3244959"/>
            <a:ext cx="2853638" cy="1424331"/>
            <a:chOff x="5430751" y="4152045"/>
            <a:chExt cx="2853638" cy="1424331"/>
          </a:xfrm>
        </p:grpSpPr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id="{87235D84-1AD2-43C3-AE9D-1F318E71A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24" b="96809" l="41844" r="93262">
                          <a14:foregroundMark x1="41844" y1="91371" x2="41844" y2="91371"/>
                          <a14:foregroundMark x1="68262" y1="80496" x2="68262" y2="80496"/>
                          <a14:foregroundMark x1="90603" y1="88889" x2="90603" y2="88889"/>
                          <a14:foregroundMark x1="73227" y1="81797" x2="73227" y2="81797"/>
                          <a14:foregroundMark x1="63298" y1="81087" x2="63298" y2="81087"/>
                          <a14:foregroundMark x1="56915" y1="82742" x2="56915" y2="82742"/>
                          <a14:foregroundMark x1="59929" y1="81797" x2="59929" y2="81797"/>
                          <a14:foregroundMark x1="70213" y1="81087" x2="70213" y2="81087"/>
                          <a14:foregroundMark x1="77305" y1="80024" x2="77305" y2="80024"/>
                          <a14:foregroundMark x1="93262" y1="84870" x2="93262" y2="84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78156" r="5072" b="1075"/>
            <a:stretch/>
          </p:blipFill>
          <p:spPr bwMode="auto">
            <a:xfrm>
              <a:off x="5430751" y="4152045"/>
              <a:ext cx="2669569" cy="1424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8F7F095-AB94-46B1-937A-F652163AB699}"/>
                </a:ext>
              </a:extLst>
            </p:cNvPr>
            <p:cNvSpPr txBox="1"/>
            <p:nvPr/>
          </p:nvSpPr>
          <p:spPr>
            <a:xfrm>
              <a:off x="5730240" y="4681658"/>
              <a:ext cx="255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mặn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chát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81686D-BA09-44EA-A04F-05D6DE171C2C}"/>
              </a:ext>
            </a:extLst>
          </p:cNvPr>
          <p:cNvGrpSpPr/>
          <p:nvPr/>
        </p:nvGrpSpPr>
        <p:grpSpPr>
          <a:xfrm>
            <a:off x="8296189" y="3620112"/>
            <a:ext cx="2843823" cy="1552728"/>
            <a:chOff x="8021253" y="3198267"/>
            <a:chExt cx="2843823" cy="1552728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5FC4A497-B616-4B82-B73F-21A9F25A9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F503FA-91EF-4EF1-B38F-24649A5F4BF7}"/>
                </a:ext>
              </a:extLst>
            </p:cNvPr>
            <p:cNvSpPr txBox="1"/>
            <p:nvPr/>
          </p:nvSpPr>
          <p:spPr>
            <a:xfrm>
              <a:off x="8296626" y="3840664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loét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ADBF0C19-3868-4E65-83BE-513AC94CD60D}"/>
              </a:ext>
            </a:extLst>
          </p:cNvPr>
          <p:cNvSpPr/>
          <p:nvPr/>
        </p:nvSpPr>
        <p:spPr>
          <a:xfrm>
            <a:off x="1563297" y="5129431"/>
            <a:ext cx="9863278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5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858000"/>
            <a:ext cx="12190132" cy="15525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0570" y="481877"/>
            <a:ext cx="11962361" cy="1096900"/>
            <a:chOff x="-20570" y="481877"/>
            <a:chExt cx="11962361" cy="1096900"/>
          </a:xfrm>
        </p:grpSpPr>
        <p:sp>
          <p:nvSpPr>
            <p:cNvPr id="55" name="Google Shape;304;p20"/>
            <p:cNvSpPr txBox="1">
              <a:spLocks/>
            </p:cNvSpPr>
            <p:nvPr/>
          </p:nvSpPr>
          <p:spPr>
            <a:xfrm>
              <a:off x="1225926" y="621685"/>
              <a:ext cx="10715865" cy="875569"/>
            </a:xfrm>
            <a:prstGeom prst="roundRect">
              <a:avLst/>
            </a:prstGeom>
            <a:solidFill>
              <a:srgbClr val="FEEDE8"/>
            </a:solidFill>
            <a:ln w="28575">
              <a:solidFill>
                <a:srgbClr val="FB9170"/>
              </a:solidFill>
              <a:prstDash val="sysDash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bông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Odibee San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20570" y="481877"/>
              <a:ext cx="2101755" cy="1096900"/>
              <a:chOff x="5227093" y="829329"/>
              <a:chExt cx="2101755" cy="1096900"/>
            </a:xfrm>
          </p:grpSpPr>
          <p:sp>
            <p:nvSpPr>
              <p:cNvPr id="36" name="Freeform 5"/>
              <p:cNvSpPr/>
              <p:nvPr/>
            </p:nvSpPr>
            <p:spPr bwMode="auto">
              <a:xfrm>
                <a:off x="5227093" y="829329"/>
                <a:ext cx="2101755" cy="1096900"/>
              </a:xfrm>
              <a:custGeom>
                <a:avLst/>
                <a:gdLst>
                  <a:gd name="T0" fmla="*/ 360 w 2379"/>
                  <a:gd name="T1" fmla="*/ 78 h 1260"/>
                  <a:gd name="T2" fmla="*/ 141 w 2379"/>
                  <a:gd name="T3" fmla="*/ 488 h 1260"/>
                  <a:gd name="T4" fmla="*/ 189 w 2379"/>
                  <a:gd name="T5" fmla="*/ 818 h 1260"/>
                  <a:gd name="T6" fmla="*/ 454 w 2379"/>
                  <a:gd name="T7" fmla="*/ 1194 h 1260"/>
                  <a:gd name="T8" fmla="*/ 1705 w 2379"/>
                  <a:gd name="T9" fmla="*/ 1177 h 1260"/>
                  <a:gd name="T10" fmla="*/ 2349 w 2379"/>
                  <a:gd name="T11" fmla="*/ 1068 h 1260"/>
                  <a:gd name="T12" fmla="*/ 2300 w 2379"/>
                  <a:gd name="T13" fmla="*/ 517 h 1260"/>
                  <a:gd name="T14" fmla="*/ 1942 w 2379"/>
                  <a:gd name="T15" fmla="*/ 60 h 1260"/>
                  <a:gd name="T16" fmla="*/ 1215 w 2379"/>
                  <a:gd name="T17" fmla="*/ 152 h 1260"/>
                  <a:gd name="T18" fmla="*/ 360 w 2379"/>
                  <a:gd name="T19" fmla="*/ 78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79" h="1260">
                    <a:moveTo>
                      <a:pt x="360" y="78"/>
                    </a:moveTo>
                    <a:cubicBezTo>
                      <a:pt x="189" y="79"/>
                      <a:pt x="0" y="144"/>
                      <a:pt x="141" y="488"/>
                    </a:cubicBezTo>
                    <a:cubicBezTo>
                      <a:pt x="198" y="627"/>
                      <a:pt x="190" y="731"/>
                      <a:pt x="189" y="818"/>
                    </a:cubicBezTo>
                    <a:cubicBezTo>
                      <a:pt x="186" y="972"/>
                      <a:pt x="95" y="1211"/>
                      <a:pt x="454" y="1194"/>
                    </a:cubicBezTo>
                    <a:cubicBezTo>
                      <a:pt x="791" y="1178"/>
                      <a:pt x="1367" y="1146"/>
                      <a:pt x="1705" y="1177"/>
                    </a:cubicBezTo>
                    <a:cubicBezTo>
                      <a:pt x="2167" y="1219"/>
                      <a:pt x="2326" y="1260"/>
                      <a:pt x="2349" y="1068"/>
                    </a:cubicBezTo>
                    <a:cubicBezTo>
                      <a:pt x="2372" y="876"/>
                      <a:pt x="2199" y="882"/>
                      <a:pt x="2300" y="517"/>
                    </a:cubicBezTo>
                    <a:cubicBezTo>
                      <a:pt x="2379" y="234"/>
                      <a:pt x="2197" y="0"/>
                      <a:pt x="1942" y="60"/>
                    </a:cubicBezTo>
                    <a:cubicBezTo>
                      <a:pt x="1637" y="132"/>
                      <a:pt x="1487" y="122"/>
                      <a:pt x="1215" y="152"/>
                    </a:cubicBezTo>
                    <a:cubicBezTo>
                      <a:pt x="970" y="179"/>
                      <a:pt x="753" y="74"/>
                      <a:pt x="360" y="78"/>
                    </a:cubicBezTo>
                    <a:close/>
                  </a:path>
                </a:pathLst>
              </a:custGeom>
              <a:solidFill>
                <a:srgbClr val="FB917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 panose="03000509000000000000" pitchFamily="65" charset="-122"/>
                  <a:ea typeface="方正卡通简体" panose="03000509000000000000" pitchFamily="65" charset="-122"/>
                  <a:cs typeface="+mn-cs"/>
                </a:endParaRPr>
              </a:p>
            </p:txBody>
          </p:sp>
          <p:sp>
            <p:nvSpPr>
              <p:cNvPr id="35" name="Google Shape;304;p20"/>
              <p:cNvSpPr txBox="1">
                <a:spLocks/>
              </p:cNvSpPr>
              <p:nvPr/>
            </p:nvSpPr>
            <p:spPr>
              <a:xfrm>
                <a:off x="5385685" y="903010"/>
                <a:ext cx="1943163" cy="8755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3</a:t>
                </a:r>
              </a:p>
            </p:txBody>
          </p:sp>
        </p:grpSp>
      </p:grpSp>
      <p:pic>
        <p:nvPicPr>
          <p:cNvPr id="9" name="corr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8395" y="-1417955"/>
            <a:ext cx="487363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FCC42E-6566-466A-B59E-B41C77243A41}"/>
              </a:ext>
            </a:extLst>
          </p:cNvPr>
          <p:cNvSpPr txBox="1"/>
          <p:nvPr/>
        </p:nvSpPr>
        <p:spPr>
          <a:xfrm>
            <a:off x="138023" y="2971800"/>
            <a:ext cx="112491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Buổi sáng, Nam đạp xe tới trường trên con đường quen thuộc. Hè đã sang, mấy cành phượng vĩ nở hoa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ve kêu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giữa những tán lá sấu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.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Gần đến trường, khung cảnh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hẳn lên. Mấy em bé lớp 1 chia tay mẹ vào lớp, vừa đi vừa ngoái lại: “Mẹ ơi, chiều mẹ đón con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nhé!”</a:t>
            </a:r>
          </a:p>
          <a:p>
            <a:pPr lvl="0" algn="r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(Kim Ngân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BECB84-6DC6-4085-8D91-C57A9C659F4A}"/>
              </a:ext>
            </a:extLst>
          </p:cNvPr>
          <p:cNvSpPr txBox="1"/>
          <p:nvPr/>
        </p:nvSpPr>
        <p:spPr>
          <a:xfrm>
            <a:off x="1447800" y="4071636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C8A435-CB3E-40F5-99AF-3CAC3EAC5B37}"/>
              </a:ext>
            </a:extLst>
          </p:cNvPr>
          <p:cNvSpPr txBox="1"/>
          <p:nvPr/>
        </p:nvSpPr>
        <p:spPr>
          <a:xfrm>
            <a:off x="1219200" y="4611469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3A4A8C-CAEA-4270-BAF8-CB8A7C9AF3BB}"/>
              </a:ext>
            </a:extLst>
          </p:cNvPr>
          <p:cNvSpPr txBox="1"/>
          <p:nvPr/>
        </p:nvSpPr>
        <p:spPr>
          <a:xfrm>
            <a:off x="6052255" y="4066106"/>
            <a:ext cx="500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77D56D-A212-4ACB-AE23-DB7F496FEE95}"/>
              </a:ext>
            </a:extLst>
          </p:cNvPr>
          <p:cNvSpPr txBox="1"/>
          <p:nvPr/>
        </p:nvSpPr>
        <p:spPr>
          <a:xfrm>
            <a:off x="9606734" y="3429000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59DD00-2FE3-4CE1-A24B-380EABE4E786}"/>
              </a:ext>
            </a:extLst>
          </p:cNvPr>
          <p:cNvSpPr txBox="1"/>
          <p:nvPr/>
        </p:nvSpPr>
        <p:spPr>
          <a:xfrm>
            <a:off x="9229774" y="5105400"/>
            <a:ext cx="523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583B79-FE8B-49EA-BBBC-1FE585C28CD9}"/>
              </a:ext>
            </a:extLst>
          </p:cNvPr>
          <p:cNvSpPr/>
          <p:nvPr/>
        </p:nvSpPr>
        <p:spPr>
          <a:xfrm>
            <a:off x="2088058" y="1791996"/>
            <a:ext cx="8991600" cy="8489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EB0C46-D54A-4E09-871F-E2FE20490BDF}"/>
              </a:ext>
            </a:extLst>
          </p:cNvPr>
          <p:cNvCxnSpPr>
            <a:cxnSpLocks/>
          </p:cNvCxnSpPr>
          <p:nvPr/>
        </p:nvCxnSpPr>
        <p:spPr>
          <a:xfrm>
            <a:off x="3116249" y="1333500"/>
            <a:ext cx="245587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8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</TotalTime>
  <Words>532</Words>
  <Application>Microsoft Office PowerPoint</Application>
  <PresentationFormat>Widescreen</PresentationFormat>
  <Paragraphs>83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Nunito Black</vt:lpstr>
      <vt:lpstr>Sigmar One</vt:lpstr>
      <vt:lpstr>Odibee Sans</vt:lpstr>
      <vt:lpstr>OpenSans</vt:lpstr>
      <vt:lpstr>等线</vt:lpstr>
      <vt:lpstr>Arial</vt:lpstr>
      <vt:lpstr>#9Slide03 AmpleSoft Bold</vt:lpstr>
      <vt:lpstr>Arial-Rounded</vt:lpstr>
      <vt:lpstr>UVN Gia Dinh</vt:lpstr>
      <vt:lpstr>Tahoma</vt:lpstr>
      <vt:lpstr>Times New Roman</vt:lpstr>
      <vt:lpstr>SVN-SAF</vt:lpstr>
      <vt:lpstr>方正卡通简体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Administrator</cp:lastModifiedBy>
  <cp:revision>26</cp:revision>
  <dcterms:created xsi:type="dcterms:W3CDTF">2006-08-16T00:00:00Z</dcterms:created>
  <dcterms:modified xsi:type="dcterms:W3CDTF">2025-10-07T02:56:29Z</dcterms:modified>
  <dc:identifier>DAFDiO2oNAs</dc:identifier>
</cp:coreProperties>
</file>