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3" r:id="rId3"/>
    <p:sldMasterId id="2147483695" r:id="rId4"/>
  </p:sldMasterIdLst>
  <p:notesMasterIdLst>
    <p:notesMasterId r:id="rId14"/>
  </p:notesMasterIdLst>
  <p:sldIdLst>
    <p:sldId id="259" r:id="rId5"/>
    <p:sldId id="263" r:id="rId6"/>
    <p:sldId id="309" r:id="rId7"/>
    <p:sldId id="310" r:id="rId8"/>
    <p:sldId id="298" r:id="rId9"/>
    <p:sldId id="313" r:id="rId10"/>
    <p:sldId id="315" r:id="rId11"/>
    <p:sldId id="317" r:id="rId12"/>
    <p:sldId id="29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5"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FC546C-C4A1-40B6-A26D-49D18D8074A7}" type="datetimeFigureOut">
              <a:rPr lang="en-US" smtClean="0"/>
              <a:t>10/7/2025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AA8CB-3075-4E07-82EC-9DADFF70BFB8}" type="slidenum">
              <a:rPr lang="en-US" smtClean="0"/>
              <a:t>‹#›</a:t>
            </a:fld>
            <a:endParaRPr lang="en-US"/>
          </a:p>
        </p:txBody>
      </p:sp>
    </p:spTree>
    <p:extLst>
      <p:ext uri="{BB962C8B-B14F-4D97-AF65-F5344CB8AC3E}">
        <p14:creationId xmlns:p14="http://schemas.microsoft.com/office/powerpoint/2010/main" val="55423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60722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7083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123182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F1075-DF17-4AAA-9A7D-F8B846E4CD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38670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596512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27238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805957"/>
      </p:ext>
    </p:extLst>
  </p:cSld>
  <p:clrMapOvr>
    <a:masterClrMapping/>
  </p:clrMapOvr>
  <p:transition spd="slow">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97986570"/>
      </p:ext>
    </p:extLst>
  </p:cSld>
  <p:clrMapOvr>
    <a:masterClrMapping/>
  </p:clrMapOvr>
  <p:transition spd="slow">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8482893"/>
      </p:ext>
    </p:extLst>
  </p:cSld>
  <p:clrMapOvr>
    <a:masterClrMapping/>
  </p:clrMapOvr>
  <p:transition spd="slow">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416271593"/>
      </p:ext>
    </p:extLst>
  </p:cSld>
  <p:clrMapOvr>
    <a:masterClrMapping/>
  </p:clrMapOvr>
  <p:transition spd="slow">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11272131"/>
      </p:ext>
    </p:extLst>
  </p:cSld>
  <p:clrMapOvr>
    <a:masterClrMapping/>
  </p:clrMapOvr>
  <p:transition spd="slow">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900099530"/>
      </p:ext>
    </p:extLst>
  </p:cSld>
  <p:clrMapOvr>
    <a:masterClrMapping/>
  </p:clrMapOvr>
  <p:transition spd="slow">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13052148"/>
      </p:ext>
    </p:extLst>
  </p:cSld>
  <p:clrMapOvr>
    <a:masterClrMapping/>
  </p:clrMapOvr>
  <p:transition spd="slow">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24410162"/>
      </p:ext>
    </p:extLst>
  </p:cSld>
  <p:clrMapOvr>
    <a:masterClrMapping/>
  </p:clrMapOvr>
  <p:transition spd="slow">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13197899"/>
      </p:ext>
    </p:extLst>
  </p:cSld>
  <p:clrMapOvr>
    <a:masterClrMapping/>
  </p:clrMapOvr>
  <p:transition spd="slow">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05249515"/>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60812873"/>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987530958"/>
      </p:ext>
    </p:extLst>
  </p:cSld>
  <p:clrMapOvr>
    <a:masterClrMapping/>
  </p:clrMapOvr>
  <p:transition spd="slow">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487233145"/>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336957029"/>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21586354"/>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71334522"/>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51632821"/>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835310708"/>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733965167"/>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31462540"/>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07864364"/>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73407555"/>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01985464"/>
      </p:ext>
    </p:extLst>
  </p:cSld>
  <p:clrMapOvr>
    <a:masterClrMapping/>
  </p:clrMapOvr>
  <p:transition spd="slow">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6"/>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5805445"/>
      </p:ext>
    </p:extLst>
  </p:cSld>
  <p:clrMapOvr>
    <a:overrideClrMapping bg1="lt1" tx1="dk1" bg2="lt2" tx2="dk2" accent1="accent1" accent2="accent2" accent3="accent3" accent4="accent4" accent5="accent5" accent6="accent6" hlink="hlink" folHlink="folHlink"/>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443681091"/>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2025/10/7</a:t>
            </a:fld>
            <a:endParaRPr lang="zh-CN" altLang="en-US"/>
          </a:p>
        </p:txBody>
      </p:sp>
      <p:sp>
        <p:nvSpPr>
          <p:cNvPr id="5" name="页脚占位符 4"/>
          <p:cNvSpPr>
            <a:spLocks noGrp="1"/>
          </p:cNvSpPr>
          <p:nvPr>
            <p:ph type="ftr" sz="quarter" idx="11"/>
          </p:nvPr>
        </p:nvSpPr>
        <p:spPr>
          <a:xfrm>
            <a:off x="4038600" y="6356352"/>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29650010"/>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p:spPr>
        <p:txBody>
          <a:bodyPr/>
          <a:lstStyle/>
          <a:p>
            <a:fld id="{82F288E0-7875-42C4-84C8-98DBBD3BF4D2}" type="datetimeFigureOut">
              <a:rPr lang="zh-CN" altLang="en-US" smtClean="0"/>
              <a:t>2025/10/7</a:t>
            </a:fld>
            <a:endParaRPr lang="zh-CN" altLang="en-US"/>
          </a:p>
        </p:txBody>
      </p:sp>
      <p:sp>
        <p:nvSpPr>
          <p:cNvPr id="3" name="页脚占位符 2"/>
          <p:cNvSpPr>
            <a:spLocks noGrp="1"/>
          </p:cNvSpPr>
          <p:nvPr>
            <p:ph type="ftr" sz="quarter" idx="11"/>
          </p:nvPr>
        </p:nvSpPr>
        <p:spPr>
          <a:xfrm>
            <a:off x="4038600" y="6356352"/>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2"/>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511019326"/>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3875992"/>
      </p:ext>
    </p:extLst>
  </p:cSld>
  <p:clrMapOvr>
    <a:masterClrMapping/>
  </p:clrMapOvr>
  <p:transition spd="slow">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703261785"/>
      </p:ext>
    </p:extLst>
  </p:cSld>
  <p:clrMapOvr>
    <a:masterClrMapping/>
  </p:clrMapOvr>
  <p:transition spd="slow">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512114768"/>
      </p:ext>
    </p:extLst>
  </p:cSld>
  <p:clrMapOvr>
    <a:masterClrMapping/>
  </p:clrMapOvr>
  <p:transition spd="slow">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46856795"/>
      </p:ext>
    </p:extLst>
  </p:cSld>
  <p:clrMapOvr>
    <a:masterClrMapping/>
  </p:clrMapOvr>
  <p:transition spd="slow">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41318413"/>
      </p:ext>
    </p:extLst>
  </p:cSld>
  <p:clrMapOvr>
    <a:masterClrMapping/>
  </p:clrMapOvr>
  <p:transition spd="slow">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57039840"/>
      </p:ext>
    </p:extLst>
  </p:cSld>
  <p:clrMapOvr>
    <a:masterClrMapping/>
  </p:clrMapOvr>
  <p:transition spd="slow">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5" Type="http://schemas.openxmlformats.org/officeDocument/2006/relationships/image" Target="../media/image4.pn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2025/10/7</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630455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1"/>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90" y="6356749"/>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2025/10/7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9"/>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7" y="6356749"/>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1082030286"/>
      </p:ext>
    </p:extLst>
  </p:cSld>
  <p:clrMap bg1="lt1" tx1="dk1" bg2="lt2" tx2="dk2" accent1="accent1" accent2="accent2" accent3="accent3" accent4="accent4" accent5="accent5" accent6="accent6" hlink="hlink" folHlink="folHlink"/>
  <p:sldLayoutIdLst>
    <p:sldLayoutId id="2147483691" r:id="rId1"/>
  </p:sldLayoutIdLst>
  <p:transition spd="slow">
    <p:comb/>
  </p:transition>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2025/10/7</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695121823"/>
      </p:ext>
    </p:extLst>
  </p:cSld>
  <p:clrMap bg1="lt1" tx1="dk1" bg2="lt2" tx2="dk2" accent1="accent1" accent2="accent2" accent3="accent3" accent4="accent4" accent5="accent5" accent6="accent6" hlink="hlink" folHlink="folHlink"/>
  <p:sldLayoutIdLst>
    <p:sldLayoutId id="2147483694" r:id="rId1"/>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4" y="-109220"/>
            <a:ext cx="12305665" cy="1455420"/>
          </a:xfrm>
          <a:prstGeom prst="rect">
            <a:avLst/>
          </a:prstGeom>
        </p:spPr>
      </p:pic>
      <p:pic>
        <p:nvPicPr>
          <p:cNvPr id="3" name="Picture 2" descr="Shape&#10;&#10;Description automatically generated with medium confidence">
            <a:extLst>
              <a:ext uri="{FF2B5EF4-FFF2-40B4-BE49-F238E27FC236}">
                <a16:creationId xmlns:a16="http://schemas.microsoft.com/office/drawing/2014/main" id="{8D5E0FA5-7A06-4B65-8C09-930C5B4FC91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85653" y="0"/>
            <a:ext cx="1466553" cy="1466553"/>
          </a:xfrm>
          <a:prstGeom prst="rect">
            <a:avLst/>
          </a:prstGeom>
        </p:spPr>
      </p:pic>
    </p:spTree>
    <p:extLst>
      <p:ext uri="{BB962C8B-B14F-4D97-AF65-F5344CB8AC3E}">
        <p14:creationId xmlns:p14="http://schemas.microsoft.com/office/powerpoint/2010/main" val="95336448"/>
      </p:ext>
    </p:extLst>
  </p:cSld>
  <p:clrMap bg1="lt1" tx1="dk1" bg2="lt2" tx2="dk2" accent1="accent1" accent2="accent2" accent3="accent3" accent4="accent4" accent5="accent5" accent6="accent6" hlink="hlink" folHlink="folHlink"/>
  <p:sldLayoutIdLst>
    <p:sldLayoutId id="2147483696" r:id="rId1"/>
    <p:sldLayoutId id="2147483697" r:id="rId2"/>
  </p:sldLayoutIdLst>
  <p:transition spd="slow">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31.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11.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3.xml"/><Relationship Id="rId1" Type="http://schemas.openxmlformats.org/officeDocument/2006/relationships/themeOverride" Target="../theme/themeOverride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3.xml"/><Relationship Id="rId1" Type="http://schemas.openxmlformats.org/officeDocument/2006/relationships/themeOverride" Target="../theme/themeOverride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3.xml"/><Relationship Id="rId1" Type="http://schemas.openxmlformats.org/officeDocument/2006/relationships/themeOverride" Target="../theme/themeOverride4.xml"/><Relationship Id="rId5" Type="http://schemas.openxmlformats.org/officeDocument/2006/relationships/image" Target="../media/image19.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1.xml"/><Relationship Id="rId1" Type="http://schemas.openxmlformats.org/officeDocument/2006/relationships/themeOverride" Target="../theme/themeOverride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7" y="1125690"/>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11" name="Group 10">
            <a:extLst>
              <a:ext uri="{FF2B5EF4-FFF2-40B4-BE49-F238E27FC236}">
                <a16:creationId xmlns:a16="http://schemas.microsoft.com/office/drawing/2014/main" id="{E0F66AAF-8FD3-4DC9-B2B3-DCD9A155C40E}"/>
              </a:ext>
            </a:extLst>
          </p:cNvPr>
          <p:cNvGrpSpPr/>
          <p:nvPr/>
        </p:nvGrpSpPr>
        <p:grpSpPr>
          <a:xfrm>
            <a:off x="2683237" y="543766"/>
            <a:ext cx="6843940" cy="781183"/>
            <a:chOff x="2873170" y="343910"/>
            <a:chExt cx="4312010" cy="1280575"/>
          </a:xfrm>
        </p:grpSpPr>
        <p:sp>
          <p:nvSpPr>
            <p:cNvPr id="12" name="îṥḷíďê">
              <a:extLst>
                <a:ext uri="{FF2B5EF4-FFF2-40B4-BE49-F238E27FC236}">
                  <a16:creationId xmlns:a16="http://schemas.microsoft.com/office/drawing/2014/main" id="{5263FBE9-1E0D-40E4-B334-C686E63A60AC}"/>
                </a:ext>
              </a:extLst>
            </p:cNvPr>
            <p:cNvSpPr/>
            <p:nvPr/>
          </p:nvSpPr>
          <p:spPr bwMode="auto">
            <a:xfrm>
              <a:off x="2873170" y="343910"/>
              <a:ext cx="4312010" cy="12805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13" name="Google Shape;5317;p41">
              <a:extLst>
                <a:ext uri="{FF2B5EF4-FFF2-40B4-BE49-F238E27FC236}">
                  <a16:creationId xmlns:a16="http://schemas.microsoft.com/office/drawing/2014/main" id="{96CD7C90-E54D-47B6-B452-B8E6BCF67FDE}"/>
                </a:ext>
              </a:extLst>
            </p:cNvPr>
            <p:cNvSpPr txBox="1">
              <a:spLocks/>
            </p:cNvSpPr>
            <p:nvPr/>
          </p:nvSpPr>
          <p:spPr>
            <a:xfrm>
              <a:off x="3297689" y="440029"/>
              <a:ext cx="3646558" cy="1004055"/>
            </a:xfrm>
            <a:prstGeom prst="rect">
              <a:avLst/>
            </a:prstGeom>
            <a:noFill/>
            <a:ln>
              <a:noFill/>
            </a:ln>
          </p:spPr>
          <p:txBody>
            <a:bodyPr spcFirstLastPara="1" wrap="square" lIns="68569" tIns="68569" rIns="68569" bIns="68569"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l" defTabSz="685800" rtl="0" eaLnBrk="1" fontAlgn="auto" latinLnBrk="0" hangingPunct="1">
                <a:lnSpc>
                  <a:spcPct val="100000"/>
                </a:lnSpc>
                <a:spcBef>
                  <a:spcPts val="0"/>
                </a:spcBef>
                <a:spcAft>
                  <a:spcPts val="0"/>
                </a:spcAft>
                <a:buClr>
                  <a:prstClr val="black"/>
                </a:buClr>
                <a:buSzPts val="2800"/>
                <a:buFont typeface="Gloria Hallelujah"/>
                <a:buNone/>
                <a:tabLst/>
                <a:defRPr/>
              </a:pPr>
              <a:r>
                <a:rPr kumimoji="0" lang="vi-VN" sz="36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Gloria Hallelujah"/>
                </a:rPr>
                <a:t>Thứ ... ngày ... tháng ... năm...</a:t>
              </a:r>
              <a:endParaRPr kumimoji="0" lang="en-US" sz="3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Gloria Hallelujah"/>
              </a:endParaRPr>
            </a:p>
          </p:txBody>
        </p:sp>
      </p:grpSp>
      <p:sp>
        <p:nvSpPr>
          <p:cNvPr id="3" name="Rectangle: Rounded Corners 2">
            <a:extLst>
              <a:ext uri="{FF2B5EF4-FFF2-40B4-BE49-F238E27FC236}">
                <a16:creationId xmlns:a16="http://schemas.microsoft.com/office/drawing/2014/main" id="{98EF2E98-A4A5-4CDD-9BCD-9D073011C131}"/>
              </a:ext>
            </a:extLst>
          </p:cNvPr>
          <p:cNvSpPr/>
          <p:nvPr/>
        </p:nvSpPr>
        <p:spPr>
          <a:xfrm>
            <a:off x="1685927" y="3429000"/>
            <a:ext cx="9610725" cy="1543050"/>
          </a:xfrm>
          <a:prstGeom prst="roundRect">
            <a:avLst/>
          </a:prstGeom>
          <a:ln w="57150">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0000"/>
              </a:solidFill>
              <a:effectLst>
                <a:glow rad="228600">
                  <a:srgbClr val="05AFE3">
                    <a:satMod val="175000"/>
                    <a:alpha val="40000"/>
                  </a:srgbClr>
                </a:glow>
              </a:effectLst>
              <a:uLnTx/>
              <a:uFillTx/>
              <a:latin typeface="Pattaya" panose="00000500000000000000" pitchFamily="2" charset="-34"/>
              <a:ea typeface="Microsoft YaHei"/>
              <a:cs typeface="Pattaya" panose="00000500000000000000" pitchFamily="2" charset="-34"/>
            </a:endParaRPr>
          </a:p>
        </p:txBody>
      </p:sp>
      <p:pic>
        <p:nvPicPr>
          <p:cNvPr id="6" name="Picture 5">
            <a:extLst>
              <a:ext uri="{FF2B5EF4-FFF2-40B4-BE49-F238E27FC236}">
                <a16:creationId xmlns:a16="http://schemas.microsoft.com/office/drawing/2014/main" id="{A687D1DB-3E4B-4D8B-A915-9DCC1F4730AD}"/>
              </a:ext>
            </a:extLst>
          </p:cNvPr>
          <p:cNvPicPr>
            <a:picLocks noChangeAspect="1"/>
          </p:cNvPicPr>
          <p:nvPr/>
        </p:nvPicPr>
        <p:blipFill>
          <a:blip r:embed="rId8"/>
          <a:stretch>
            <a:fillRect/>
          </a:stretch>
        </p:blipFill>
        <p:spPr>
          <a:xfrm>
            <a:off x="1721177" y="3574055"/>
            <a:ext cx="9059441" cy="163387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up)">
                                      <p:cBhvr>
                                        <p:cTn id="13" dur="500"/>
                                        <p:tgtEl>
                                          <p:spTgt spid="16"/>
                                        </p:tgtEl>
                                      </p:cBhvr>
                                    </p:animEffect>
                                  </p:childTnLst>
                                </p:cTn>
                              </p:par>
                              <p:par>
                                <p:cTn id="14" presetID="53" presetClass="entr" presetSubtype="16"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42"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F:\1914986_1350306881 [转换].png">
            <a:extLst>
              <a:ext uri="{FF2B5EF4-FFF2-40B4-BE49-F238E27FC236}">
                <a16:creationId xmlns:a16="http://schemas.microsoft.com/office/drawing/2014/main" id="{EF7DE185-C05E-4E3C-8978-DF378852E0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3184" b="20433"/>
          <a:stretch/>
        </p:blipFill>
        <p:spPr bwMode="auto">
          <a:xfrm>
            <a:off x="6243778" y="4223111"/>
            <a:ext cx="5448854" cy="26348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F:\5468d5583d3d6.png">
            <a:extLst>
              <a:ext uri="{FF2B5EF4-FFF2-40B4-BE49-F238E27FC236}">
                <a16:creationId xmlns:a16="http://schemas.microsoft.com/office/drawing/2014/main" id="{7E56802A-5905-4275-A21B-1900A95EF4F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806" r="41622"/>
          <a:stretch/>
        </p:blipFill>
        <p:spPr bwMode="auto">
          <a:xfrm flipH="1">
            <a:off x="10063401" y="1727360"/>
            <a:ext cx="1720542" cy="509913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A1123979-EB99-4D60-A163-919E0E951D21}"/>
              </a:ext>
            </a:extLst>
          </p:cNvPr>
          <p:cNvGrpSpPr/>
          <p:nvPr/>
        </p:nvGrpSpPr>
        <p:grpSpPr>
          <a:xfrm>
            <a:off x="571501" y="90031"/>
            <a:ext cx="10944224" cy="1151938"/>
            <a:chOff x="2873170" y="343910"/>
            <a:chExt cx="4357102" cy="2185113"/>
          </a:xfrm>
        </p:grpSpPr>
        <p:sp>
          <p:nvSpPr>
            <p:cNvPr id="14" name="îṥḷíďê">
              <a:extLst>
                <a:ext uri="{FF2B5EF4-FFF2-40B4-BE49-F238E27FC236}">
                  <a16:creationId xmlns:a16="http://schemas.microsoft.com/office/drawing/2014/main" id="{B88CC9F0-436A-447A-AF72-89048CFE1DCA}"/>
                </a:ext>
              </a:extLst>
            </p:cNvPr>
            <p:cNvSpPr/>
            <p:nvPr/>
          </p:nvSpPr>
          <p:spPr bwMode="auto">
            <a:xfrm>
              <a:off x="2873170" y="343910"/>
              <a:ext cx="4342058" cy="2185113"/>
            </a:xfrm>
            <a:prstGeom prst="roundRect">
              <a:avLst>
                <a:gd name="adj" fmla="val 50000"/>
              </a:avLst>
            </a:prstGeom>
            <a:solidFill>
              <a:schemeClr val="bg1"/>
            </a:solidFill>
            <a:ln w="76200" cap="rnd" cmpd="thickThin">
              <a:solidFill>
                <a:schemeClr val="accent1"/>
              </a:solidFill>
              <a:prstDash val="sysDash"/>
              <a:round/>
              <a:headEnd/>
              <a:tailEnd/>
            </a:ln>
          </p:spPr>
          <p:txBody>
            <a:bodyPr rot="0" spcFirstLastPara="0" vertOverflow="overflow" horzOverflow="overflow" vert="horz" wrap="square" lIns="68755" tIns="34378" rIns="68755" bIns="34378"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en-US" altLang="zh-CN" sz="1053"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5" name="Google Shape;5317;p41">
              <a:extLst>
                <a:ext uri="{FF2B5EF4-FFF2-40B4-BE49-F238E27FC236}">
                  <a16:creationId xmlns:a16="http://schemas.microsoft.com/office/drawing/2014/main" id="{4627BE6F-4EE8-4385-B0BE-4E781D87AB7A}"/>
                </a:ext>
              </a:extLst>
            </p:cNvPr>
            <p:cNvSpPr txBox="1">
              <a:spLocks/>
            </p:cNvSpPr>
            <p:nvPr/>
          </p:nvSpPr>
          <p:spPr>
            <a:xfrm>
              <a:off x="2984395" y="440029"/>
              <a:ext cx="4245877" cy="1004055"/>
            </a:xfrm>
            <a:prstGeom prst="rect">
              <a:avLst/>
            </a:prstGeom>
            <a:noFill/>
            <a:ln>
              <a:noFill/>
            </a:ln>
          </p:spPr>
          <p:txBody>
            <a:bodyPr spcFirstLastPara="1" wrap="square" lIns="68744" tIns="68744" rIns="68744" bIns="68744"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marL="0" marR="0" lvl="0" indent="0" algn="ctr" defTabSz="916777" rtl="0" eaLnBrk="1" fontAlgn="auto" latinLnBrk="0" hangingPunct="1">
                <a:lnSpc>
                  <a:spcPct val="100000"/>
                </a:lnSpc>
                <a:spcBef>
                  <a:spcPts val="0"/>
                </a:spcBef>
                <a:spcAft>
                  <a:spcPts val="0"/>
                </a:spcAft>
                <a:buClr>
                  <a:prstClr val="black"/>
                </a:buClr>
                <a:buSzPts val="2800"/>
                <a:buFont typeface="Gloria Hallelujah"/>
                <a:buNone/>
                <a:tabLst/>
                <a:defRPr/>
              </a:pPr>
              <a:r>
                <a:rPr lang="en-US"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1. </a:t>
              </a:r>
              <a:r>
                <a:rPr lang="vi-VN" sz="320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Viết đoạn văn nêu tình cảm, cảm xúc đối với một người mà em yêu quý.</a:t>
              </a:r>
              <a:endParaRPr kumimoji="0" lang="en-US" sz="320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Gloria Hallelujah"/>
              </a:endParaRPr>
            </a:p>
          </p:txBody>
        </p:sp>
      </p:grpSp>
      <p:grpSp>
        <p:nvGrpSpPr>
          <p:cNvPr id="17" name="Group 16">
            <a:extLst>
              <a:ext uri="{FF2B5EF4-FFF2-40B4-BE49-F238E27FC236}">
                <a16:creationId xmlns:a16="http://schemas.microsoft.com/office/drawing/2014/main" id="{57416595-366C-4267-82C1-4272608C6870}"/>
              </a:ext>
            </a:extLst>
          </p:cNvPr>
          <p:cNvGrpSpPr/>
          <p:nvPr/>
        </p:nvGrpSpPr>
        <p:grpSpPr>
          <a:xfrm>
            <a:off x="1848678" y="1689753"/>
            <a:ext cx="7869381" cy="646331"/>
            <a:chOff x="1268940" y="1685449"/>
            <a:chExt cx="4311916" cy="644685"/>
          </a:xfrm>
        </p:grpSpPr>
        <p:sp>
          <p:nvSpPr>
            <p:cNvPr id="4" name="TextBox 3">
              <a:extLst>
                <a:ext uri="{FF2B5EF4-FFF2-40B4-BE49-F238E27FC236}">
                  <a16:creationId xmlns:a16="http://schemas.microsoft.com/office/drawing/2014/main" id="{6A087911-4418-41FB-856B-AFAADFB79C0A}"/>
                </a:ext>
              </a:extLst>
            </p:cNvPr>
            <p:cNvSpPr txBox="1"/>
            <p:nvPr/>
          </p:nvSpPr>
          <p:spPr>
            <a:xfrm>
              <a:off x="1387860" y="1685449"/>
              <a:ext cx="4192996" cy="644685"/>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về người mà em yêu quý</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Oval 2">
              <a:extLst>
                <a:ext uri="{FF2B5EF4-FFF2-40B4-BE49-F238E27FC236}">
                  <a16:creationId xmlns:a16="http://schemas.microsoft.com/office/drawing/2014/main" id="{52C3D8F9-0463-4F0E-86FD-56D5DD184C4A}"/>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5" name="Freeform: Shape 24">
            <a:extLst>
              <a:ext uri="{FF2B5EF4-FFF2-40B4-BE49-F238E27FC236}">
                <a16:creationId xmlns:a16="http://schemas.microsoft.com/office/drawing/2014/main" id="{21A77228-8BFC-4409-80D5-19859B6C86E2}"/>
              </a:ext>
            </a:extLst>
          </p:cNvPr>
          <p:cNvSpPr/>
          <p:nvPr/>
        </p:nvSpPr>
        <p:spPr>
          <a:xfrm rot="781238">
            <a:off x="-1577345" y="1912039"/>
            <a:ext cx="3911895" cy="5345262"/>
          </a:xfrm>
          <a:custGeom>
            <a:avLst/>
            <a:gdLst>
              <a:gd name="connsiteX0" fmla="*/ 1892356 w 7303412"/>
              <a:gd name="connsiteY0" fmla="*/ 623615 h 11906050"/>
              <a:gd name="connsiteX1" fmla="*/ 4235986 w 7303412"/>
              <a:gd name="connsiteY1" fmla="*/ 2810524 h 11906050"/>
              <a:gd name="connsiteX2" fmla="*/ 4478992 w 7303412"/>
              <a:gd name="connsiteY2" fmla="*/ 4197281 h 11906050"/>
              <a:gd name="connsiteX3" fmla="*/ 6003545 w 7303412"/>
              <a:gd name="connsiteY3" fmla="*/ 7540561 h 11906050"/>
              <a:gd name="connsiteX4" fmla="*/ 7213638 w 7303412"/>
              <a:gd name="connsiteY4" fmla="*/ 11906051 h 11906050"/>
              <a:gd name="connsiteX5" fmla="*/ 0 w 7303412"/>
              <a:gd name="connsiteY5" fmla="*/ 11906051 h 11906050"/>
              <a:gd name="connsiteX6" fmla="*/ 0 w 7303412"/>
              <a:gd name="connsiteY6" fmla="*/ 0 h 11906050"/>
              <a:gd name="connsiteX7" fmla="*/ 1892356 w 7303412"/>
              <a:gd name="connsiteY7" fmla="*/ 623615 h 1190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0">
                <a:moveTo>
                  <a:pt x="1892356" y="623615"/>
                </a:moveTo>
                <a:cubicBezTo>
                  <a:pt x="1892356" y="623615"/>
                  <a:pt x="3536601" y="915252"/>
                  <a:pt x="4235986" y="2810524"/>
                </a:cubicBezTo>
                <a:cubicBezTo>
                  <a:pt x="4397990" y="3249645"/>
                  <a:pt x="4475206" y="3721890"/>
                  <a:pt x="4478992" y="4197281"/>
                </a:cubicBezTo>
                <a:cubicBezTo>
                  <a:pt x="4483437" y="4772969"/>
                  <a:pt x="4660259" y="6104951"/>
                  <a:pt x="6003545" y="7540561"/>
                </a:cubicBezTo>
                <a:cubicBezTo>
                  <a:pt x="7793989" y="9453968"/>
                  <a:pt x="7213638" y="11906051"/>
                  <a:pt x="7213638" y="11906051"/>
                </a:cubicBezTo>
                <a:lnTo>
                  <a:pt x="0" y="11906051"/>
                </a:lnTo>
                <a:lnTo>
                  <a:pt x="0" y="0"/>
                </a:lnTo>
                <a:lnTo>
                  <a:pt x="1892356" y="623615"/>
                </a:lnTo>
                <a:close/>
              </a:path>
            </a:pathLst>
          </a:custGeom>
          <a:solidFill>
            <a:srgbClr val="D1E3F3"/>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Shape 25">
            <a:extLst>
              <a:ext uri="{FF2B5EF4-FFF2-40B4-BE49-F238E27FC236}">
                <a16:creationId xmlns:a16="http://schemas.microsoft.com/office/drawing/2014/main" id="{FA079BCA-A64A-487E-8600-686BC4B36432}"/>
              </a:ext>
            </a:extLst>
          </p:cNvPr>
          <p:cNvSpPr/>
          <p:nvPr/>
        </p:nvSpPr>
        <p:spPr>
          <a:xfrm rot="20910766">
            <a:off x="-183917" y="5440983"/>
            <a:ext cx="4385413" cy="4331006"/>
          </a:xfrm>
          <a:custGeom>
            <a:avLst/>
            <a:gdLst>
              <a:gd name="connsiteX0" fmla="*/ 1892356 w 7303412"/>
              <a:gd name="connsiteY0" fmla="*/ 623615 h 11906051"/>
              <a:gd name="connsiteX1" fmla="*/ 4235986 w 7303412"/>
              <a:gd name="connsiteY1" fmla="*/ 2810524 h 11906051"/>
              <a:gd name="connsiteX2" fmla="*/ 4478992 w 7303412"/>
              <a:gd name="connsiteY2" fmla="*/ 4197281 h 11906051"/>
              <a:gd name="connsiteX3" fmla="*/ 6003545 w 7303412"/>
              <a:gd name="connsiteY3" fmla="*/ 7540561 h 11906051"/>
              <a:gd name="connsiteX4" fmla="*/ 7213638 w 7303412"/>
              <a:gd name="connsiteY4" fmla="*/ 11906052 h 11906051"/>
              <a:gd name="connsiteX5" fmla="*/ 0 w 7303412"/>
              <a:gd name="connsiteY5" fmla="*/ 11906052 h 11906051"/>
              <a:gd name="connsiteX6" fmla="*/ 0 w 7303412"/>
              <a:gd name="connsiteY6" fmla="*/ 0 h 11906051"/>
              <a:gd name="connsiteX7" fmla="*/ 1892356 w 7303412"/>
              <a:gd name="connsiteY7" fmla="*/ 623615 h 1190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03412" h="11906051">
                <a:moveTo>
                  <a:pt x="1892356" y="623615"/>
                </a:moveTo>
                <a:cubicBezTo>
                  <a:pt x="1892356" y="623615"/>
                  <a:pt x="3536601" y="915252"/>
                  <a:pt x="4235986" y="2810524"/>
                </a:cubicBezTo>
                <a:cubicBezTo>
                  <a:pt x="4397990" y="3249645"/>
                  <a:pt x="4475206" y="3721890"/>
                  <a:pt x="4478992" y="4197281"/>
                </a:cubicBezTo>
                <a:cubicBezTo>
                  <a:pt x="4483437" y="4772968"/>
                  <a:pt x="4660259" y="6104951"/>
                  <a:pt x="6003545" y="7540561"/>
                </a:cubicBezTo>
                <a:cubicBezTo>
                  <a:pt x="7793989" y="9453967"/>
                  <a:pt x="7213638" y="11906052"/>
                  <a:pt x="7213638" y="11906052"/>
                </a:cubicBezTo>
                <a:lnTo>
                  <a:pt x="0" y="11906052"/>
                </a:lnTo>
                <a:lnTo>
                  <a:pt x="0" y="0"/>
                </a:lnTo>
                <a:lnTo>
                  <a:pt x="1892356" y="623615"/>
                </a:lnTo>
                <a:close/>
              </a:path>
            </a:pathLst>
          </a:custGeom>
          <a:solidFill>
            <a:schemeClr val="accent1">
              <a:lumMod val="60000"/>
              <a:lumOff val="40000"/>
            </a:schemeClr>
          </a:solidFill>
          <a:ln w="16447" cap="flat">
            <a:noFill/>
            <a:prstDash val="solid"/>
            <a:miter/>
          </a:ln>
        </p:spPr>
        <p:txBody>
          <a:bodyPr rtlCol="0" anchor="ctr"/>
          <a:lstStyle/>
          <a:p>
            <a:pPr marL="0" marR="0" lvl="0" indent="0" algn="l" defTabSz="916777" rtl="0" eaLnBrk="1" fontAlgn="auto" latinLnBrk="0" hangingPunct="1">
              <a:lnSpc>
                <a:spcPct val="100000"/>
              </a:lnSpc>
              <a:spcBef>
                <a:spcPts val="0"/>
              </a:spcBef>
              <a:spcAft>
                <a:spcPts val="0"/>
              </a:spcAft>
              <a:buClrTx/>
              <a:buSzTx/>
              <a:buFontTx/>
              <a:buNone/>
              <a:tabLst/>
              <a:defRPr/>
            </a:pPr>
            <a:endParaRPr kumimoji="0" lang="en-US" sz="1805" b="0" i="0" u="none" strike="noStrike" kern="1200" cap="none" spc="0" normalizeH="0" baseline="0" noProof="0">
              <a:ln>
                <a:noFill/>
              </a:ln>
              <a:solidFill>
                <a:prstClr val="black"/>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4264E237-DF1C-4398-8F2E-21BEFCE2D0D8}"/>
              </a:ext>
            </a:extLst>
          </p:cNvPr>
          <p:cNvGrpSpPr/>
          <p:nvPr/>
        </p:nvGrpSpPr>
        <p:grpSpPr>
          <a:xfrm>
            <a:off x="1763850" y="2598273"/>
            <a:ext cx="7869381" cy="1200329"/>
            <a:chOff x="1268940" y="1685449"/>
            <a:chExt cx="4311916" cy="1197272"/>
          </a:xfrm>
        </p:grpSpPr>
        <p:sp>
          <p:nvSpPr>
            <p:cNvPr id="23" name="TextBox 22">
              <a:extLst>
                <a:ext uri="{FF2B5EF4-FFF2-40B4-BE49-F238E27FC236}">
                  <a16:creationId xmlns:a16="http://schemas.microsoft.com/office/drawing/2014/main" id="{65E40636-0AE0-45A6-B68E-9F87FFDA4C0B}"/>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Nêu những điểm mà em thấy ấn tượng về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Oval 23">
              <a:extLst>
                <a:ext uri="{FF2B5EF4-FFF2-40B4-BE49-F238E27FC236}">
                  <a16:creationId xmlns:a16="http://schemas.microsoft.com/office/drawing/2014/main" id="{0685EABC-FB97-4071-AB8B-75341D2ED2FB}"/>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Group 33">
            <a:extLst>
              <a:ext uri="{FF2B5EF4-FFF2-40B4-BE49-F238E27FC236}">
                <a16:creationId xmlns:a16="http://schemas.microsoft.com/office/drawing/2014/main" id="{EF398EDA-FE61-4144-B61E-EBB1C248F213}"/>
              </a:ext>
            </a:extLst>
          </p:cNvPr>
          <p:cNvGrpSpPr/>
          <p:nvPr/>
        </p:nvGrpSpPr>
        <p:grpSpPr>
          <a:xfrm>
            <a:off x="1694652" y="4356079"/>
            <a:ext cx="7869381" cy="1200329"/>
            <a:chOff x="1268940" y="1685449"/>
            <a:chExt cx="4311916" cy="1197272"/>
          </a:xfrm>
        </p:grpSpPr>
        <p:sp>
          <p:nvSpPr>
            <p:cNvPr id="35" name="TextBox 34">
              <a:extLst>
                <a:ext uri="{FF2B5EF4-FFF2-40B4-BE49-F238E27FC236}">
                  <a16:creationId xmlns:a16="http://schemas.microsoft.com/office/drawing/2014/main" id="{34DFEF57-D6F5-4804-A922-26499F3BCC70}"/>
                </a:ext>
              </a:extLst>
            </p:cNvPr>
            <p:cNvSpPr txBox="1"/>
            <p:nvPr/>
          </p:nvSpPr>
          <p:spPr>
            <a:xfrm>
              <a:off x="1387860" y="1685449"/>
              <a:ext cx="4192996" cy="1197272"/>
            </a:xfrm>
            <a:prstGeom prst="rect">
              <a:avLst/>
            </a:prstGeom>
            <a:noFill/>
          </p:spPr>
          <p:txBody>
            <a:bodyPr wrap="square" rtlCol="0">
              <a:spAutoFit/>
            </a:bodyPr>
            <a:lstStyle/>
            <a:p>
              <a:pPr marL="0" marR="0" lvl="0" indent="0" algn="just" defTabSz="916777" rtl="0" eaLnBrk="1" fontAlgn="auto" latinLnBrk="0" hangingPunct="1">
                <a:lnSpc>
                  <a:spcPct val="100000"/>
                </a:lnSpc>
                <a:spcBef>
                  <a:spcPts val="0"/>
                </a:spcBef>
                <a:spcAft>
                  <a:spcPts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Nêu cảm xúc của em khi nghĩ đến người đó.</a:t>
              </a:r>
              <a:endParaRPr kumimoji="0" 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Oval 35">
              <a:extLst>
                <a:ext uri="{FF2B5EF4-FFF2-40B4-BE49-F238E27FC236}">
                  <a16:creationId xmlns:a16="http://schemas.microsoft.com/office/drawing/2014/main" id="{4DEE1C6F-C760-4F78-8C85-3528DBDF0616}"/>
                </a:ext>
              </a:extLst>
            </p:cNvPr>
            <p:cNvSpPr/>
            <p:nvPr/>
          </p:nvSpPr>
          <p:spPr>
            <a:xfrm>
              <a:off x="1268940" y="1992677"/>
              <a:ext cx="118920" cy="198276"/>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6777"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 name="Picture 27">
            <a:extLst>
              <a:ext uri="{FF2B5EF4-FFF2-40B4-BE49-F238E27FC236}">
                <a16:creationId xmlns:a16="http://schemas.microsoft.com/office/drawing/2014/main" id="{788A3AA4-57D4-4138-BBC2-82F11EDB4529}"/>
              </a:ext>
            </a:extLst>
          </p:cNvPr>
          <p:cNvPicPr>
            <a:picLocks noChangeAspect="1"/>
          </p:cNvPicPr>
          <p:nvPr/>
        </p:nvPicPr>
        <p:blipFill>
          <a:blip r:embed="rId5"/>
          <a:stretch>
            <a:fillRect/>
          </a:stretch>
        </p:blipFill>
        <p:spPr>
          <a:xfrm>
            <a:off x="9439438" y="3725896"/>
            <a:ext cx="2439123" cy="3116353"/>
          </a:xfrm>
          <a:prstGeom prst="rect">
            <a:avLst/>
          </a:prstGeom>
        </p:spPr>
      </p:pic>
    </p:spTree>
    <p:extLst>
      <p:ext uri="{BB962C8B-B14F-4D97-AF65-F5344CB8AC3E}">
        <p14:creationId xmlns:p14="http://schemas.microsoft.com/office/powerpoint/2010/main" val="2826105944"/>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6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14:presetBounceEnd="66000">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14:bounceEnd="66000">
                                          <p:cBhvr additive="base">
                                            <p:cTn id="11" dur="500" fill="hold"/>
                                            <p:tgtEl>
                                              <p:spTgt spid="25"/>
                                            </p:tgtEl>
                                            <p:attrNameLst>
                                              <p:attrName>ppt_x</p:attrName>
                                            </p:attrNameLst>
                                          </p:cBhvr>
                                          <p:tavLst>
                                            <p:tav tm="0">
                                              <p:val>
                                                <p:strVal val="0-#ppt_w/2"/>
                                              </p:val>
                                            </p:tav>
                                            <p:tav tm="100000">
                                              <p:val>
                                                <p:strVal val="#ppt_x"/>
                                              </p:val>
                                            </p:tav>
                                          </p:tavLst>
                                        </p:anim>
                                        <p:anim calcmode="lin" valueType="num" p14:bounceEnd="66000">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14:presetBounceEnd="66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66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66000">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14:bounceEnd="66000">
                                          <p:cBhvr additive="base">
                                            <p:cTn id="19" dur="500" fill="hold"/>
                                            <p:tgtEl>
                                              <p:spTgt spid="12"/>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14:presetBounceEnd="66000">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14:bounceEnd="66000">
                                          <p:cBhvr additive="base">
                                            <p:cTn id="24" dur="5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14:presetBounceEnd="66000">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14:bounceEnd="66000">
                                          <p:cBhvr additive="base">
                                            <p:cTn id="49" dur="500" fill="hold"/>
                                            <p:tgtEl>
                                              <p:spTgt spid="28"/>
                                            </p:tgtEl>
                                            <p:attrNameLst>
                                              <p:attrName>ppt_x</p:attrName>
                                            </p:attrNameLst>
                                          </p:cBhvr>
                                          <p:tavLst>
                                            <p:tav tm="0">
                                              <p:val>
                                                <p:strVal val="1+#ppt_w/2"/>
                                              </p:val>
                                            </p:tav>
                                            <p:tav tm="100000">
                                              <p:val>
                                                <p:strVal val="#ppt_x"/>
                                              </p:val>
                                            </p:tav>
                                          </p:tavLst>
                                        </p:anim>
                                        <p:anim calcmode="lin" valueType="num" p14:bounceEnd="66000">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0-#ppt_w/2"/>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1000"/>
                                            <p:tgtEl>
                                              <p:spTgt spid="17"/>
                                            </p:tgtEl>
                                          </p:cBhvr>
                                        </p:animEffect>
                                        <p:anim calcmode="lin" valueType="num">
                                          <p:cBhvr>
                                            <p:cTn id="31" dur="1000" fill="hold"/>
                                            <p:tgtEl>
                                              <p:spTgt spid="17"/>
                                            </p:tgtEl>
                                            <p:attrNameLst>
                                              <p:attrName>ppt_x</p:attrName>
                                            </p:attrNameLst>
                                          </p:cBhvr>
                                          <p:tavLst>
                                            <p:tav tm="0">
                                              <p:val>
                                                <p:strVal val="#ppt_x"/>
                                              </p:val>
                                            </p:tav>
                                            <p:tav tm="100000">
                                              <p:val>
                                                <p:strVal val="#ppt_x"/>
                                              </p:val>
                                            </p:tav>
                                          </p:tavLst>
                                        </p:anim>
                                        <p:anim calcmode="lin" valueType="num">
                                          <p:cBhvr>
                                            <p:cTn id="3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1000"/>
                                            <p:tgtEl>
                                              <p:spTgt spid="34"/>
                                            </p:tgtEl>
                                          </p:cBhvr>
                                        </p:animEffect>
                                        <p:anim calcmode="lin" valueType="num">
                                          <p:cBhvr>
                                            <p:cTn id="45" dur="1000" fill="hold"/>
                                            <p:tgtEl>
                                              <p:spTgt spid="34"/>
                                            </p:tgtEl>
                                            <p:attrNameLst>
                                              <p:attrName>ppt_x</p:attrName>
                                            </p:attrNameLst>
                                          </p:cBhvr>
                                          <p:tavLst>
                                            <p:tav tm="0">
                                              <p:val>
                                                <p:strVal val="#ppt_x"/>
                                              </p:val>
                                            </p:tav>
                                            <p:tav tm="100000">
                                              <p:val>
                                                <p:strVal val="#ppt_x"/>
                                              </p:val>
                                            </p:tav>
                                          </p:tavLst>
                                        </p:anim>
                                        <p:anim calcmode="lin" valueType="num">
                                          <p:cBhvr>
                                            <p:cTn id="46" dur="1000" fill="hold"/>
                                            <p:tgtEl>
                                              <p:spTgt spid="34"/>
                                            </p:tgtEl>
                                            <p:attrNameLst>
                                              <p:attrName>ppt_y</p:attrName>
                                            </p:attrNameLst>
                                          </p:cBhvr>
                                          <p:tavLst>
                                            <p:tav tm="0">
                                              <p:val>
                                                <p:strVal val="#ppt_y+.1"/>
                                              </p:val>
                                            </p:tav>
                                            <p:tav tm="100000">
                                              <p:val>
                                                <p:strVal val="#ppt_y"/>
                                              </p:val>
                                            </p:tav>
                                          </p:tavLst>
                                        </p:anim>
                                      </p:childTnLst>
                                    </p:cTn>
                                  </p:par>
                                  <p:par>
                                    <p:cTn id="47" presetID="2" presetClass="entr" presetSubtype="6"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5468d5583d3d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06" r="41622"/>
          <a:stretch/>
        </p:blipFill>
        <p:spPr bwMode="auto">
          <a:xfrm flipH="1">
            <a:off x="10614917" y="1681244"/>
            <a:ext cx="1720542" cy="5099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1914986_1350306881 [转换].png"/>
          <p:cNvPicPr>
            <a:picLocks noChangeAspect="1" noChangeArrowheads="1"/>
          </p:cNvPicPr>
          <p:nvPr/>
        </p:nvPicPr>
        <p:blipFill rotWithShape="1">
          <a:blip r:embed="rId4">
            <a:extLst>
              <a:ext uri="{28A0092B-C50C-407E-A947-70E740481C1C}">
                <a14:useLocalDpi xmlns:a14="http://schemas.microsoft.com/office/drawing/2010/main" val="0"/>
              </a:ext>
            </a:extLst>
          </a:blip>
          <a:srcRect t="1" r="33184" b="20433"/>
          <a:stretch/>
        </p:blipFill>
        <p:spPr bwMode="auto">
          <a:xfrm flipH="1">
            <a:off x="0" y="3934343"/>
            <a:ext cx="6319999" cy="295986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538592FE-945A-45A9-80DB-A7F0E6B6D2FE}"/>
              </a:ext>
            </a:extLst>
          </p:cNvPr>
          <p:cNvGrpSpPr/>
          <p:nvPr/>
        </p:nvGrpSpPr>
        <p:grpSpPr>
          <a:xfrm>
            <a:off x="2606787" y="1424208"/>
            <a:ext cx="6546738" cy="3968104"/>
            <a:chOff x="2606787" y="1424208"/>
            <a:chExt cx="6546738" cy="3968104"/>
          </a:xfrm>
        </p:grpSpPr>
        <p:sp>
          <p:nvSpPr>
            <p:cNvPr id="11" name="Rounded Rectangle 12">
              <a:extLst>
                <a:ext uri="{FF2B5EF4-FFF2-40B4-BE49-F238E27FC236}">
                  <a16:creationId xmlns:a16="http://schemas.microsoft.com/office/drawing/2014/main" id="{765BD791-DDBE-4385-ABDF-1220C23EE212}"/>
                </a:ext>
              </a:extLst>
            </p:cNvPr>
            <p:cNvSpPr/>
            <p:nvPr/>
          </p:nvSpPr>
          <p:spPr>
            <a:xfrm>
              <a:off x="2606787" y="1424208"/>
              <a:ext cx="6546738" cy="1464231"/>
            </a:xfrm>
            <a:prstGeom prst="roundRect">
              <a:avLst/>
            </a:prstGeom>
            <a:solidFill>
              <a:schemeClr val="accent2">
                <a:lumMod val="20000"/>
                <a:lumOff val="80000"/>
              </a:schemeClr>
            </a:solidFill>
            <a:ln w="28575">
              <a:solidFill>
                <a:schemeClr val="bg1"/>
              </a:solidFill>
            </a:ln>
            <a:effectLst>
              <a:outerShdw blurRad="50800" dist="38100" dir="2700000" algn="tl" rotWithShape="0">
                <a:prstClr val="black">
                  <a:alpha val="40000"/>
                </a:prstClr>
              </a:outerShdw>
            </a:effectLst>
          </p:spPr>
          <p:txBody>
            <a:bodyPr wrap="square">
              <a:spAutoFit/>
            </a:bodyPr>
            <a:lstStyle/>
            <a:p>
              <a:pPr marL="0" marR="0" lvl="0" indent="0" algn="ctr" defTabSz="916777"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Viết</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gợi</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ý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trên</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vào</a:t>
              </a:r>
              <a:r>
                <a:rPr kumimoji="0" lang="en-US" sz="4000" b="0" i="0" u="none" strike="noStrike" kern="120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vở</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2" name="Picture 4" descr="Free Blog Comment Icon of Colored Outline style - Available in SVG, PNG,  EPS, AI &amp;amp; Icon fonts">
              <a:extLst>
                <a:ext uri="{FF2B5EF4-FFF2-40B4-BE49-F238E27FC236}">
                  <a16:creationId xmlns:a16="http://schemas.microsoft.com/office/drawing/2014/main" id="{C857FBED-C019-4BB0-BB78-5C1803CF7F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5355" y="4166570"/>
              <a:ext cx="1177700" cy="11777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BF0924AF-5213-484D-9C83-ADD11A6F5C37}"/>
                </a:ext>
              </a:extLst>
            </p:cNvPr>
            <p:cNvPicPr>
              <a:picLocks noChangeAspect="1"/>
            </p:cNvPicPr>
            <p:nvPr/>
          </p:nvPicPr>
          <p:blipFill>
            <a:blip r:embed="rId6"/>
            <a:stretch>
              <a:fillRect/>
            </a:stretch>
          </p:blipFill>
          <p:spPr>
            <a:xfrm>
              <a:off x="5690586" y="3367169"/>
              <a:ext cx="1585049" cy="2025143"/>
            </a:xfrm>
            <a:prstGeom prst="rect">
              <a:avLst/>
            </a:prstGeom>
          </p:spPr>
        </p:pic>
      </p:grpSp>
    </p:spTree>
    <p:extLst>
      <p:ext uri="{BB962C8B-B14F-4D97-AF65-F5344CB8AC3E}">
        <p14:creationId xmlns:p14="http://schemas.microsoft.com/office/powerpoint/2010/main" val="3328626869"/>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6000">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14:bounceEnd="66000">
                                          <p:cBhvr additive="base">
                                            <p:cTn id="7" dur="500" fill="hold"/>
                                            <p:tgtEl>
                                              <p:spTgt spid="3074"/>
                                            </p:tgtEl>
                                            <p:attrNameLst>
                                              <p:attrName>ppt_x</p:attrName>
                                            </p:attrNameLst>
                                          </p:cBhvr>
                                          <p:tavLst>
                                            <p:tav tm="0">
                                              <p:val>
                                                <p:strVal val="#ppt_x"/>
                                              </p:val>
                                            </p:tav>
                                            <p:tav tm="100000">
                                              <p:val>
                                                <p:strVal val="#ppt_x"/>
                                              </p:val>
                                            </p:tav>
                                          </p:tavLst>
                                        </p:anim>
                                        <p:anim calcmode="lin" valueType="num" p14:bounceEnd="66000">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6000">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14:bounceEnd="66000">
                                          <p:cBhvr additive="base">
                                            <p:cTn id="11" dur="500" fill="hold"/>
                                            <p:tgtEl>
                                              <p:spTgt spid="3076"/>
                                            </p:tgtEl>
                                            <p:attrNameLst>
                                              <p:attrName>ppt_x</p:attrName>
                                            </p:attrNameLst>
                                          </p:cBhvr>
                                          <p:tavLst>
                                            <p:tav tm="0">
                                              <p:val>
                                                <p:strVal val="#ppt_x"/>
                                              </p:val>
                                            </p:tav>
                                            <p:tav tm="100000">
                                              <p:val>
                                                <p:strVal val="#ppt_x"/>
                                              </p:val>
                                            </p:tav>
                                          </p:tavLst>
                                        </p:anim>
                                        <p:anim calcmode="lin" valueType="num" p14:bounceEnd="66000">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500" fill="hold"/>
                                            <p:tgtEl>
                                              <p:spTgt spid="3076"/>
                                            </p:tgtEl>
                                            <p:attrNameLst>
                                              <p:attrName>ppt_x</p:attrName>
                                            </p:attrNameLst>
                                          </p:cBhvr>
                                          <p:tavLst>
                                            <p:tav tm="0">
                                              <p:val>
                                                <p:strVal val="#ppt_x"/>
                                              </p:val>
                                            </p:tav>
                                            <p:tav tm="100000">
                                              <p:val>
                                                <p:strVal val="#ppt_x"/>
                                              </p:val>
                                            </p:tav>
                                          </p:tavLst>
                                        </p:anim>
                                        <p:anim calcmode="lin" valueType="num">
                                          <p:cBhvr additive="base">
                                            <p:cTn id="12"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737558-F38D-4461-8B2D-9DA93343D05B}"/>
              </a:ext>
            </a:extLst>
          </p:cNvPr>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7" name="Picture 2" descr="Cute girl cartoon writing on a book Royalty Free Vector">
            <a:extLst>
              <a:ext uri="{FF2B5EF4-FFF2-40B4-BE49-F238E27FC236}">
                <a16:creationId xmlns:a16="http://schemas.microsoft.com/office/drawing/2014/main" id="{53A8E801-4982-4720-BF76-5690EAEC1DE5}"/>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53">
            <a:extLst>
              <a:ext uri="{FF2B5EF4-FFF2-40B4-BE49-F238E27FC236}">
                <a16:creationId xmlns:a16="http://schemas.microsoft.com/office/drawing/2014/main" id="{D9A198AC-F6C2-45BD-BF26-ECED3E1D2450}"/>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Lưu</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ý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cách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trình</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bày</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đoạn</a:t>
            </a:r>
            <a:r>
              <a:rPr kumimoji="0" lang="en-US" sz="3200" b="0" i="0" u="none" strike="noStrike" kern="0" cap="none" spc="0" normalizeH="0" baseline="0" noProof="0" dirty="0">
                <a:ln>
                  <a:noFill/>
                </a:ln>
                <a:solidFill>
                  <a:srgbClr val="000000"/>
                </a:solidFill>
                <a:effectLst/>
                <a:uLnTx/>
                <a:uFillTx/>
                <a:latin typeface="Calibri"/>
                <a:ea typeface="Microsoft YaHei"/>
                <a:cs typeface="+mn-cs"/>
              </a:rPr>
              <a:t> </a:t>
            </a:r>
            <a:r>
              <a:rPr kumimoji="0" lang="en-US" sz="3200" b="0" i="0" u="none" strike="noStrike" kern="0" cap="none" spc="0" normalizeH="0" baseline="0" noProof="0" dirty="0" err="1">
                <a:ln>
                  <a:noFill/>
                </a:ln>
                <a:solidFill>
                  <a:srgbClr val="000000"/>
                </a:solidFill>
                <a:effectLst/>
                <a:uLnTx/>
                <a:uFillTx/>
                <a:latin typeface="Calibri"/>
                <a:ea typeface="Microsoft YaHei"/>
                <a:cs typeface="+mn-cs"/>
              </a:rPr>
              <a:t>văn</a:t>
            </a:r>
            <a:endParaRPr kumimoji="0" lang="en-US" sz="3200" b="0" i="0" u="none" strike="noStrike" kern="0" cap="none" spc="0" normalizeH="0" baseline="0" noProof="0" dirty="0">
              <a:ln>
                <a:noFill/>
              </a:ln>
              <a:solidFill>
                <a:srgbClr val="000000"/>
              </a:solidFill>
              <a:effectLst/>
              <a:uLnTx/>
              <a:uFillTx/>
              <a:latin typeface="Calibri"/>
              <a:ea typeface="Microsoft YaHei"/>
              <a:cs typeface="+mn-cs"/>
            </a:endParaRPr>
          </a:p>
        </p:txBody>
      </p:sp>
      <p:sp>
        <p:nvSpPr>
          <p:cNvPr id="9" name="圆角矩形 21">
            <a:extLst>
              <a:ext uri="{FF2B5EF4-FFF2-40B4-BE49-F238E27FC236}">
                <a16:creationId xmlns:a16="http://schemas.microsoft.com/office/drawing/2014/main" id="{6FAC88B9-C578-4E37-B702-48ACD857943A}"/>
              </a:ext>
            </a:extLst>
          </p:cNvPr>
          <p:cNvSpPr/>
          <p:nvPr/>
        </p:nvSpPr>
        <p:spPr>
          <a:xfrm>
            <a:off x="217099" y="1574665"/>
            <a:ext cx="11646914" cy="978036"/>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viết</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hoa</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cuối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sử</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dụng</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dấu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phù</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hợp</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
        <p:nvSpPr>
          <p:cNvPr id="10" name="圆角矩形 21">
            <a:extLst>
              <a:ext uri="{FF2B5EF4-FFF2-40B4-BE49-F238E27FC236}">
                <a16:creationId xmlns:a16="http://schemas.microsoft.com/office/drawing/2014/main" id="{CA5F833D-71FB-499D-BD6E-645FF3D7518E}"/>
              </a:ext>
            </a:extLst>
          </p:cNvPr>
          <p:cNvSpPr/>
          <p:nvPr/>
        </p:nvSpPr>
        <p:spPr>
          <a:xfrm>
            <a:off x="327987" y="3161380"/>
            <a:ext cx="6388821" cy="1143920"/>
          </a:xfrm>
          <a:prstGeom prst="roundRect">
            <a:avLst>
              <a:gd name="adj" fmla="val 12230"/>
            </a:avLst>
          </a:prstGeom>
          <a:solidFill>
            <a:srgbClr val="FFFFFF"/>
          </a:solidFill>
          <a:ln w="76200" cap="flat" cmpd="sng" algn="ctr">
            <a:solidFill>
              <a:schemeClr val="accent1"/>
            </a:solidFill>
            <a:prstDash val="dash"/>
            <a:miter lim="800000"/>
          </a:ln>
          <a:effectLst>
            <a:outerShdw blurRad="50800" dist="38100" dir="2700000" algn="tl"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Câu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đầu</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tiên</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lùi</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a:t>
            </a:r>
            <a:r>
              <a:rPr kumimoji="0" lang="en-US" altLang="zh-CN" sz="4000" b="1" i="0" u="none" strike="noStrike" kern="0" cap="none" spc="0" normalizeH="0" baseline="0" noProof="0" dirty="0" err="1">
                <a:ln>
                  <a:noFill/>
                </a:ln>
                <a:solidFill>
                  <a:srgbClr val="C00000"/>
                </a:solidFill>
                <a:effectLst/>
                <a:uLnTx/>
                <a:uFillTx/>
                <a:latin typeface="Calibri"/>
                <a:ea typeface="微软雅黑"/>
                <a:cs typeface="+mn-cs"/>
              </a:rPr>
              <a:t>vào</a:t>
            </a:r>
            <a:r>
              <a:rPr kumimoji="0" lang="en-US" altLang="zh-CN" sz="4000" b="1" i="0" u="none" strike="noStrike" kern="0" cap="none" spc="0" normalizeH="0" baseline="0" noProof="0" dirty="0">
                <a:ln>
                  <a:noFill/>
                </a:ln>
                <a:solidFill>
                  <a:srgbClr val="C00000"/>
                </a:solidFill>
                <a:effectLst/>
                <a:uLnTx/>
                <a:uFillTx/>
                <a:latin typeface="Calibri"/>
                <a:ea typeface="微软雅黑"/>
                <a:cs typeface="+mn-cs"/>
              </a:rPr>
              <a:t> 1 ô</a:t>
            </a:r>
            <a:endParaRPr kumimoji="0" lang="zh-CN" altLang="en-US" sz="4000" b="1" i="0" u="none" strike="noStrike" kern="0" cap="none" spc="0" normalizeH="0" baseline="0" noProof="0" dirty="0">
              <a:ln>
                <a:noFill/>
              </a:ln>
              <a:solidFill>
                <a:srgbClr val="C00000"/>
              </a:solidFill>
              <a:effectLst/>
              <a:uLnTx/>
              <a:uFillTx/>
              <a:latin typeface="Calibri"/>
              <a:ea typeface="微软雅黑"/>
              <a:cs typeface="+mn-cs"/>
            </a:endParaRPr>
          </a:p>
        </p:txBody>
      </p:sp>
    </p:spTree>
    <p:extLst>
      <p:ext uri="{BB962C8B-B14F-4D97-AF65-F5344CB8AC3E}">
        <p14:creationId xmlns:p14="http://schemas.microsoft.com/office/powerpoint/2010/main" val="236843244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873192"/>
            <a:ext cx="11669120" cy="471810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35394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Mẹ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là người mà em yêu quý nhất trong nhà. Mẹ em là bác sĩ. Ngoài những lúc làm việc tại bệnh viện, mẹ luôn dành thời gian để chăm sóc cho gia đình. Mẹ nấu cơm, dọn dẹp nhà cửa và giặt quần áo. Mẹ em nấu ăn rất ngon. Món nào em thích mẹ cũng có thể làm được. Em rất thương mẹ vì công việc của mẹ rất bận rộn. Em sẽ làm việc nhà giúp mẹ nhiều hơn để mẹ đỡ vất vả</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166344056"/>
      </p:ext>
    </p:extLst>
  </p:cSld>
  <p:clrMapOvr>
    <a:masterClrMapping/>
  </p:clrMapOvr>
  <p:transition spd="slow">
    <p:comb/>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B349BA-5DA9-4AAD-8C8D-DB6743346E4C}"/>
              </a:ext>
            </a:extLst>
          </p:cNvPr>
          <p:cNvPicPr>
            <a:picLocks noChangeAspect="1"/>
          </p:cNvPicPr>
          <p:nvPr/>
        </p:nvPicPr>
        <p:blipFill>
          <a:blip r:embed="rId4"/>
          <a:stretch>
            <a:fillRect/>
          </a:stretch>
        </p:blipFill>
        <p:spPr>
          <a:xfrm>
            <a:off x="3691956" y="168605"/>
            <a:ext cx="4340728" cy="1176630"/>
          </a:xfrm>
          <a:prstGeom prst="rect">
            <a:avLst/>
          </a:prstGeom>
        </p:spPr>
      </p:pic>
      <p:sp>
        <p:nvSpPr>
          <p:cNvPr id="6" name="TextBox 5">
            <a:extLst>
              <a:ext uri="{FF2B5EF4-FFF2-40B4-BE49-F238E27FC236}">
                <a16:creationId xmlns:a16="http://schemas.microsoft.com/office/drawing/2014/main" id="{A8909FB3-6162-44E7-B18C-2C4B0F71ACB3}"/>
              </a:ext>
            </a:extLst>
          </p:cNvPr>
          <p:cNvSpPr txBox="1"/>
          <p:nvPr/>
        </p:nvSpPr>
        <p:spPr>
          <a:xfrm>
            <a:off x="676275" y="2362200"/>
            <a:ext cx="7086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7" name="TextBox 6">
            <a:extLst>
              <a:ext uri="{FF2B5EF4-FFF2-40B4-BE49-F238E27FC236}">
                <a16:creationId xmlns:a16="http://schemas.microsoft.com/office/drawing/2014/main" id="{96FD6770-18D7-4171-A5BA-D2B9DE053736}"/>
              </a:ext>
            </a:extLst>
          </p:cNvPr>
          <p:cNvSpPr txBox="1"/>
          <p:nvPr/>
        </p:nvSpPr>
        <p:spPr>
          <a:xfrm>
            <a:off x="381000" y="2095500"/>
            <a:ext cx="7496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icrosoft YaHei"/>
              <a:cs typeface="+mn-cs"/>
            </a:endParaRPr>
          </a:p>
        </p:txBody>
      </p:sp>
      <p:pic>
        <p:nvPicPr>
          <p:cNvPr id="31" name="Picture 2" descr="F:\1-原创素材\1_mm1102\PPT\PPT_014\materaials\pageimg_g16.png">
            <a:extLst>
              <a:ext uri="{FF2B5EF4-FFF2-40B4-BE49-F238E27FC236}">
                <a16:creationId xmlns:a16="http://schemas.microsoft.com/office/drawing/2014/main" id="{433AEE78-B5D2-4486-B951-56D36C4A4067}"/>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69465" y="1504950"/>
            <a:ext cx="11669120" cy="53530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16218C91-7BE3-4500-BBF6-8D445C1A8D5B}"/>
              </a:ext>
            </a:extLst>
          </p:cNvPr>
          <p:cNvSpPr txBox="1"/>
          <p:nvPr/>
        </p:nvSpPr>
        <p:spPr>
          <a:xfrm>
            <a:off x="676274" y="2378017"/>
            <a:ext cx="10629901" cy="403187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trai của em tên là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14 tuổi</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Anh có nước da ngăm đen, mái tóc cắt ngắn, cặp mắt to và sáng. Nhờ nỗ lực không ngừng trong học tập nên anh luôn đạt danh hiệu học sinh giỏi toàn diện. Anh từng chia sẻ với em ước mơ trở thành một thuyền trưởng tàu viễn dương, được khám phá những chân trời mới. Anh </a:t>
            </a:r>
            <a:r>
              <a:rPr kumimoji="0" lang="en-US" sz="32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Tuấn</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rất ngăn nắp. Bàn học của anh lúc nào cũng gọn gang</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rất yêu quý anh, người anh trai gương mẫu và vô cùng thông minh</a:t>
            </a: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959565487"/>
      </p:ext>
    </p:extLst>
  </p:cSld>
  <p:clrMapOvr>
    <a:masterClrMapping/>
  </p:clrMapOvr>
  <p:transition spd="slow">
    <p:comb/>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未标题-1.png"/>
          <p:cNvPicPr>
            <a:picLocks noChangeAspect="1" noChangeArrowheads="1"/>
          </p:cNvPicPr>
          <p:nvPr/>
        </p:nvPicPr>
        <p:blipFill rotWithShape="1">
          <a:blip r:embed="rId3">
            <a:extLst>
              <a:ext uri="{28A0092B-C50C-407E-A947-70E740481C1C}">
                <a14:useLocalDpi xmlns:a14="http://schemas.microsoft.com/office/drawing/2010/main" val="0"/>
              </a:ext>
            </a:extLst>
          </a:blip>
          <a:srcRect t="5766"/>
          <a:stretch/>
        </p:blipFill>
        <p:spPr bwMode="auto">
          <a:xfrm>
            <a:off x="0" y="-1"/>
            <a:ext cx="12192000" cy="646105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0" y="6388866"/>
            <a:ext cx="12192000" cy="577535"/>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五边形 3">
            <a:extLst>
              <a:ext uri="{FF2B5EF4-FFF2-40B4-BE49-F238E27FC236}">
                <a16:creationId xmlns:a16="http://schemas.microsoft.com/office/drawing/2014/main" id="{92A9B990-E27D-4C3F-9004-CE45C76DDDE8}"/>
              </a:ext>
            </a:extLst>
          </p:cNvPr>
          <p:cNvSpPr/>
          <p:nvPr/>
        </p:nvSpPr>
        <p:spPr>
          <a:xfrm flipH="1">
            <a:off x="5229697" y="541329"/>
            <a:ext cx="6461404" cy="2093563"/>
          </a:xfrm>
          <a:prstGeom prst="homePlate">
            <a:avLst>
              <a:gd name="adj" fmla="val 27033"/>
            </a:avLst>
          </a:prstGeom>
          <a:solidFill>
            <a:schemeClr val="bg1"/>
          </a:solidFill>
          <a:ln>
            <a:solidFill>
              <a:schemeClr val="accent5">
                <a:lumMod val="75000"/>
              </a:schemeClr>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solidFill>
                  <a:srgbClr val="1F497D">
                    <a:lumMod val="75000"/>
                  </a:srgbClr>
                </a:solidFill>
              </a:ln>
              <a:solidFill>
                <a:prstClr val="white"/>
              </a:solidFill>
              <a:effectLst/>
              <a:uLnTx/>
              <a:uFillTx/>
              <a:latin typeface="Calibri"/>
              <a:ea typeface="宋体" panose="02010600030101010101" pitchFamily="2" charset="-122"/>
              <a:cs typeface="+mn-cs"/>
            </a:endParaRPr>
          </a:p>
        </p:txBody>
      </p:sp>
      <p:sp>
        <p:nvSpPr>
          <p:cNvPr id="10" name="椭圆 4">
            <a:extLst>
              <a:ext uri="{FF2B5EF4-FFF2-40B4-BE49-F238E27FC236}">
                <a16:creationId xmlns:a16="http://schemas.microsoft.com/office/drawing/2014/main" id="{820B07A0-44D3-462A-AC5C-49BB25A021CD}"/>
              </a:ext>
            </a:extLst>
          </p:cNvPr>
          <p:cNvSpPr/>
          <p:nvPr/>
        </p:nvSpPr>
        <p:spPr>
          <a:xfrm>
            <a:off x="5601474" y="1073582"/>
            <a:ext cx="882088" cy="882088"/>
          </a:xfrm>
          <a:prstGeom prst="ellipse">
            <a:avLst/>
          </a:prstGeom>
          <a:solidFill>
            <a:schemeClr val="accent5">
              <a:lumMod val="75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1" name="TextBox 10">
            <a:extLst>
              <a:ext uri="{FF2B5EF4-FFF2-40B4-BE49-F238E27FC236}">
                <a16:creationId xmlns:a16="http://schemas.microsoft.com/office/drawing/2014/main" id="{B326260C-4240-4C6B-8ADF-BFFDF57FD068}"/>
              </a:ext>
            </a:extLst>
          </p:cNvPr>
          <p:cNvSpPr txBox="1"/>
          <p:nvPr/>
        </p:nvSpPr>
        <p:spPr>
          <a:xfrm flipH="1">
            <a:off x="5654509" y="1211648"/>
            <a:ext cx="1081290" cy="647981"/>
          </a:xfrm>
          <a:prstGeom prst="rect">
            <a:avLst/>
          </a:prstGeom>
          <a:noFill/>
        </p:spPr>
        <p:txBody>
          <a:bodyPr wrap="squar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altLang="zh-CN"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03</a:t>
            </a:r>
            <a:endParaRPr kumimoji="0" lang="zh-CN" altLang="en-US" sz="3609"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3" name="TextBox 12">
            <a:extLst>
              <a:ext uri="{FF2B5EF4-FFF2-40B4-BE49-F238E27FC236}">
                <a16:creationId xmlns:a16="http://schemas.microsoft.com/office/drawing/2014/main" id="{E99E6DB1-FFD3-4CFE-B927-E015F05A87EC}"/>
              </a:ext>
            </a:extLst>
          </p:cNvPr>
          <p:cNvSpPr txBox="1"/>
          <p:nvPr/>
        </p:nvSpPr>
        <p:spPr>
          <a:xfrm>
            <a:off x="9416824" y="8036357"/>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w="190500">
                  <a:solidFill>
                    <a:srgbClr val="F79646">
                      <a:lumMod val="40000"/>
                      <a:lumOff val="60000"/>
                    </a:srgbClr>
                  </a:solidFill>
                </a:ln>
                <a:solidFill>
                  <a:srgbClr val="F79646">
                    <a:lumMod val="60000"/>
                    <a:lumOff val="40000"/>
                  </a:srgbClr>
                </a:solidFill>
                <a:effectLst/>
                <a:uLnTx/>
                <a:uFillTx/>
                <a:latin typeface="MTD Anydore" panose="02000500000000000000" pitchFamily="50" charset="0"/>
                <a:ea typeface="+mn-ea"/>
                <a:cs typeface="+mn-cs"/>
              </a:rPr>
              <a:t>Nhà văn tai ba</a:t>
            </a:r>
          </a:p>
        </p:txBody>
      </p:sp>
      <p:sp>
        <p:nvSpPr>
          <p:cNvPr id="3" name="TextBox 2">
            <a:extLst>
              <a:ext uri="{FF2B5EF4-FFF2-40B4-BE49-F238E27FC236}">
                <a16:creationId xmlns:a16="http://schemas.microsoft.com/office/drawing/2014/main" id="{5202EED3-C4A6-4A8E-9AE0-F3E93EEC76D7}"/>
              </a:ext>
            </a:extLst>
          </p:cNvPr>
          <p:cNvSpPr txBox="1"/>
          <p:nvPr/>
        </p:nvSpPr>
        <p:spPr>
          <a:xfrm>
            <a:off x="9416824" y="8036356"/>
            <a:ext cx="3862171" cy="987399"/>
          </a:xfrm>
          <a:prstGeom prst="rect">
            <a:avLst/>
          </a:prstGeom>
          <a:noFill/>
        </p:spPr>
        <p:txBody>
          <a:bodyPr wrap="none" rtlCol="0">
            <a:spAutoFit/>
          </a:bodyPr>
          <a:lstStyle/>
          <a:p>
            <a:pPr marL="0" marR="0" lvl="0" indent="0" algn="l" defTabSz="916777" rtl="0" eaLnBrk="1" fontAlgn="auto" latinLnBrk="0" hangingPunct="1">
              <a:lnSpc>
                <a:spcPct val="100000"/>
              </a:lnSpc>
              <a:spcBef>
                <a:spcPts val="0"/>
              </a:spcBef>
              <a:spcAft>
                <a:spcPts val="0"/>
              </a:spcAft>
              <a:buClrTx/>
              <a:buSzTx/>
              <a:buFontTx/>
              <a:buNone/>
              <a:tabLst/>
              <a:defRPr/>
            </a:pPr>
            <a:r>
              <a:rPr kumimoji="0" lang="en-US" sz="5815" b="0" i="0" u="none" strike="noStrike" kern="1200" cap="none" spc="0" normalizeH="0" baseline="0" noProof="0">
                <a:ln>
                  <a:noFill/>
                </a:ln>
                <a:solidFill>
                  <a:srgbClr val="F68D36"/>
                </a:solidFill>
                <a:effectLst/>
                <a:uLnTx/>
                <a:uFillTx/>
                <a:latin typeface="MTD Anydore" panose="02000500000000000000" pitchFamily="50" charset="0"/>
                <a:ea typeface="+mn-ea"/>
                <a:cs typeface="+mn-cs"/>
              </a:rPr>
              <a:t>Nhà văn tài ba</a:t>
            </a:r>
          </a:p>
        </p:txBody>
      </p:sp>
      <p:grpSp>
        <p:nvGrpSpPr>
          <p:cNvPr id="6" name="Group 5">
            <a:extLst>
              <a:ext uri="{FF2B5EF4-FFF2-40B4-BE49-F238E27FC236}">
                <a16:creationId xmlns:a16="http://schemas.microsoft.com/office/drawing/2014/main" id="{70E3E7D7-8A01-4673-9852-8725A0AD03A7}"/>
              </a:ext>
            </a:extLst>
          </p:cNvPr>
          <p:cNvGrpSpPr/>
          <p:nvPr/>
        </p:nvGrpSpPr>
        <p:grpSpPr>
          <a:xfrm>
            <a:off x="825997" y="3229499"/>
            <a:ext cx="2824171" cy="3595156"/>
            <a:chOff x="1476400" y="3315598"/>
            <a:chExt cx="2816980" cy="3586002"/>
          </a:xfrm>
        </p:grpSpPr>
        <p:sp>
          <p:nvSpPr>
            <p:cNvPr id="16" name="椭圆 55">
              <a:extLst>
                <a:ext uri="{FF2B5EF4-FFF2-40B4-BE49-F238E27FC236}">
                  <a16:creationId xmlns:a16="http://schemas.microsoft.com/office/drawing/2014/main" id="{C77DBD8D-7A09-475A-A598-2A4668625D8D}"/>
                </a:ext>
              </a:extLst>
            </p:cNvPr>
            <p:cNvSpPr/>
            <p:nvPr/>
          </p:nvSpPr>
          <p:spPr>
            <a:xfrm>
              <a:off x="1476400" y="6253528"/>
              <a:ext cx="2816980" cy="64807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zh-CN" altLang="en-US" sz="1805"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17" name="Picture 4" descr="F:\5351cc8d2b5ee.png">
              <a:extLst>
                <a:ext uri="{FF2B5EF4-FFF2-40B4-BE49-F238E27FC236}">
                  <a16:creationId xmlns:a16="http://schemas.microsoft.com/office/drawing/2014/main" id="{68AF3441-2ABC-4134-B85B-EC53AEC571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5771"/>
            <a:stretch/>
          </p:blipFill>
          <p:spPr bwMode="auto">
            <a:xfrm>
              <a:off x="1476400" y="3315598"/>
              <a:ext cx="2816980" cy="3243338"/>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6">
            <a:extLst>
              <a:ext uri="{FF2B5EF4-FFF2-40B4-BE49-F238E27FC236}">
                <a16:creationId xmlns:a16="http://schemas.microsoft.com/office/drawing/2014/main" id="{7A975DC1-7B67-47AE-9290-9C11549982EC}"/>
              </a:ext>
            </a:extLst>
          </p:cNvPr>
          <p:cNvPicPr>
            <a:picLocks noChangeAspect="1"/>
          </p:cNvPicPr>
          <p:nvPr/>
        </p:nvPicPr>
        <p:blipFill>
          <a:blip r:embed="rId5"/>
          <a:stretch>
            <a:fillRect/>
          </a:stretch>
        </p:blipFill>
        <p:spPr>
          <a:xfrm>
            <a:off x="6099668" y="676810"/>
            <a:ext cx="5200339" cy="2139881"/>
          </a:xfrm>
          <a:prstGeom prst="rect">
            <a:avLst/>
          </a:prstGeom>
        </p:spPr>
      </p:pic>
    </p:spTree>
    <p:extLst>
      <p:ext uri="{BB962C8B-B14F-4D97-AF65-F5344CB8AC3E}">
        <p14:creationId xmlns:p14="http://schemas.microsoft.com/office/powerpoint/2010/main" val="4200461932"/>
      </p:ext>
    </p:extLst>
  </p:cSld>
  <p:clrMapOvr>
    <a:masterClrMapping/>
  </p:clrMapOvr>
  <p:transition spd="slow">
    <p:comb/>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50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6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6000">
                                          <p:cBhvr additive="base">
                                            <p:cTn id="11" dur="500" fill="hold"/>
                                            <p:tgtEl>
                                              <p:spTgt spid="10"/>
                                            </p:tgtEl>
                                            <p:attrNameLst>
                                              <p:attrName>ppt_x</p:attrName>
                                            </p:attrNameLst>
                                          </p:cBhvr>
                                          <p:tavLst>
                                            <p:tav tm="0">
                                              <p:val>
                                                <p:strVal val="1+#ppt_w/2"/>
                                              </p:val>
                                            </p:tav>
                                            <p:tav tm="100000">
                                              <p:val>
                                                <p:strVal val="#ppt_x"/>
                                              </p:val>
                                            </p:tav>
                                          </p:tavLst>
                                        </p:anim>
                                        <p:anim calcmode="lin" valueType="num" p14:bounceEnd="66000">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6000">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14:bounceEnd="66000">
                                          <p:cBhvr additive="base">
                                            <p:cTn id="15" dur="500" fill="hold"/>
                                            <p:tgtEl>
                                              <p:spTgt spid="11"/>
                                            </p:tgtEl>
                                            <p:attrNameLst>
                                              <p:attrName>ppt_x</p:attrName>
                                            </p:attrNameLst>
                                          </p:cBhvr>
                                          <p:tavLst>
                                            <p:tav tm="0">
                                              <p:val>
                                                <p:strVal val="1+#ppt_w/2"/>
                                              </p:val>
                                            </p:tav>
                                            <p:tav tm="100000">
                                              <p:val>
                                                <p:strVal val="#ppt_x"/>
                                              </p:val>
                                            </p:tav>
                                          </p:tavLst>
                                        </p:anim>
                                        <p:anim calcmode="lin" valueType="num" p14:bounceEnd="66000">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14:presetBounceEnd="66000">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14:bounceEnd="66000">
                                          <p:cBhvr additive="base">
                                            <p:cTn id="19" dur="5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3"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3"/>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5CBF573-1E02-4370-89E2-ACF0F3DB54BE}"/>
              </a:ext>
            </a:extLst>
          </p:cNvPr>
          <p:cNvSpPr txBox="1"/>
          <p:nvPr/>
        </p:nvSpPr>
        <p:spPr>
          <a:xfrm>
            <a:off x="5029200" y="0"/>
            <a:ext cx="2390775" cy="1107996"/>
          </a:xfrm>
          <a:prstGeom prst="rect">
            <a:avLst/>
          </a:prstGeom>
          <a:noFill/>
        </p:spPr>
        <p:txBody>
          <a:bodyPr wrap="square" rtlCol="0">
            <a:spAutoFit/>
          </a:bodyPr>
          <a:lstStyle/>
          <a:p>
            <a:r>
              <a:rPr lang="en-US" sz="6600" dirty="0" err="1">
                <a:solidFill>
                  <a:srgbClr val="FFFF00"/>
                </a:solidFill>
              </a:rPr>
              <a:t>Ví</a:t>
            </a:r>
            <a:r>
              <a:rPr lang="en-US" sz="6600" dirty="0">
                <a:solidFill>
                  <a:srgbClr val="FFFF00"/>
                </a:solidFill>
              </a:rPr>
              <a:t> </a:t>
            </a:r>
            <a:r>
              <a:rPr lang="en-US" sz="6600" dirty="0" err="1">
                <a:solidFill>
                  <a:srgbClr val="FFFF00"/>
                </a:solidFill>
              </a:rPr>
              <a:t>dụ</a:t>
            </a:r>
            <a:endParaRPr lang="en-US" sz="6600" dirty="0">
              <a:solidFill>
                <a:srgbClr val="FFFF00"/>
              </a:solidFill>
            </a:endParaRPr>
          </a:p>
        </p:txBody>
      </p:sp>
      <p:sp>
        <p:nvSpPr>
          <p:cNvPr id="3" name="TextBox 2">
            <a:extLst>
              <a:ext uri="{FF2B5EF4-FFF2-40B4-BE49-F238E27FC236}">
                <a16:creationId xmlns:a16="http://schemas.microsoft.com/office/drawing/2014/main" id="{68118A44-96A2-4122-8FD8-CB42046C32F1}"/>
              </a:ext>
            </a:extLst>
          </p:cNvPr>
          <p:cNvSpPr txBox="1"/>
          <p:nvPr/>
        </p:nvSpPr>
        <p:spPr>
          <a:xfrm>
            <a:off x="2590800" y="1321247"/>
            <a:ext cx="9505950" cy="5386090"/>
          </a:xfrm>
          <a:prstGeom prst="rect">
            <a:avLst/>
          </a:prstGeom>
          <a:noFill/>
        </p:spPr>
        <p:txBody>
          <a:bodyPr wrap="square" rtlCol="0">
            <a:spAutoFit/>
          </a:bodyPr>
          <a:lstStyle/>
          <a:p>
            <a:pPr algn="ctr"/>
            <a:r>
              <a:rPr lang="vi-VN" sz="36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(Theo Ngô </a:t>
            </a:r>
            <a:r>
              <a:rPr lang="en-US" sz="2800" dirty="0" err="1">
                <a:latin typeface="Arial-Rounded" panose="020B0500000000000000" pitchFamily="34" charset="0"/>
                <a:ea typeface="Arial-Rounded" panose="020B0500000000000000" pitchFamily="34" charset="0"/>
                <a:cs typeface="Arial-Rounded" panose="020B0500000000000000" pitchFamily="34" charset="0"/>
              </a:rPr>
              <a:t>Quân</a:t>
            </a:r>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latin typeface="Arial-Rounded" panose="020B0500000000000000" pitchFamily="34" charset="0"/>
                <a:ea typeface="Arial-Rounded" panose="020B0500000000000000" pitchFamily="34" charset="0"/>
                <a:cs typeface="Arial-Rounded" panose="020B0500000000000000" pitchFamily="34" charset="0"/>
              </a:rPr>
              <a:t>Miện</a:t>
            </a:r>
            <a:r>
              <a:rPr lang="en-US" sz="2800" dirty="0">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6" name="Picture 5">
            <a:extLst>
              <a:ext uri="{FF2B5EF4-FFF2-40B4-BE49-F238E27FC236}">
                <a16:creationId xmlns:a16="http://schemas.microsoft.com/office/drawing/2014/main" id="{5A8CCABE-E512-4540-B4A2-5FB04977E837}"/>
              </a:ext>
            </a:extLst>
          </p:cNvPr>
          <p:cNvPicPr>
            <a:picLocks noChangeAspect="1"/>
          </p:cNvPicPr>
          <p:nvPr/>
        </p:nvPicPr>
        <p:blipFill>
          <a:blip r:embed="rId5"/>
          <a:stretch>
            <a:fillRect/>
          </a:stretch>
        </p:blipFill>
        <p:spPr>
          <a:xfrm>
            <a:off x="56801" y="3645961"/>
            <a:ext cx="2533999" cy="3146103"/>
          </a:xfrm>
          <a:prstGeom prst="rect">
            <a:avLst/>
          </a:prstGeom>
        </p:spPr>
      </p:pic>
    </p:spTree>
    <p:extLst>
      <p:ext uri="{BB962C8B-B14F-4D97-AF65-F5344CB8AC3E}">
        <p14:creationId xmlns:p14="http://schemas.microsoft.com/office/powerpoint/2010/main" val="38015705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pic>
        <p:nvPicPr>
          <p:cNvPr id="11" name="Picture 10">
            <a:extLst>
              <a:ext uri="{FF2B5EF4-FFF2-40B4-BE49-F238E27FC236}">
                <a16:creationId xmlns:a16="http://schemas.microsoft.com/office/drawing/2014/main" id="{D028E1FD-3543-4F02-B38A-4E007D67C9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6780" y="1166897"/>
            <a:ext cx="8412999" cy="2262105"/>
          </a:xfrm>
          <a:prstGeom prst="rect">
            <a:avLst/>
          </a:prstGeom>
        </p:spPr>
      </p:pic>
      <p:pic>
        <p:nvPicPr>
          <p:cNvPr id="4" name="Picture 3" descr="F:\未标题-1.png">
            <a:extLst>
              <a:ext uri="{FF2B5EF4-FFF2-40B4-BE49-F238E27FC236}">
                <a16:creationId xmlns:a16="http://schemas.microsoft.com/office/drawing/2014/main" id="{FBCDE6C3-5C39-4867-80B5-B209763F6F8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7326" t="18942" r="23264" b="17870"/>
          <a:stretch/>
        </p:blipFill>
        <p:spPr bwMode="auto">
          <a:xfrm>
            <a:off x="9235940" y="2716882"/>
            <a:ext cx="3322113" cy="42484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50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anim calcmode="lin" valueType="num">
                                      <p:cBhvr>
                                        <p:cTn id="14" dur="750" fill="hold"/>
                                        <p:tgtEl>
                                          <p:spTgt spid="4"/>
                                        </p:tgtEl>
                                        <p:attrNameLst>
                                          <p:attrName>ppt_x</p:attrName>
                                        </p:attrNameLst>
                                      </p:cBhvr>
                                      <p:tavLst>
                                        <p:tav tm="0">
                                          <p:val>
                                            <p:strVal val="#ppt_x"/>
                                          </p:val>
                                        </p:tav>
                                        <p:tav tm="100000">
                                          <p:val>
                                            <p:strVal val="#ppt_x"/>
                                          </p:val>
                                        </p:tav>
                                      </p:tavLst>
                                    </p:anim>
                                    <p:anim calcmode="lin" valueType="num">
                                      <p:cBhvr>
                                        <p:cTn id="15" dur="7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64</TotalTime>
  <Words>469</Words>
  <Application>Microsoft Office PowerPoint</Application>
  <PresentationFormat>Widescreen</PresentationFormat>
  <Paragraphs>28</Paragraphs>
  <Slides>9</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微软雅黑</vt:lpstr>
      <vt:lpstr>Arial</vt:lpstr>
      <vt:lpstr>Arial-Rounded</vt:lpstr>
      <vt:lpstr>Calibri</vt:lpstr>
      <vt:lpstr>Calibri Light</vt:lpstr>
      <vt:lpstr>Gloria Hallelujah</vt:lpstr>
      <vt:lpstr>MTD Anydore</vt:lpstr>
      <vt:lpstr>Pattaya</vt:lpstr>
      <vt:lpstr>1_Office 主题</vt:lpstr>
      <vt:lpstr>2_jeppt.com</vt:lpstr>
      <vt:lpstr>Office 主题</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Administrator</cp:lastModifiedBy>
  <cp:revision>14</cp:revision>
  <dcterms:created xsi:type="dcterms:W3CDTF">2022-06-21T08:03:24Z</dcterms:created>
  <dcterms:modified xsi:type="dcterms:W3CDTF">2025-10-07T03:17:46Z</dcterms:modified>
</cp:coreProperties>
</file>