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57" r:id="rId3"/>
    <p:sldId id="297" r:id="rId4"/>
    <p:sldId id="298" r:id="rId5"/>
    <p:sldId id="299" r:id="rId6"/>
    <p:sldId id="301" r:id="rId7"/>
    <p:sldId id="302" r:id="rId8"/>
    <p:sldId id="303" r:id="rId9"/>
    <p:sldId id="270" r:id="rId10"/>
    <p:sldId id="300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1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694" r:id="rId4"/>
    <p:sldLayoutId id="2147483691" r:id="rId5"/>
    <p:sldLayoutId id="2147483690" r:id="rId6"/>
    <p:sldLayoutId id="2147483682" r:id="rId7"/>
    <p:sldLayoutId id="2147483681" r:id="rId8"/>
    <p:sldLayoutId id="2147483673" r:id="rId9"/>
    <p:sldLayoutId id="2147483672" r:id="rId10"/>
    <p:sldLayoutId id="2147483662" r:id="rId11"/>
    <p:sldLayoutId id="214748366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5" r:id="rId29"/>
    <p:sldLayoutId id="2147483684" r:id="rId30"/>
    <p:sldLayoutId id="2147483683" r:id="rId31"/>
    <p:sldLayoutId id="2147483680" r:id="rId32"/>
    <p:sldLayoutId id="2147483679" r:id="rId33"/>
    <p:sldLayoutId id="2147483678" r:id="rId34"/>
    <p:sldLayoutId id="2147483677" r:id="rId35"/>
    <p:sldLayoutId id="2147483676" r:id="rId36"/>
    <p:sldLayoutId id="2147483675" r:id="rId37"/>
    <p:sldLayoutId id="2147483674" r:id="rId38"/>
    <p:sldLayoutId id="2147483671" r:id="rId39"/>
    <p:sldLayoutId id="2147483670" r:id="rId40"/>
    <p:sldLayoutId id="2147483669" r:id="rId41"/>
    <p:sldLayoutId id="2147483668" r:id="rId42"/>
    <p:sldLayoutId id="2147483664" r:id="rId43"/>
    <p:sldLayoutId id="2147483663" r:id="rId44"/>
    <p:sldLayoutId id="2147483656" r:id="rId45"/>
    <p:sldLayoutId id="2147483657" r:id="rId46"/>
    <p:sldLayoutId id="2147483658" r:id="rId47"/>
    <p:sldLayoutId id="2147483659" r:id="rId48"/>
    <p:sldLayoutId id="2147483667" r:id="rId49"/>
    <p:sldLayoutId id="2147483666" r:id="rId50"/>
    <p:sldLayoutId id="2147483665" r:id="rId51"/>
    <p:sldLayoutId id="2147483701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49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ơm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ơp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20744" r="15700" b="20745"/>
          <a:stretch/>
        </p:blipFill>
        <p:spPr>
          <a:xfrm>
            <a:off x="658368" y="1472184"/>
            <a:ext cx="1086358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525" y="4812124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7" y="31115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6406" y="5842000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600" noProof="0" dirty="0">
                <a:solidFill>
                  <a:srgbClr val="FF0000"/>
                </a:solidFill>
                <a:latin typeface="UTM Avo" panose="02040603050506020204" pitchFamily="18" charset="0"/>
              </a:rPr>
              <a:t>49: </a:t>
            </a:r>
            <a:r>
              <a:rPr lang="en-US" sz="3600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ơm</a:t>
            </a:r>
            <a:r>
              <a:rPr lang="en-US" sz="3600" noProof="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3600" noProof="0" dirty="0">
                <a:solidFill>
                  <a:srgbClr val="FF0000"/>
                </a:solidFill>
                <a:latin typeface="UTM Avo" panose="02040603050506020204" pitchFamily="18" charset="0"/>
              </a:rPr>
              <a:t>p (</a:t>
            </a:r>
            <a:r>
              <a:rPr lang="en-US" sz="3600" noProof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noProof="0">
                <a:solidFill>
                  <a:srgbClr val="FF0000"/>
                </a:solidFill>
                <a:latin typeface="UTM Avo" panose="02040603050506020204" pitchFamily="18" charset="0"/>
              </a:rPr>
              <a:t> 2)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8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30286" y="791028"/>
            <a:ext cx="7336972" cy="4971144"/>
            <a:chOff x="2177143" y="602342"/>
            <a:chExt cx="7336972" cy="4971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2335" t="32093" r="31817" b="7589"/>
            <a:stretch/>
          </p:blipFill>
          <p:spPr>
            <a:xfrm>
              <a:off x="2191657" y="1161143"/>
              <a:ext cx="5965372" cy="441234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177143" y="1103086"/>
              <a:ext cx="2888343" cy="4644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799943" y="602342"/>
              <a:ext cx="2714172" cy="14659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55583" y="166078"/>
            <a:ext cx="24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171" y="464458"/>
            <a:ext cx="10842171" cy="5239657"/>
            <a:chOff x="812800" y="696686"/>
            <a:chExt cx="10014856" cy="43978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069" t="28125" r="12295" b="12549"/>
            <a:stretch/>
          </p:blipFill>
          <p:spPr>
            <a:xfrm>
              <a:off x="856341" y="725714"/>
              <a:ext cx="9971315" cy="43397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12800" y="696686"/>
              <a:ext cx="3135086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1314" y="4862286"/>
              <a:ext cx="5936342" cy="23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321815" y="2091509"/>
            <a:ext cx="1798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42272" y="3499395"/>
            <a:ext cx="1203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3187" y="4254138"/>
            <a:ext cx="1537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171" y="464458"/>
            <a:ext cx="10842171" cy="5239657"/>
            <a:chOff x="812800" y="696686"/>
            <a:chExt cx="10014856" cy="43978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069" t="28125" r="12295" b="12549"/>
            <a:stretch/>
          </p:blipFill>
          <p:spPr>
            <a:xfrm>
              <a:off x="856341" y="725714"/>
              <a:ext cx="9971315" cy="43397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12800" y="696686"/>
              <a:ext cx="3135086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1314" y="4862286"/>
              <a:ext cx="5936342" cy="23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2458" y="145142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0401" y="126676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2458" y="217900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458" y="29084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2458" y="354507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7495" y="354507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3610" y="35341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458" y="424271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790" y="42379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8916" y="4956120"/>
            <a:ext cx="53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7356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171" y="464458"/>
            <a:ext cx="10842171" cy="5239657"/>
            <a:chOff x="812800" y="696686"/>
            <a:chExt cx="10014856" cy="43978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069" t="28125" r="12295" b="12549"/>
            <a:stretch/>
          </p:blipFill>
          <p:spPr>
            <a:xfrm>
              <a:off x="856341" y="725714"/>
              <a:ext cx="9971315" cy="43397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12800" y="696686"/>
              <a:ext cx="3135086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1314" y="4862286"/>
              <a:ext cx="5936342" cy="23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5298" y="1595867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298" y="3780954"/>
            <a:ext cx="3273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2171" y="464458"/>
            <a:ext cx="10842171" cy="5239657"/>
            <a:chOff x="812800" y="696686"/>
            <a:chExt cx="10014856" cy="43978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069" t="28125" r="12295" b="12549"/>
            <a:stretch/>
          </p:blipFill>
          <p:spPr>
            <a:xfrm>
              <a:off x="856341" y="725714"/>
              <a:ext cx="9971315" cy="43397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12800" y="696686"/>
              <a:ext cx="3135086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1314" y="4862286"/>
              <a:ext cx="5936342" cy="23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3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r="12325"/>
          <a:stretch/>
        </p:blipFill>
        <p:spPr>
          <a:xfrm>
            <a:off x="256032" y="749276"/>
            <a:ext cx="11560002" cy="470969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86223" y="2823029"/>
            <a:ext cx="1083057" cy="1438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86223" y="2823029"/>
            <a:ext cx="1083057" cy="1317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1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80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15</cp:revision>
  <dcterms:created xsi:type="dcterms:W3CDTF">2021-11-07T09:12:58Z</dcterms:created>
  <dcterms:modified xsi:type="dcterms:W3CDTF">2025-10-30T08:02:59Z</dcterms:modified>
</cp:coreProperties>
</file>