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6" r:id="rId2"/>
    <p:sldId id="258" r:id="rId3"/>
    <p:sldId id="260" r:id="rId4"/>
    <p:sldId id="261" r:id="rId5"/>
    <p:sldId id="262" r:id="rId6"/>
    <p:sldId id="263" r:id="rId7"/>
    <p:sldId id="264" r:id="rId8"/>
    <p:sldId id="281" r:id="rId9"/>
    <p:sldId id="266" r:id="rId10"/>
    <p:sldId id="267" r:id="rId11"/>
    <p:sldId id="268" r:id="rId12"/>
    <p:sldId id="269" r:id="rId13"/>
    <p:sldId id="270" r:id="rId14"/>
    <p:sldId id="272" r:id="rId15"/>
    <p:sldId id="289" r:id="rId16"/>
    <p:sldId id="276" r:id="rId17"/>
    <p:sldId id="290" r:id="rId18"/>
    <p:sldId id="278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929EE-6C9A-410C-B834-9F69CAD30E1D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AE1CE-4381-42D4-9197-3EB13AC06A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7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1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B6A8AD-F3E6-47DE-B783-16C0EDA737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8707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546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90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89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8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1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4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70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8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25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1634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05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91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269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76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794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702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72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850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505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70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19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090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019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2370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59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9280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57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4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7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56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0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73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68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05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55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90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3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4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6B42-BB59-496B-A9E7-B77A14685A46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8C5DD-D958-4CC9-93DB-762EE07E74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46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2" r:id="rId3"/>
    <p:sldLayoutId id="2147483681" r:id="rId4"/>
    <p:sldLayoutId id="2147483673" r:id="rId5"/>
    <p:sldLayoutId id="2147483672" r:id="rId6"/>
    <p:sldLayoutId id="2147483662" r:id="rId7"/>
    <p:sldLayoutId id="2147483661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86" r:id="rId14"/>
    <p:sldLayoutId id="2147483685" r:id="rId15"/>
    <p:sldLayoutId id="2147483684" r:id="rId16"/>
    <p:sldLayoutId id="2147483683" r:id="rId17"/>
    <p:sldLayoutId id="2147483680" r:id="rId18"/>
    <p:sldLayoutId id="2147483679" r:id="rId19"/>
    <p:sldLayoutId id="2147483678" r:id="rId20"/>
    <p:sldLayoutId id="2147483677" r:id="rId21"/>
    <p:sldLayoutId id="2147483676" r:id="rId22"/>
    <p:sldLayoutId id="2147483675" r:id="rId23"/>
    <p:sldLayoutId id="2147483674" r:id="rId24"/>
    <p:sldLayoutId id="2147483671" r:id="rId25"/>
    <p:sldLayoutId id="2147483670" r:id="rId26"/>
    <p:sldLayoutId id="2147483669" r:id="rId27"/>
    <p:sldLayoutId id="2147483668" r:id="rId28"/>
    <p:sldLayoutId id="2147483664" r:id="rId29"/>
    <p:sldLayoutId id="2147483663" r:id="rId30"/>
    <p:sldLayoutId id="2147483656" r:id="rId31"/>
    <p:sldLayoutId id="2147483657" r:id="rId32"/>
    <p:sldLayoutId id="2147483658" r:id="rId33"/>
    <p:sldLayoutId id="2147483659" r:id="rId34"/>
    <p:sldLayoutId id="2147483660" r:id="rId35"/>
    <p:sldLayoutId id="2147483667" r:id="rId36"/>
    <p:sldLayoutId id="2147483666" r:id="rId37"/>
    <p:sldLayoutId id="2147483665" r:id="rId38"/>
    <p:sldLayoutId id="2147483687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4082603" y="2448218"/>
            <a:ext cx="4636394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3683358" y="2751731"/>
            <a:ext cx="5679583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Bài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47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: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om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– </a:t>
            </a:r>
            <a:r>
              <a:rPr lang="vi-VN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op</a:t>
            </a:r>
            <a:r>
              <a:rPr lang="en-US" sz="3600" b="1" noProof="1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 (tiết 1)</a:t>
            </a: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5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9189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0" y="-13216"/>
            <a:ext cx="12192000" cy="68712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0392" y="3950208"/>
            <a:ext cx="11100816" cy="1569652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>
                <a:solidFill>
                  <a:srgbClr val="0070C0"/>
                </a:solidFill>
                <a:latin typeface="UTM Avo" panose="02040603050506020204" pitchFamily="18" charset="0"/>
              </a:rPr>
              <a:t>om           </a:t>
            </a:r>
            <a:r>
              <a:rPr lang="en-US" sz="9600" b="1">
                <a:solidFill>
                  <a:srgbClr val="FF0000"/>
                </a:solidFill>
                <a:latin typeface="UTM Avo" panose="02040603050506020204" pitchFamily="18" charset="0"/>
              </a:rPr>
              <a:t>op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3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4601" r="2890" b="5038"/>
          <a:stretch/>
        </p:blipFill>
        <p:spPr>
          <a:xfrm>
            <a:off x="-100584" y="-57244"/>
            <a:ext cx="12192000" cy="6871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6952" y="3027048"/>
            <a:ext cx="274574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7598" y="3897543"/>
            <a:ext cx="41532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đ</a:t>
            </a:r>
            <a:r>
              <a:rPr lang="en-US" sz="7200" b="1">
                <a:solidFill>
                  <a:srgbClr val="0070C0"/>
                </a:solidFill>
                <a:latin typeface="UTM Avo" panose="02040603050506020204" pitchFamily="18" charset="0"/>
              </a:rPr>
              <a:t>om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04735" y="3897543"/>
            <a:ext cx="5674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h</a:t>
            </a:r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</a:rPr>
              <a:t>ọp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4390" y="3901816"/>
            <a:ext cx="24354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đ</a:t>
            </a:r>
            <a:r>
              <a:rPr lang="en-US" sz="7200" b="1">
                <a:solidFill>
                  <a:srgbClr val="0070C0"/>
                </a:solidFill>
                <a:latin typeface="UTM Avo" panose="02040603050506020204" pitchFamily="18" charset="0"/>
              </a:rPr>
              <a:t>óm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94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93644" y="-976861"/>
            <a:ext cx="5698487" cy="84716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88336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12192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00200"/>
            <a:ext cx="2438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918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" y="-48078"/>
            <a:ext cx="12180626" cy="69060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8" y="404664"/>
            <a:ext cx="8187458" cy="579283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>
            <a:fillRect/>
          </a:stretch>
        </p:blipFill>
        <p:spPr>
          <a:xfrm flipH="1">
            <a:off x="476938" y="2170150"/>
            <a:ext cx="3977677" cy="32945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47928" y="3140968"/>
            <a:ext cx="4032448" cy="748458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16600" b="1" i="0" u="none" strike="noStrike" kern="1200" cap="none" spc="0" normalizeH="0" baseline="0" noProof="0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6600" b="1" i="0" u="none" strike="noStrike" kern="1200" cap="none" spc="0" normalizeH="0" baseline="0" noProof="0" dirty="0" err="1">
                <a:ln w="22225">
                  <a:solidFill>
                    <a:srgbClr val="C0504D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endParaRPr kumimoji="0" lang="en-US" sz="166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97145"/>
      </p:ext>
    </p:extLst>
  </p:cSld>
  <p:clrMapOvr>
    <a:masterClrMapping/>
  </p:clrMapOvr>
  <p:transition advClick="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6" b="5466"/>
          <a:stretch/>
        </p:blipFill>
        <p:spPr>
          <a:xfrm>
            <a:off x="359270" y="0"/>
            <a:ext cx="11253610" cy="671719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193792" y="3675888"/>
            <a:ext cx="111556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8714232" y="3712464"/>
            <a:ext cx="111556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563624" y="6698910"/>
            <a:ext cx="75895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395728" y="6698910"/>
            <a:ext cx="111556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983480" y="6695268"/>
            <a:ext cx="85953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476488" y="6698910"/>
            <a:ext cx="9418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636776" y="3714324"/>
            <a:ext cx="8595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627632" y="3805764"/>
            <a:ext cx="8595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9536438" y="6714285"/>
            <a:ext cx="8595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527294" y="6805725"/>
            <a:ext cx="85953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9822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3" descr="fbb63f59c772f80c241f5a32592359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3" y="0"/>
            <a:ext cx="12091987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37246" y="816563"/>
            <a:ext cx="6202339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12700">
                  <a:solidFill>
                    <a:srgbClr val="9BBB59">
                      <a:lumMod val="5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rgbClr val="F79646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727568606"/>
      </p:ext>
    </p:extLst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950630" y="41626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om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7880" y="5081661"/>
            <a:ext cx="4914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đ</a:t>
            </a:r>
            <a:r>
              <a:rPr lang="en-US" sz="7200" b="1" noProof="0">
                <a:latin typeface="UTM Avo" panose="02040603050506020204" pitchFamily="18" charset="0"/>
              </a:rPr>
              <a:t>om đóm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7398" y="5070114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0070C0"/>
                </a:solidFill>
                <a:latin typeface="UTM Avo" panose="02040603050506020204" pitchFamily="18" charset="0"/>
              </a:rPr>
              <a:t>om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4500" y="5081661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0070C0"/>
                </a:solidFill>
                <a:latin typeface="UTM Avo" panose="02040603050506020204" pitchFamily="18" charset="0"/>
              </a:rPr>
              <a:t>om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9" t="31341" r="36366" b="33634"/>
          <a:stretch/>
        </p:blipFill>
        <p:spPr>
          <a:xfrm>
            <a:off x="948588" y="2084578"/>
            <a:ext cx="4835951" cy="279898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7650345" y="41626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op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77070" y="5066688"/>
            <a:ext cx="4210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họp tổ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50345" y="5066688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</a:rPr>
              <a:t>op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5" t="13440" r="36775" b="26883"/>
          <a:stretch/>
        </p:blipFill>
        <p:spPr>
          <a:xfrm>
            <a:off x="7650345" y="2304859"/>
            <a:ext cx="3193560" cy="267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1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48" y="25558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86" y="2955295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27177" y="448623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032528" y="1110590"/>
            <a:ext cx="3842719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Dặn</a:t>
            </a: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dò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974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12" y="0"/>
            <a:ext cx="1222221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5640" y="1982450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0600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153" t="31297" r="11813" b="22438"/>
          <a:stretch/>
        </p:blipFill>
        <p:spPr>
          <a:xfrm>
            <a:off x="7991" y="0"/>
            <a:ext cx="12231216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8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576"/>
            <a:ext cx="12122443" cy="6897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66651" y="1971549"/>
            <a:ext cx="9502567" cy="1868557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Bài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</a:t>
            </a:r>
            <a:r>
              <a:rPr lang="en-US" sz="5400" b="1">
                <a:solidFill>
                  <a:schemeClr val="bg1"/>
                </a:solidFill>
                <a:latin typeface="UTM Avo" panose="02040603050506020204" pitchFamily="18" charset="0"/>
              </a:rPr>
              <a:t>47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: om - op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07368" y="476672"/>
            <a:ext cx="864096" cy="93610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220828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95600" y="2590800"/>
            <a:ext cx="6821099" cy="3352800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4046534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6662" y="41626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om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>
                  <a:solidFill>
                    <a:prstClr val="black"/>
                  </a:solidFill>
                  <a:latin typeface="UTM Avo" panose="02040603050506020204" pitchFamily="18" charset="0"/>
                </a:rPr>
                <a:t>o</a:t>
              </a: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m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18354" y="227687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o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 m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03912" y="5081661"/>
            <a:ext cx="4914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đ</a:t>
            </a:r>
            <a:r>
              <a:rPr lang="en-US" sz="7200" b="1" noProof="0">
                <a:latin typeface="UTM Avo" panose="02040603050506020204" pitchFamily="18" charset="0"/>
              </a:rPr>
              <a:t>om đóm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53430" y="5070114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0070C0"/>
                </a:solidFill>
                <a:latin typeface="UTM Avo" panose="02040603050506020204" pitchFamily="18" charset="0"/>
              </a:rPr>
              <a:t>om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0532" y="5081661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0070C0"/>
                </a:solidFill>
                <a:latin typeface="UTM Avo" panose="02040603050506020204" pitchFamily="18" charset="0"/>
              </a:rPr>
              <a:t>om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471710" y="6259534"/>
            <a:ext cx="2055848" cy="1090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984723" y="6293529"/>
            <a:ext cx="2055848" cy="1090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9" t="31341" r="36366" b="33634"/>
          <a:stretch/>
        </p:blipFill>
        <p:spPr>
          <a:xfrm>
            <a:off x="1204620" y="2084578"/>
            <a:ext cx="4835951" cy="279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5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6662" y="41626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op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080420" y="348549"/>
            <a:ext cx="3024336" cy="2376264"/>
            <a:chOff x="767408" y="1052736"/>
            <a:chExt cx="3024336" cy="2376264"/>
          </a:xfrm>
        </p:grpSpPr>
        <p:sp>
          <p:nvSpPr>
            <p:cNvPr id="5" name="Rectangle 4"/>
            <p:cNvSpPr/>
            <p:nvPr/>
          </p:nvSpPr>
          <p:spPr>
            <a:xfrm>
              <a:off x="767408" y="1052736"/>
              <a:ext cx="3024336" cy="2376264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911424" y="1196752"/>
              <a:ext cx="2736304" cy="100811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prstClr val="black"/>
                  </a:solidFill>
                  <a:latin typeface="UTM Avo" panose="02040603050506020204" pitchFamily="18" charset="0"/>
                </a:rPr>
                <a:t>op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979643" y="2288612"/>
              <a:ext cx="1299933" cy="1008112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>
                  <a:solidFill>
                    <a:srgbClr val="008000"/>
                  </a:solidFill>
                  <a:latin typeface="UTM Avo" panose="02040603050506020204" pitchFamily="18" charset="0"/>
                </a:rPr>
                <a:t>o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351584" y="2276872"/>
              <a:ext cx="1296144" cy="1008112"/>
            </a:xfrm>
            <a:prstGeom prst="roundRect">
              <a:avLst/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0" b="1" noProof="0" dirty="0">
                  <a:solidFill>
                    <a:srgbClr val="F40CC2"/>
                  </a:solidFill>
                  <a:latin typeface="UTM Avo" panose="02040603050506020204" pitchFamily="18" charset="0"/>
                </a:rPr>
                <a:t> p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40CC2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2241931" y="6043514"/>
            <a:ext cx="1799717" cy="9543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33387" y="4793307"/>
            <a:ext cx="4210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họp tổ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06662" y="4793307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</a:rPr>
              <a:t>op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5" t="13440" r="36775" b="26883"/>
          <a:stretch/>
        </p:blipFill>
        <p:spPr>
          <a:xfrm>
            <a:off x="2126380" y="2069188"/>
            <a:ext cx="3193560" cy="267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44360" y="1872332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o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05892" y="1872331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>
                <a:latin typeface="UTM Avo" panose="02040603050506020204" pitchFamily="18" charset="0"/>
              </a:rPr>
              <a:t>o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53933" y="1868728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noProof="0" dirty="0">
                <a:latin typeface="UTM Avo" panose="02040603050506020204" pitchFamily="18" charset="0"/>
              </a:rPr>
              <a:t>m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20738" y="1796991"/>
            <a:ext cx="2429691" cy="221598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3800" b="1" dirty="0">
                <a:latin typeface="UTM Avo" panose="02040603050506020204" pitchFamily="18" charset="0"/>
              </a:rPr>
              <a:t>p</a:t>
            </a:r>
            <a:endParaRPr kumimoji="0" lang="en-US" sz="1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4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445E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D03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950630" y="41626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om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7880" y="5081661"/>
            <a:ext cx="49145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đ</a:t>
            </a:r>
            <a:r>
              <a:rPr lang="en-US" sz="7200" b="1" noProof="0">
                <a:latin typeface="UTM Avo" panose="02040603050506020204" pitchFamily="18" charset="0"/>
              </a:rPr>
              <a:t>om đóm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97398" y="5070114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0070C0"/>
                </a:solidFill>
                <a:latin typeface="UTM Avo" panose="02040603050506020204" pitchFamily="18" charset="0"/>
              </a:rPr>
              <a:t>om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4500" y="5081661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0070C0"/>
                </a:solidFill>
                <a:latin typeface="UTM Avo" panose="02040603050506020204" pitchFamily="18" charset="0"/>
              </a:rPr>
              <a:t>om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19" t="31341" r="36366" b="33634"/>
          <a:stretch/>
        </p:blipFill>
        <p:spPr>
          <a:xfrm>
            <a:off x="948588" y="2084578"/>
            <a:ext cx="4835951" cy="2798988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7650345" y="416266"/>
            <a:ext cx="3032996" cy="140955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op</a:t>
            </a:r>
            <a:endParaRPr lang="en-US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77070" y="5066688"/>
            <a:ext cx="4210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latin typeface="UTM Avo" panose="02040603050506020204" pitchFamily="18" charset="0"/>
              </a:rPr>
              <a:t>họp tổ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50345" y="5066688"/>
            <a:ext cx="2429691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>
                <a:solidFill>
                  <a:srgbClr val="FF0000"/>
                </a:solidFill>
                <a:latin typeface="UTM Avo" panose="02040603050506020204" pitchFamily="18" charset="0"/>
              </a:rPr>
              <a:t>op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5" t="13440" r="36775" b="26883"/>
          <a:stretch/>
        </p:blipFill>
        <p:spPr>
          <a:xfrm>
            <a:off x="7650345" y="2304859"/>
            <a:ext cx="3193560" cy="267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446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8747020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89</Words>
  <Application>Microsoft Office PowerPoint</Application>
  <PresentationFormat>Widescreen</PresentationFormat>
  <Paragraphs>49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HP001 4 hàng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12</cp:revision>
  <dcterms:created xsi:type="dcterms:W3CDTF">2021-11-07T09:12:58Z</dcterms:created>
  <dcterms:modified xsi:type="dcterms:W3CDTF">2025-10-30T08:00:59Z</dcterms:modified>
</cp:coreProperties>
</file>