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7" r:id="rId2"/>
    <p:sldId id="258" r:id="rId3"/>
    <p:sldId id="259" r:id="rId4"/>
    <p:sldId id="261" r:id="rId5"/>
    <p:sldId id="262" r:id="rId6"/>
    <p:sldId id="279" r:id="rId7"/>
    <p:sldId id="265" r:id="rId8"/>
    <p:sldId id="263" r:id="rId9"/>
    <p:sldId id="280" r:id="rId10"/>
    <p:sldId id="285" r:id="rId11"/>
    <p:sldId id="267" r:id="rId12"/>
    <p:sldId id="268" r:id="rId13"/>
    <p:sldId id="269" r:id="rId14"/>
    <p:sldId id="270" r:id="rId15"/>
    <p:sldId id="272" r:id="rId16"/>
    <p:sldId id="282" r:id="rId17"/>
    <p:sldId id="283" r:id="rId18"/>
    <p:sldId id="284" r:id="rId19"/>
    <p:sldId id="274" r:id="rId20"/>
    <p:sldId id="275" r:id="rId21"/>
    <p:sldId id="281" r:id="rId22"/>
    <p:sldId id="276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171DF-19CF-4F91-A7E4-FC6FA27B5F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CFA0-AACF-483E-8A65-AA618653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6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3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9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3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8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6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7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69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5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0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D910-C71F-4AFE-8BB6-7FABF3F5099C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7E65A-DD73-46EF-A1CA-66644454C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64" r:id="rId16"/>
    <p:sldLayoutId id="2147483662" r:id="rId17"/>
    <p:sldLayoutId id="2147483661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43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i</a:t>
            </a:r>
            <a:r>
              <a:rPr lang="vi-VN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m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–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i</a:t>
            </a:r>
            <a:r>
              <a:rPr lang="vi-VN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999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90" y="640081"/>
            <a:ext cx="7520471" cy="342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238" y="4690872"/>
            <a:ext cx="1045444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UTM Avo" panose="02040603050506020204" pitchFamily="18" charset="0"/>
              </a:rPr>
              <a:t>    </a:t>
            </a:r>
            <a:r>
              <a:rPr lang="en-US" sz="3200" dirty="0" err="1">
                <a:latin typeface="UTM Avo" panose="02040603050506020204" pitchFamily="18" charset="0"/>
              </a:rPr>
              <a:t>Chim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bìm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</a:rPr>
              <a:t>bịp</a:t>
            </a:r>
            <a:r>
              <a:rPr lang="en-US" sz="3200" b="1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loại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chim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rừng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nhỏ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gà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đuôi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lông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nâu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kiếm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ăn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mặt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đất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lùm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cây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bụi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cỏ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tiếng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kêu</a:t>
            </a:r>
            <a:r>
              <a:rPr lang="en-US" sz="3200" dirty="0">
                <a:latin typeface="UTM Avo" panose="02040603050506020204" pitchFamily="18" charset="0"/>
              </a:rPr>
              <a:t> “</a:t>
            </a:r>
            <a:r>
              <a:rPr lang="en-US" sz="3200" dirty="0" err="1">
                <a:latin typeface="UTM Avo" panose="02040603050506020204" pitchFamily="18" charset="0"/>
              </a:rPr>
              <a:t>bìm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bịp</a:t>
            </a:r>
            <a:r>
              <a:rPr lang="en-US" sz="3200" dirty="0">
                <a:latin typeface="UTM Avo" panose="020406030505060202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5874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6816" y="3161262"/>
            <a:ext cx="8470828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im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</a:t>
            </a:r>
            <a:r>
              <a:rPr lang="en-US" sz="1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138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8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3541" y="3496407"/>
            <a:ext cx="81203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1500" b="1" noProof="0" dirty="0">
                <a:latin typeface="UTM Avo" panose="02040603050506020204" pitchFamily="18" charset="0"/>
              </a:rPr>
              <a:t>b</a:t>
            </a:r>
            <a:r>
              <a:rPr lang="en-US" sz="115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ìm</a:t>
            </a:r>
            <a:r>
              <a:rPr lang="en-US" sz="115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atin typeface="UTM Avo" panose="02040603050506020204" pitchFamily="18" charset="0"/>
              </a:rPr>
              <a:t>b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ịp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1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645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95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2409"/>
      </p:ext>
    </p:extLst>
  </p:cSld>
  <p:clrMapOvr>
    <a:masterClrMapping/>
  </p:clrMapOvr>
  <p:transition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18601"/>
            <a:ext cx="9756648" cy="6164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7494" y="2777024"/>
            <a:ext cx="13957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nhím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9369" y="2709593"/>
            <a:ext cx="13957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kịp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1614" y="2709593"/>
            <a:ext cx="20236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tím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494" y="5778929"/>
            <a:ext cx="20236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kìm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5425" y="5797217"/>
            <a:ext cx="20236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chim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1614" y="5731645"/>
            <a:ext cx="15267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nhíp</a:t>
            </a:r>
            <a:endParaRPr lang="en-US" sz="4000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987494" y="3482229"/>
            <a:ext cx="13134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51620" y="3434132"/>
            <a:ext cx="8153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2"/>
          </p:cNvCxnSpPr>
          <p:nvPr/>
        </p:nvCxnSpPr>
        <p:spPr>
          <a:xfrm>
            <a:off x="1987494" y="6482803"/>
            <a:ext cx="1011837" cy="40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06766" y="6523098"/>
            <a:ext cx="12403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44312" y="3434132"/>
            <a:ext cx="815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44312" y="3562148"/>
            <a:ext cx="815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407957" y="6482803"/>
            <a:ext cx="1056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07957" y="6610819"/>
            <a:ext cx="1056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8" t="5492" r="32708" b="45870"/>
          <a:stretch/>
        </p:blipFill>
        <p:spPr>
          <a:xfrm>
            <a:off x="2999232" y="988730"/>
            <a:ext cx="5907023" cy="51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298" r="7246" b="12250"/>
          <a:stretch/>
        </p:blipFill>
        <p:spPr>
          <a:xfrm>
            <a:off x="3346704" y="182880"/>
            <a:ext cx="5779008" cy="4032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798" y="4215384"/>
            <a:ext cx="152675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nhíp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52" y="5428488"/>
            <a:ext cx="116097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Nhíp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dụng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cụ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thường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tóc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bạc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tóc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sâu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lông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mày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179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1" y="106900"/>
            <a:ext cx="11558016" cy="67511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82294" y="2283319"/>
            <a:ext cx="6875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24629" y="1709928"/>
            <a:ext cx="2344851" cy="1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23682" y="2765270"/>
            <a:ext cx="1867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914570" y="1728216"/>
            <a:ext cx="2344851" cy="1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2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4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" y="0"/>
            <a:ext cx="12411456" cy="724656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1792" y="547720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621792" y="1095440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216870" y="484172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192432" y="484172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925030" y="1122872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10847294" y="1122872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566928" y="2366004"/>
            <a:ext cx="301752" cy="301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688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9304" y="4188963"/>
            <a:ext cx="409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bìm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bịp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076" y="418897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03" y="1545337"/>
            <a:ext cx="5859100" cy="3552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1652" y="419741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382" y="0"/>
            <a:ext cx="744158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im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92691548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635"/>
            <a:ext cx="12470299" cy="34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2988" y="1971549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UTM Avo" panose="02040603050506020204" pitchFamily="18" charset="0"/>
              </a:rPr>
              <a:t>43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im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5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i</a:t>
            </a:r>
            <a:r>
              <a:rPr lang="en-US" sz="5400" b="1" noProof="0" dirty="0">
                <a:solidFill>
                  <a:schemeClr val="bg1"/>
                </a:solidFill>
                <a:latin typeface="UTM Avo" panose="02040603050506020204" pitchFamily="18" charset="0"/>
              </a:rPr>
              <a:t>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3715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5657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19576" y="1051992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09736" y="1051991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4089" y="3140013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im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88089" y="3104009"/>
            <a:ext cx="3024336" cy="2376264"/>
            <a:chOff x="767408" y="1052736"/>
            <a:chExt cx="3024336" cy="2376264"/>
          </a:xfrm>
        </p:grpSpPr>
        <p:sp>
          <p:nvSpPr>
            <p:cNvPr id="10" name="Rectangle 9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i</a:t>
              </a:r>
              <a:r>
                <a:rPr lang="en-US" sz="6000" b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6000" b="1" dirty="0">
                  <a:solidFill>
                    <a:srgbClr val="F40CC2"/>
                  </a:solidFill>
                  <a:latin typeface="UTM Avo" panose="02040603050506020204" pitchFamily="18" charset="0"/>
                </a:rPr>
                <a:t>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52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8265" y="1576247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3000" y="1585390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070" y="1576248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2956" y="1576249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D0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9304" y="4188963"/>
            <a:ext cx="409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bìm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bịp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076" y="418897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25" y="941833"/>
            <a:ext cx="5859100" cy="3552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1652" y="419741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9304" y="4188963"/>
            <a:ext cx="409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atin typeface="UTM Avo" panose="02040603050506020204" pitchFamily="18" charset="0"/>
              </a:rPr>
              <a:t>bìm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latin typeface="UTM Avo" panose="02040603050506020204" pitchFamily="18" charset="0"/>
              </a:rPr>
              <a:t>bịp</a:t>
            </a:r>
            <a:r>
              <a:rPr lang="en-US" sz="7200" b="1" dirty="0"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0076" y="418897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503" y="1545337"/>
            <a:ext cx="5859100" cy="3552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09537" y="419741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382" y="0"/>
            <a:ext cx="744158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im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165793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152</Words>
  <Application>Microsoft Office PowerPoint</Application>
  <PresentationFormat>Custom</PresentationFormat>
  <Paragraphs>53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14</cp:revision>
  <dcterms:created xsi:type="dcterms:W3CDTF">2021-10-30T15:33:51Z</dcterms:created>
  <dcterms:modified xsi:type="dcterms:W3CDTF">2025-10-29T22:42:44Z</dcterms:modified>
</cp:coreProperties>
</file>