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3" r:id="rId2"/>
    <p:sldId id="258" r:id="rId3"/>
    <p:sldId id="290" r:id="rId4"/>
    <p:sldId id="28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88" r:id="rId17"/>
    <p:sldId id="282" r:id="rId18"/>
    <p:sldId id="283" r:id="rId19"/>
    <p:sldId id="284" r:id="rId20"/>
    <p:sldId id="291" r:id="rId21"/>
    <p:sldId id="28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2FB01-3A60-4F9E-990A-73C658574B5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78832-6BC4-4062-9367-EF965C22B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45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77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2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7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2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7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6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3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1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37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12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11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4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1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7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6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58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02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13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08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8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26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86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6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72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00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8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24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81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64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2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9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2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6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0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4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0E85-F1A9-4BD9-BB5C-DB2990A867C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43DE-CED3-4AF5-8AEA-7B5A2F53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1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86" r:id="rId3"/>
    <p:sldLayoutId id="2147483685" r:id="rId4"/>
    <p:sldLayoutId id="2147483671" r:id="rId5"/>
    <p:sldLayoutId id="2147483670" r:id="rId6"/>
    <p:sldLayoutId id="2147483669" r:id="rId7"/>
    <p:sldLayoutId id="2147483650" r:id="rId8"/>
    <p:sldLayoutId id="2147483682" r:id="rId9"/>
    <p:sldLayoutId id="2147483677" r:id="rId10"/>
    <p:sldLayoutId id="2147483675" r:id="rId11"/>
    <p:sldLayoutId id="2147483674" r:id="rId12"/>
    <p:sldLayoutId id="2147483666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84" r:id="rId19"/>
    <p:sldLayoutId id="2147483683" r:id="rId20"/>
    <p:sldLayoutId id="2147483681" r:id="rId21"/>
    <p:sldLayoutId id="2147483680" r:id="rId22"/>
    <p:sldLayoutId id="2147483679" r:id="rId23"/>
    <p:sldLayoutId id="2147483678" r:id="rId24"/>
    <p:sldLayoutId id="2147483676" r:id="rId25"/>
    <p:sldLayoutId id="2147483673" r:id="rId26"/>
    <p:sldLayoutId id="2147483672" r:id="rId27"/>
    <p:sldLayoutId id="2147483668" r:id="rId28"/>
    <p:sldLayoutId id="2147483667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56" r:id="rId35"/>
    <p:sldLayoutId id="2147483657" r:id="rId36"/>
    <p:sldLayoutId id="2147483658" r:id="rId37"/>
    <p:sldLayoutId id="2147483659" r:id="rId38"/>
    <p:sldLayoutId id="2147483660" r:id="rId39"/>
    <p:sldLayoutId id="2147483688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tmp"/><Relationship Id="rId5" Type="http://schemas.openxmlformats.org/officeDocument/2006/relationships/image" Target="../media/image20.png"/><Relationship Id="rId4" Type="http://schemas.openxmlformats.org/officeDocument/2006/relationships/image" Target="../media/image19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m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42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ê</a:t>
            </a:r>
            <a:r>
              <a:rPr lang="vi-VN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m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– ê</a:t>
            </a:r>
            <a:r>
              <a:rPr lang="vi-VN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p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1736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367" y="4946693"/>
            <a:ext cx="4153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latin typeface="UTM Avo" panose="02040603050506020204" pitchFamily="18" charset="0"/>
              </a:rPr>
              <a:t>đ</a:t>
            </a:r>
            <a:r>
              <a:rPr lang="en-US" sz="8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êm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3382" y="0"/>
            <a:ext cx="744158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êm</a:t>
            </a: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7637" y="4807704"/>
            <a:ext cx="5674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latin typeface="UTM Avo" panose="02040603050506020204" pitchFamily="18" charset="0"/>
              </a:rPr>
              <a:t>bếp</a:t>
            </a:r>
            <a:r>
              <a:rPr lang="en-US" sz="8800" b="1" dirty="0">
                <a:latin typeface="UTM Avo" panose="02040603050506020204" pitchFamily="18" charset="0"/>
              </a:rPr>
              <a:t> </a:t>
            </a:r>
            <a:r>
              <a:rPr lang="en-US" sz="8800" b="1" dirty="0" err="1">
                <a:latin typeface="UTM Avo" panose="02040603050506020204" pitchFamily="18" charset="0"/>
              </a:rPr>
              <a:t>lửa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8034" y="4807704"/>
            <a:ext cx="2738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êp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80" y="1809754"/>
            <a:ext cx="3984760" cy="289683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49" y="1744862"/>
            <a:ext cx="3454432" cy="28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1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6816" y="3161262"/>
            <a:ext cx="8470828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38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ê</a:t>
            </a:r>
            <a:r>
              <a:rPr lang="en-US" sz="13800" b="1" dirty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38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êp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6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349" y="3313527"/>
            <a:ext cx="111508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lang="en-US" sz="11500" b="1" dirty="0" err="1">
                <a:latin typeface="UTM Avo" panose="02040603050506020204" pitchFamily="18" charset="0"/>
              </a:rPr>
              <a:t>đ</a:t>
            </a:r>
            <a:r>
              <a:rPr lang="en-US" sz="115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êm</a:t>
            </a:r>
            <a:r>
              <a:rPr kumimoji="0" lang="en-US" sz="115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1500" b="1" dirty="0" err="1">
                <a:latin typeface="UTM Avo" panose="02040603050506020204" pitchFamily="18" charset="0"/>
              </a:rPr>
              <a:t>b</a:t>
            </a:r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ếp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9436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7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48057"/>
      </p:ext>
    </p:extLst>
  </p:cSld>
  <p:clrMapOvr>
    <a:masterClrMapping/>
  </p:clrMapOvr>
  <p:transition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13" y="4761248"/>
            <a:ext cx="8668512" cy="15497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" y="10655"/>
            <a:ext cx="6851797" cy="519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77" y="397050"/>
            <a:ext cx="7648255" cy="469223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" y="4383071"/>
            <a:ext cx="2596845" cy="145984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728" y="4383071"/>
            <a:ext cx="2325272" cy="12718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76887" y="2100445"/>
            <a:ext cx="1167507" cy="994477"/>
            <a:chOff x="2329472" y="722423"/>
            <a:chExt cx="1167507" cy="9944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2329472" y="1014097"/>
              <a:ext cx="116750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UTM Avo" panose="02040603050506020204" pitchFamily="18" charset="0"/>
                </a:rPr>
                <a:t>nếm</a:t>
              </a:r>
              <a:endParaRPr lang="es-E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87655" y="1060587"/>
            <a:ext cx="1167507" cy="994477"/>
            <a:chOff x="2329472" y="722423"/>
            <a:chExt cx="1167507" cy="99447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2329472" y="1014097"/>
              <a:ext cx="116750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UTM Avo" panose="02040603050506020204" pitchFamily="18" charset="0"/>
                </a:rPr>
                <a:t>nệm</a:t>
              </a:r>
              <a:endParaRPr lang="es-E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59552" y="1517670"/>
            <a:ext cx="1167507" cy="994477"/>
            <a:chOff x="2329472" y="722423"/>
            <a:chExt cx="1167507" cy="9944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2329472" y="1014097"/>
              <a:ext cx="116750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UTM Avo" panose="02040603050506020204" pitchFamily="18" charset="0"/>
                </a:rPr>
                <a:t>xếp</a:t>
              </a:r>
              <a:endParaRPr lang="es-E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55162" y="488166"/>
            <a:ext cx="1167507" cy="994477"/>
            <a:chOff x="2329472" y="722423"/>
            <a:chExt cx="1167507" cy="99447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2329472" y="1014097"/>
              <a:ext cx="116750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UTM Avo" panose="02040603050506020204" pitchFamily="18" charset="0"/>
                </a:rPr>
                <a:t>nếp</a:t>
              </a:r>
              <a:endParaRPr lang="es-E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78310" y="1041451"/>
            <a:ext cx="1167507" cy="994477"/>
            <a:chOff x="2329472" y="722423"/>
            <a:chExt cx="1167507" cy="9944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2329472" y="1014097"/>
              <a:ext cx="116750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UTM Avo" panose="02040603050506020204" pitchFamily="18" charset="0"/>
                </a:rPr>
                <a:t>đếm</a:t>
              </a:r>
              <a:endParaRPr lang="es-E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13314" y="1830973"/>
            <a:ext cx="1167507" cy="994477"/>
            <a:chOff x="2329472" y="722423"/>
            <a:chExt cx="1167507" cy="99447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2329472" y="1014097"/>
              <a:ext cx="116750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UTM Avo" panose="02040603050506020204" pitchFamily="18" charset="0"/>
                </a:rPr>
                <a:t>mềm</a:t>
              </a:r>
              <a:endParaRPr lang="es-ES" sz="16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2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1944 L -0.16745 0.2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0287 0.466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2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41941 0.397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4" y="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46693 0.542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46" y="27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51 0.18773 L -0.39128 0.496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51875 0.442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38" y="2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" y="111473"/>
            <a:ext cx="12470299" cy="340208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381210" y="1341487"/>
            <a:ext cx="1853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45599" y="638598"/>
            <a:ext cx="1974382" cy="17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"/>
          <a:stretch/>
        </p:blipFill>
        <p:spPr>
          <a:xfrm>
            <a:off x="1450832" y="3666743"/>
            <a:ext cx="9852454" cy="27806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529538" y="1302230"/>
            <a:ext cx="1455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5180" y="1975838"/>
            <a:ext cx="1455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68362" y="1964380"/>
            <a:ext cx="1644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88061" y="2000956"/>
            <a:ext cx="1271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26346" y="2637988"/>
            <a:ext cx="2129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1754" y="3287212"/>
            <a:ext cx="1884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04314" y="656108"/>
            <a:ext cx="1455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" y="702258"/>
            <a:ext cx="12470299" cy="34020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67512" y="1311704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309944" y="2611399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667512" y="2608984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860712" y="1972689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8216870" y="2608984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055864" y="1367253"/>
            <a:ext cx="142718" cy="4924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8431102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139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303" y="4946693"/>
            <a:ext cx="4153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latin typeface="UTM Avo" panose="02040603050506020204" pitchFamily="18" charset="0"/>
              </a:rPr>
              <a:t>đ</a:t>
            </a:r>
            <a:r>
              <a:rPr lang="en-US" sz="8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êm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2224" y="0"/>
            <a:ext cx="8032742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êm</a:t>
            </a: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  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7637" y="4807704"/>
            <a:ext cx="5674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latin typeface="UTM Avo" panose="02040603050506020204" pitchFamily="18" charset="0"/>
              </a:rPr>
              <a:t>bếp</a:t>
            </a:r>
            <a:r>
              <a:rPr lang="en-US" sz="8800" b="1" dirty="0">
                <a:latin typeface="UTM Avo" panose="02040603050506020204" pitchFamily="18" charset="0"/>
              </a:rPr>
              <a:t> </a:t>
            </a:r>
            <a:r>
              <a:rPr lang="en-US" sz="8800" b="1" dirty="0" err="1">
                <a:latin typeface="UTM Avo" panose="02040603050506020204" pitchFamily="18" charset="0"/>
              </a:rPr>
              <a:t>lửa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8141" y="4812154"/>
            <a:ext cx="2738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êp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88" y="1809754"/>
            <a:ext cx="3984760" cy="289683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49" y="1744862"/>
            <a:ext cx="3454432" cy="28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1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0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" y="0"/>
            <a:ext cx="8705088" cy="63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8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464"/>
            <a:ext cx="12145859" cy="39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4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76"/>
            <a:ext cx="12122443" cy="6897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2988" y="1971549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42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5400" b="1" noProof="0" dirty="0">
                <a:solidFill>
                  <a:schemeClr val="bg1"/>
                </a:solidFill>
                <a:latin typeface="UTM Avo" panose="02040603050506020204" pitchFamily="18" charset="0"/>
              </a:rPr>
              <a:t>ê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5400" b="1" noProof="0" dirty="0" err="1">
                <a:solidFill>
                  <a:schemeClr val="bg1"/>
                </a:solidFill>
                <a:latin typeface="UTM Avo" panose="02040603050506020204" pitchFamily="18" charset="0"/>
              </a:rPr>
              <a:t>êp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5176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8197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êm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ê</a:t>
              </a:r>
              <a:r>
                <a:rPr lang="en-US" sz="6000" b="1" noProof="0" dirty="0">
                  <a:solidFill>
                    <a:prstClr val="black"/>
                  </a:solidFill>
                  <a:latin typeface="UTM Avo" panose="02040603050506020204" pitchFamily="18" charset="0"/>
                </a:rPr>
                <a:t>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48081" y="5079379"/>
            <a:ext cx="350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đêm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7595" y="5079387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êm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10" y="2004183"/>
            <a:ext cx="3984760" cy="28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êp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ê</a:t>
              </a:r>
              <a:r>
                <a:rPr lang="en-US" sz="6000" b="1" noProof="0" dirty="0">
                  <a:solidFill>
                    <a:prstClr val="black"/>
                  </a:solidFill>
                  <a:latin typeface="UTM Avo" panose="02040603050506020204" pitchFamily="18" charset="0"/>
                </a:rPr>
                <a:t>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940267" y="5949308"/>
            <a:ext cx="193600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650" y="4754863"/>
            <a:ext cx="241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bếp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8478" y="4762068"/>
            <a:ext cx="3013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lửa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9310" y="4752924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45" y="1897418"/>
            <a:ext cx="3454432" cy="28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3361" y="1576247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ê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5528" y="1576246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ê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2070" y="1576248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m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956" y="1576249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p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4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D0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03287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95</Words>
  <Application>Microsoft Office PowerPoint</Application>
  <PresentationFormat>Custom</PresentationFormat>
  <Paragraphs>52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14</cp:revision>
  <dcterms:created xsi:type="dcterms:W3CDTF">2021-10-30T14:03:26Z</dcterms:created>
  <dcterms:modified xsi:type="dcterms:W3CDTF">2025-10-29T22:41:07Z</dcterms:modified>
</cp:coreProperties>
</file>