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824" r:id="rId4"/>
  </p:sldMasterIdLst>
  <p:notesMasterIdLst>
    <p:notesMasterId r:id="rId18"/>
  </p:notesMasterIdLst>
  <p:sldIdLst>
    <p:sldId id="372" r:id="rId5"/>
    <p:sldId id="344" r:id="rId6"/>
    <p:sldId id="364" r:id="rId7"/>
    <p:sldId id="345" r:id="rId8"/>
    <p:sldId id="368" r:id="rId9"/>
    <p:sldId id="369" r:id="rId10"/>
    <p:sldId id="370" r:id="rId11"/>
    <p:sldId id="348" r:id="rId12"/>
    <p:sldId id="284" r:id="rId13"/>
    <p:sldId id="258" r:id="rId14"/>
    <p:sldId id="282" r:id="rId15"/>
    <p:sldId id="338" r:id="rId16"/>
    <p:sldId id="2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9999"/>
    <a:srgbClr val="008000"/>
    <a:srgbClr val="993300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121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09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09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814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4489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129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9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2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45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58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35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90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19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0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72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4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9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9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52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064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2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74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3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6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6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3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3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13.xml"/><Relationship Id="rId55" Type="http://schemas.openxmlformats.org/officeDocument/2006/relationships/slideLayout" Target="../slideLayouts/slideLayout118.xml"/><Relationship Id="rId63" Type="http://schemas.openxmlformats.org/officeDocument/2006/relationships/slideLayout" Target="../slideLayouts/slideLayout126.xml"/><Relationship Id="rId68" Type="http://schemas.openxmlformats.org/officeDocument/2006/relationships/slideLayout" Target="../slideLayouts/slideLayout131.xml"/><Relationship Id="rId76" Type="http://schemas.openxmlformats.org/officeDocument/2006/relationships/slideLayout" Target="../slideLayouts/slideLayout139.xml"/><Relationship Id="rId8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3" Type="http://schemas.openxmlformats.org/officeDocument/2006/relationships/slideLayout" Target="../slideLayouts/slideLayout116.xml"/><Relationship Id="rId58" Type="http://schemas.openxmlformats.org/officeDocument/2006/relationships/slideLayout" Target="../slideLayouts/slideLayout121.xml"/><Relationship Id="rId66" Type="http://schemas.openxmlformats.org/officeDocument/2006/relationships/slideLayout" Target="../slideLayouts/slideLayout129.xml"/><Relationship Id="rId74" Type="http://schemas.openxmlformats.org/officeDocument/2006/relationships/slideLayout" Target="../slideLayouts/slideLayout137.xml"/><Relationship Id="rId79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124.xml"/><Relationship Id="rId82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56" Type="http://schemas.openxmlformats.org/officeDocument/2006/relationships/slideLayout" Target="../slideLayouts/slideLayout119.xml"/><Relationship Id="rId64" Type="http://schemas.openxmlformats.org/officeDocument/2006/relationships/slideLayout" Target="../slideLayouts/slideLayout127.xml"/><Relationship Id="rId69" Type="http://schemas.openxmlformats.org/officeDocument/2006/relationships/slideLayout" Target="../slideLayouts/slideLayout132.xml"/><Relationship Id="rId7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114.xml"/><Relationship Id="rId72" Type="http://schemas.openxmlformats.org/officeDocument/2006/relationships/slideLayout" Target="../slideLayouts/slideLayout135.xml"/><Relationship Id="rId80" Type="http://schemas.openxmlformats.org/officeDocument/2006/relationships/slideLayout" Target="../slideLayouts/slideLayout143.xml"/><Relationship Id="rId85" Type="http://schemas.openxmlformats.org/officeDocument/2006/relationships/theme" Target="../theme/theme3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59" Type="http://schemas.openxmlformats.org/officeDocument/2006/relationships/slideLayout" Target="../slideLayouts/slideLayout122.xml"/><Relationship Id="rId67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104.xml"/><Relationship Id="rId54" Type="http://schemas.openxmlformats.org/officeDocument/2006/relationships/slideLayout" Target="../slideLayouts/slideLayout117.xml"/><Relationship Id="rId62" Type="http://schemas.openxmlformats.org/officeDocument/2006/relationships/slideLayout" Target="../slideLayouts/slideLayout125.xml"/><Relationship Id="rId70" Type="http://schemas.openxmlformats.org/officeDocument/2006/relationships/slideLayout" Target="../slideLayouts/slideLayout133.xml"/><Relationship Id="rId75" Type="http://schemas.openxmlformats.org/officeDocument/2006/relationships/slideLayout" Target="../slideLayouts/slideLayout138.xml"/><Relationship Id="rId83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57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slideLayout" Target="../slideLayouts/slideLayout115.xml"/><Relationship Id="rId60" Type="http://schemas.openxmlformats.org/officeDocument/2006/relationships/slideLayout" Target="../slideLayouts/slideLayout123.xml"/><Relationship Id="rId65" Type="http://schemas.openxmlformats.org/officeDocument/2006/relationships/slideLayout" Target="../slideLayouts/slideLayout128.xml"/><Relationship Id="rId73" Type="http://schemas.openxmlformats.org/officeDocument/2006/relationships/slideLayout" Target="../slideLayouts/slideLayout136.xml"/><Relationship Id="rId78" Type="http://schemas.openxmlformats.org/officeDocument/2006/relationships/slideLayout" Target="../slideLayouts/slideLayout141.xml"/><Relationship Id="rId81" Type="http://schemas.openxmlformats.org/officeDocument/2006/relationships/slideLayout" Target="../slideLayouts/slideLayout1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49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958" r:id="rId16"/>
    <p:sldLayoutId id="2147483957" r:id="rId17"/>
    <p:sldLayoutId id="2147483956" r:id="rId18"/>
    <p:sldLayoutId id="2147483955" r:id="rId19"/>
    <p:sldLayoutId id="2147483954" r:id="rId20"/>
    <p:sldLayoutId id="2147483953" r:id="rId21"/>
    <p:sldLayoutId id="2147483952" r:id="rId22"/>
    <p:sldLayoutId id="2147483951" r:id="rId23"/>
    <p:sldLayoutId id="2147483948" r:id="rId24"/>
    <p:sldLayoutId id="2147483947" r:id="rId25"/>
    <p:sldLayoutId id="2147483946" r:id="rId26"/>
    <p:sldLayoutId id="2147483945" r:id="rId27"/>
    <p:sldLayoutId id="2147483940" r:id="rId28"/>
    <p:sldLayoutId id="2147483939" r:id="rId29"/>
    <p:sldLayoutId id="2147483937" r:id="rId30"/>
    <p:sldLayoutId id="2147483936" r:id="rId31"/>
    <p:sldLayoutId id="2147483935" r:id="rId32"/>
    <p:sldLayoutId id="2147483934" r:id="rId33"/>
    <p:sldLayoutId id="2147483929" r:id="rId34"/>
    <p:sldLayoutId id="2147483928" r:id="rId35"/>
    <p:sldLayoutId id="2147483732" r:id="rId36"/>
    <p:sldLayoutId id="2147483733" r:id="rId37"/>
    <p:sldLayoutId id="2147483734" r:id="rId38"/>
    <p:sldLayoutId id="2147483735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00" r:id="rId2"/>
    <p:sldLayoutId id="2147483893" r:id="rId3"/>
    <p:sldLayoutId id="2147483885" r:id="rId4"/>
    <p:sldLayoutId id="2147483884" r:id="rId5"/>
    <p:sldLayoutId id="2147483883" r:id="rId6"/>
    <p:sldLayoutId id="2147483875" r:id="rId7"/>
    <p:sldLayoutId id="2147483874" r:id="rId8"/>
    <p:sldLayoutId id="2147483866" r:id="rId9"/>
    <p:sldLayoutId id="2147483865" r:id="rId10"/>
    <p:sldLayoutId id="2147483864" r:id="rId11"/>
    <p:sldLayoutId id="2147483863" r:id="rId12"/>
    <p:sldLayoutId id="2147483862" r:id="rId13"/>
    <p:sldLayoutId id="2147483857" r:id="rId14"/>
    <p:sldLayoutId id="2147483856" r:id="rId15"/>
    <p:sldLayoutId id="2147483843" r:id="rId16"/>
    <p:sldLayoutId id="2147483842" r:id="rId17"/>
    <p:sldLayoutId id="2147483841" r:id="rId18"/>
    <p:sldLayoutId id="2147483840" r:id="rId19"/>
    <p:sldLayoutId id="2147483822" r:id="rId20"/>
    <p:sldLayoutId id="2147483821" r:id="rId21"/>
    <p:sldLayoutId id="2147483763" r:id="rId22"/>
    <p:sldLayoutId id="2147483762" r:id="rId23"/>
    <p:sldLayoutId id="2147483751" r:id="rId24"/>
    <p:sldLayoutId id="2147483906" r:id="rId25"/>
    <p:sldLayoutId id="2147483905" r:id="rId26"/>
    <p:sldLayoutId id="2147483899" r:id="rId27"/>
    <p:sldLayoutId id="2147483894" r:id="rId28"/>
    <p:sldLayoutId id="2147483892" r:id="rId29"/>
    <p:sldLayoutId id="2147483882" r:id="rId30"/>
    <p:sldLayoutId id="2147483881" r:id="rId31"/>
    <p:sldLayoutId id="2147483880" r:id="rId32"/>
    <p:sldLayoutId id="2147483873" r:id="rId33"/>
    <p:sldLayoutId id="2147483861" r:id="rId34"/>
    <p:sldLayoutId id="2147483855" r:id="rId35"/>
    <p:sldLayoutId id="2147483844" r:id="rId36"/>
    <p:sldLayoutId id="2147483839" r:id="rId37"/>
    <p:sldLayoutId id="2147483820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904" r:id="rId44"/>
    <p:sldLayoutId id="2147483903" r:id="rId45"/>
    <p:sldLayoutId id="2147483902" r:id="rId46"/>
    <p:sldLayoutId id="2147483898" r:id="rId47"/>
    <p:sldLayoutId id="2147483891" r:id="rId48"/>
    <p:sldLayoutId id="2147483888" r:id="rId49"/>
    <p:sldLayoutId id="2147483877" r:id="rId50"/>
    <p:sldLayoutId id="2147483872" r:id="rId51"/>
    <p:sldLayoutId id="2147483871" r:id="rId52"/>
    <p:sldLayoutId id="2147483870" r:id="rId53"/>
    <p:sldLayoutId id="2147483860" r:id="rId54"/>
    <p:sldLayoutId id="2147483854" r:id="rId55"/>
    <p:sldLayoutId id="2147483853" r:id="rId56"/>
    <p:sldLayoutId id="2147483852" r:id="rId57"/>
    <p:sldLayoutId id="2147483851" r:id="rId58"/>
    <p:sldLayoutId id="2147483838" r:id="rId59"/>
    <p:sldLayoutId id="2147483837" r:id="rId60"/>
    <p:sldLayoutId id="2147483836" r:id="rId61"/>
    <p:sldLayoutId id="2147483823" r:id="rId62"/>
    <p:sldLayoutId id="2147483819" r:id="rId63"/>
    <p:sldLayoutId id="2147483818" r:id="rId64"/>
    <p:sldLayoutId id="2147483817" r:id="rId65"/>
    <p:sldLayoutId id="2147483816" r:id="rId66"/>
    <p:sldLayoutId id="2147483815" r:id="rId67"/>
    <p:sldLayoutId id="2147483814" r:id="rId68"/>
    <p:sldLayoutId id="2147483813" r:id="rId69"/>
    <p:sldLayoutId id="2147483812" r:id="rId70"/>
    <p:sldLayoutId id="2147483811" r:id="rId71"/>
    <p:sldLayoutId id="2147483810" r:id="rId72"/>
    <p:sldLayoutId id="2147483757" r:id="rId73"/>
    <p:sldLayoutId id="2147483758" r:id="rId74"/>
    <p:sldLayoutId id="2147483759" r:id="rId75"/>
    <p:sldLayoutId id="2147483760" r:id="rId76"/>
    <p:sldLayoutId id="2147483914" r:id="rId77"/>
    <p:sldLayoutId id="2147483913" r:id="rId78"/>
    <p:sldLayoutId id="2147483912" r:id="rId79"/>
    <p:sldLayoutId id="2147483911" r:id="rId80"/>
    <p:sldLayoutId id="2147483910" r:id="rId81"/>
    <p:sldLayoutId id="2147483909" r:id="rId82"/>
    <p:sldLayoutId id="2147483908" r:id="rId83"/>
    <p:sldLayoutId id="2147483907" r:id="rId8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50" r:id="rId3"/>
    <p:sldLayoutId id="2147483944" r:id="rId4"/>
    <p:sldLayoutId id="2147483943" r:id="rId5"/>
    <p:sldLayoutId id="2147483942" r:id="rId6"/>
    <p:sldLayoutId id="2147483941" r:id="rId7"/>
    <p:sldLayoutId id="2147483938" r:id="rId8"/>
    <p:sldLayoutId id="2147483933" r:id="rId9"/>
    <p:sldLayoutId id="2147483932" r:id="rId10"/>
    <p:sldLayoutId id="2147483931" r:id="rId11"/>
    <p:sldLayoutId id="2147483930" r:id="rId12"/>
    <p:sldLayoutId id="2147483925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921" r:id="rId19"/>
    <p:sldLayoutId id="2147483920" r:id="rId20"/>
    <p:sldLayoutId id="2147483918" r:id="rId21"/>
    <p:sldLayoutId id="2147483917" r:id="rId22"/>
    <p:sldLayoutId id="2147483832" r:id="rId23"/>
    <p:sldLayoutId id="2147483833" r:id="rId24"/>
    <p:sldLayoutId id="2147483834" r:id="rId25"/>
    <p:sldLayoutId id="2147483835" r:id="rId26"/>
    <p:sldLayoutId id="21474839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06084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40: âm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–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âp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266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352" y="260648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53" t="40157" r="14027" b="26375"/>
          <a:stretch/>
        </p:blipFill>
        <p:spPr>
          <a:xfrm>
            <a:off x="911424" y="2060848"/>
            <a:ext cx="1044539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5640" y="2060848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HƯỚNG DẪN VIẾT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13" t="9838" r="11413" b="6295"/>
          <a:stretch/>
        </p:blipFill>
        <p:spPr>
          <a:xfrm rot="5400000">
            <a:off x="2799859" y="-1451317"/>
            <a:ext cx="6808306" cy="986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5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79" y="548779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529" y="908720"/>
            <a:ext cx="379738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endParaRPr lang="en-US" sz="8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5442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50" t="34250" r="33950" b="12594"/>
          <a:stretch/>
        </p:blipFill>
        <p:spPr>
          <a:xfrm>
            <a:off x="1487488" y="260648"/>
            <a:ext cx="936104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0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33" t="37203" r="11813" b="33266"/>
          <a:stretch/>
        </p:blipFill>
        <p:spPr>
          <a:xfrm>
            <a:off x="0" y="1628800"/>
            <a:ext cx="12039738" cy="27363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447928" y="2990699"/>
            <a:ext cx="20522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5560" y="3645024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99856" y="4221088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33" t="37203" r="11813" b="33266"/>
          <a:stretch/>
        </p:blipFill>
        <p:spPr>
          <a:xfrm>
            <a:off x="0" y="1628800"/>
            <a:ext cx="12039738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392" y="22430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7728" y="22219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5996" y="22472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188" y="29249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3752" y="29034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8048" y="2903487"/>
            <a:ext cx="31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1565" y="3496641"/>
            <a:ext cx="31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32504" y="2896368"/>
            <a:ext cx="31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073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33" t="37203" r="11813" b="33266"/>
          <a:stretch/>
        </p:blipFill>
        <p:spPr>
          <a:xfrm>
            <a:off x="0" y="1628800"/>
            <a:ext cx="12039738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392" y="22430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8048" y="29249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755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33" t="37203" r="11813" b="33266"/>
          <a:stretch/>
        </p:blipFill>
        <p:spPr>
          <a:xfrm>
            <a:off x="0" y="1628800"/>
            <a:ext cx="1203973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134" t="30313" r="17901" b="17516"/>
          <a:stretch/>
        </p:blipFill>
        <p:spPr>
          <a:xfrm>
            <a:off x="335360" y="980728"/>
            <a:ext cx="10685715" cy="46805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91744" y="3573016"/>
            <a:ext cx="756084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05266" y="4797152"/>
            <a:ext cx="756084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172059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43</Words>
  <Application>Microsoft Office PowerPoint</Application>
  <PresentationFormat>Custom</PresentationFormat>
  <Paragraphs>18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3_Office Theme</vt:lpstr>
      <vt:lpstr>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Minhthangpc.VN</cp:lastModifiedBy>
  <cp:revision>123</cp:revision>
  <dcterms:created xsi:type="dcterms:W3CDTF">2020-08-24T04:04:33Z</dcterms:created>
  <dcterms:modified xsi:type="dcterms:W3CDTF">2025-10-29T22:49:34Z</dcterms:modified>
</cp:coreProperties>
</file>