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93" r:id="rId14"/>
    <p:sldId id="294" r:id="rId15"/>
    <p:sldId id="273" r:id="rId16"/>
    <p:sldId id="275" r:id="rId17"/>
    <p:sldId id="295" r:id="rId18"/>
    <p:sldId id="28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A35CE-416A-406A-AD43-8A5DDDB9AB1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4D805-C5C7-48F8-BADA-E746AC44D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2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31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633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29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719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358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264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920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486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25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63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64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73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3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27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35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5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9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1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37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94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16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8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66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65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97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45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4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2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1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45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37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3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79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2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02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96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86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6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12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39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01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64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38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46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26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51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66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81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3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08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0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87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44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06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41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58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97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30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16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1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68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76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37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61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24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369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002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16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72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300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5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728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86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273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556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733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77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964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399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26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719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4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946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552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576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82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484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235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138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378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113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828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972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976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444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60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051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645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555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410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098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467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5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349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929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926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626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88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42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992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959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17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089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110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DABBD-D757-4276-B558-3A4D9BE1A7E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3F06-D855-4F43-833C-98A912E6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2" r:id="rId2"/>
    <p:sldLayoutId id="2147483751" r:id="rId3"/>
    <p:sldLayoutId id="2147483750" r:id="rId4"/>
    <p:sldLayoutId id="2147483749" r:id="rId5"/>
    <p:sldLayoutId id="2147483748" r:id="rId6"/>
    <p:sldLayoutId id="2147483747" r:id="rId7"/>
    <p:sldLayoutId id="2147483746" r:id="rId8"/>
    <p:sldLayoutId id="2147483745" r:id="rId9"/>
    <p:sldLayoutId id="2147483736" r:id="rId10"/>
    <p:sldLayoutId id="2147483735" r:id="rId11"/>
    <p:sldLayoutId id="2147483734" r:id="rId12"/>
    <p:sldLayoutId id="2147483733" r:id="rId13"/>
    <p:sldLayoutId id="2147483732" r:id="rId14"/>
    <p:sldLayoutId id="2147483731" r:id="rId15"/>
    <p:sldLayoutId id="2147483730" r:id="rId16"/>
    <p:sldLayoutId id="2147483729" r:id="rId17"/>
    <p:sldLayoutId id="2147483728" r:id="rId18"/>
    <p:sldLayoutId id="2147483727" r:id="rId19"/>
    <p:sldLayoutId id="2147483726" r:id="rId20"/>
    <p:sldLayoutId id="2147483725" r:id="rId21"/>
    <p:sldLayoutId id="2147483724" r:id="rId22"/>
    <p:sldLayoutId id="2147483723" r:id="rId23"/>
    <p:sldLayoutId id="2147483722" r:id="rId24"/>
    <p:sldLayoutId id="2147483721" r:id="rId25"/>
    <p:sldLayoutId id="2147483720" r:id="rId26"/>
    <p:sldLayoutId id="2147483717" r:id="rId27"/>
    <p:sldLayoutId id="2147483716" r:id="rId28"/>
    <p:sldLayoutId id="2147483715" r:id="rId29"/>
    <p:sldLayoutId id="2147483711" r:id="rId30"/>
    <p:sldLayoutId id="2147483710" r:id="rId31"/>
    <p:sldLayoutId id="2147483702" r:id="rId32"/>
    <p:sldLayoutId id="2147483701" r:id="rId33"/>
    <p:sldLayoutId id="2147483700" r:id="rId34"/>
    <p:sldLayoutId id="2147483699" r:id="rId35"/>
    <p:sldLayoutId id="2147483696" r:id="rId36"/>
    <p:sldLayoutId id="2147483686" r:id="rId37"/>
    <p:sldLayoutId id="2147483685" r:id="rId38"/>
    <p:sldLayoutId id="2147483684" r:id="rId39"/>
    <p:sldLayoutId id="2147483683" r:id="rId40"/>
    <p:sldLayoutId id="2147483682" r:id="rId41"/>
    <p:sldLayoutId id="2147483681" r:id="rId42"/>
    <p:sldLayoutId id="2147483680" r:id="rId43"/>
    <p:sldLayoutId id="2147483679" r:id="rId44"/>
    <p:sldLayoutId id="2147483678" r:id="rId45"/>
    <p:sldLayoutId id="2147483674" r:id="rId46"/>
    <p:sldLayoutId id="2147483672" r:id="rId47"/>
    <p:sldLayoutId id="2147483668" r:id="rId48"/>
    <p:sldLayoutId id="2147483667" r:id="rId49"/>
    <p:sldLayoutId id="2147483666" r:id="rId50"/>
    <p:sldLayoutId id="2147483665" r:id="rId51"/>
    <p:sldLayoutId id="2147483664" r:id="rId52"/>
    <p:sldLayoutId id="2147483663" r:id="rId53"/>
    <p:sldLayoutId id="2147483662" r:id="rId54"/>
    <p:sldLayoutId id="2147483661" r:id="rId55"/>
    <p:sldLayoutId id="2147483650" r:id="rId56"/>
    <p:sldLayoutId id="2147483755" r:id="rId57"/>
    <p:sldLayoutId id="2147483739" r:id="rId58"/>
    <p:sldLayoutId id="2147483705" r:id="rId59"/>
    <p:sldLayoutId id="2147483692" r:id="rId60"/>
    <p:sldLayoutId id="2147483651" r:id="rId61"/>
    <p:sldLayoutId id="2147483652" r:id="rId62"/>
    <p:sldLayoutId id="2147483653" r:id="rId63"/>
    <p:sldLayoutId id="2147483654" r:id="rId64"/>
    <p:sldLayoutId id="2147483655" r:id="rId65"/>
    <p:sldLayoutId id="2147483760" r:id="rId66"/>
    <p:sldLayoutId id="2147483759" r:id="rId67"/>
    <p:sldLayoutId id="2147483758" r:id="rId68"/>
    <p:sldLayoutId id="2147483757" r:id="rId69"/>
    <p:sldLayoutId id="2147483756" r:id="rId70"/>
    <p:sldLayoutId id="2147483754" r:id="rId71"/>
    <p:sldLayoutId id="2147483753" r:id="rId72"/>
    <p:sldLayoutId id="2147483744" r:id="rId73"/>
    <p:sldLayoutId id="2147483743" r:id="rId74"/>
    <p:sldLayoutId id="2147483742" r:id="rId75"/>
    <p:sldLayoutId id="2147483741" r:id="rId76"/>
    <p:sldLayoutId id="2147483740" r:id="rId77"/>
    <p:sldLayoutId id="2147483738" r:id="rId78"/>
    <p:sldLayoutId id="2147483737" r:id="rId79"/>
    <p:sldLayoutId id="2147483719" r:id="rId80"/>
    <p:sldLayoutId id="2147483718" r:id="rId81"/>
    <p:sldLayoutId id="2147483714" r:id="rId82"/>
    <p:sldLayoutId id="2147483713" r:id="rId83"/>
    <p:sldLayoutId id="2147483712" r:id="rId84"/>
    <p:sldLayoutId id="2147483709" r:id="rId85"/>
    <p:sldLayoutId id="2147483708" r:id="rId86"/>
    <p:sldLayoutId id="2147483707" r:id="rId87"/>
    <p:sldLayoutId id="2147483706" r:id="rId88"/>
    <p:sldLayoutId id="2147483704" r:id="rId89"/>
    <p:sldLayoutId id="2147483703" r:id="rId90"/>
    <p:sldLayoutId id="2147483698" r:id="rId91"/>
    <p:sldLayoutId id="2147483697" r:id="rId92"/>
    <p:sldLayoutId id="2147483694" r:id="rId93"/>
    <p:sldLayoutId id="2147483693" r:id="rId94"/>
    <p:sldLayoutId id="2147483691" r:id="rId95"/>
    <p:sldLayoutId id="2147483690" r:id="rId96"/>
    <p:sldLayoutId id="2147483689" r:id="rId97"/>
    <p:sldLayoutId id="2147483688" r:id="rId98"/>
    <p:sldLayoutId id="2147483687" r:id="rId99"/>
    <p:sldLayoutId id="2147483656" r:id="rId100"/>
    <p:sldLayoutId id="2147483657" r:id="rId101"/>
    <p:sldLayoutId id="2147483658" r:id="rId102"/>
    <p:sldLayoutId id="2147483659" r:id="rId103"/>
    <p:sldLayoutId id="2147483660" r:id="rId104"/>
    <p:sldLayoutId id="2147483695" r:id="rId105"/>
    <p:sldLayoutId id="2147483677" r:id="rId106"/>
    <p:sldLayoutId id="2147483676" r:id="rId107"/>
    <p:sldLayoutId id="2147483675" r:id="rId108"/>
    <p:sldLayoutId id="2147483673" r:id="rId109"/>
    <p:sldLayoutId id="2147483671" r:id="rId110"/>
    <p:sldLayoutId id="2147483670" r:id="rId111"/>
    <p:sldLayoutId id="2147483669" r:id="rId112"/>
    <p:sldLayoutId id="2147483761" r:id="rId1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7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082603" y="2448218"/>
            <a:ext cx="463639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644721" y="2751731"/>
            <a:ext cx="567958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41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âm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–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âp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(tiết 1)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6434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5951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49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87968"/>
      </p:ext>
    </p:extLst>
  </p:cSld>
  <p:clrMapOvr>
    <a:masterClrMapping/>
  </p:clrMapOvr>
  <p:transition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3" y="749808"/>
            <a:ext cx="12022157" cy="504690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075140" y="5583578"/>
            <a:ext cx="1137708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790908" y="5583579"/>
            <a:ext cx="1366308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396180" y="5583579"/>
            <a:ext cx="1000548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539180" y="5580172"/>
            <a:ext cx="1143000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278076" y="5627884"/>
            <a:ext cx="100054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78076" y="5693018"/>
            <a:ext cx="100054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8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1" y="978408"/>
            <a:ext cx="11762073" cy="419709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824728" y="2331720"/>
            <a:ext cx="2203704" cy="10424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33872" y="3502152"/>
            <a:ext cx="2221992" cy="10972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824728" y="2331720"/>
            <a:ext cx="2203704" cy="220370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9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00" y="-86538"/>
            <a:ext cx="12161368" cy="262857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5030434" y="2420479"/>
            <a:ext cx="1717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82732" y="1843681"/>
            <a:ext cx="17595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25543" y="1198560"/>
            <a:ext cx="1974382" cy="175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85" y="2542032"/>
            <a:ext cx="6046859" cy="401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293416273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780" y="4946693"/>
            <a:ext cx="4153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>
                <a:latin typeface="UTM Avo" panose="02040603050506020204" pitchFamily="18" charset="0"/>
              </a:rPr>
              <a:t>củ</a:t>
            </a:r>
            <a:r>
              <a:rPr lang="en-US" sz="8000" b="1" dirty="0"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latin typeface="UTM Avo" panose="02040603050506020204" pitchFamily="18" charset="0"/>
              </a:rPr>
              <a:t>s</a:t>
            </a:r>
            <a:r>
              <a:rPr lang="en-US" sz="8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âm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3382" y="0"/>
            <a:ext cx="744158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âm</a:t>
            </a:r>
            <a:r>
              <a:rPr lang="en-US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       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6627" y="4784722"/>
            <a:ext cx="525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latin typeface="UTM Avo" panose="02040603050506020204" pitchFamily="18" charset="0"/>
              </a:rPr>
              <a:t>cá</a:t>
            </a:r>
            <a:r>
              <a:rPr lang="en-US" sz="8800" b="1" dirty="0">
                <a:latin typeface="UTM Avo" panose="02040603050506020204" pitchFamily="18" charset="0"/>
              </a:rPr>
              <a:t> </a:t>
            </a:r>
            <a:r>
              <a:rPr lang="en-US" sz="8800" b="1" dirty="0" err="1">
                <a:latin typeface="UTM Avo" panose="02040603050506020204" pitchFamily="18" charset="0"/>
              </a:rPr>
              <a:t>mập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81421" y="4784722"/>
            <a:ext cx="2738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57" y="1609301"/>
            <a:ext cx="3396224" cy="313075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91" y="1832570"/>
            <a:ext cx="4069433" cy="27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47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80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09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2251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âm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â</a:t>
              </a:r>
              <a:r>
                <a:rPr lang="en-US" sz="6000" b="1" noProof="0" dirty="0">
                  <a:solidFill>
                    <a:prstClr val="black"/>
                  </a:solidFill>
                  <a:latin typeface="UTM Avo" panose="02040603050506020204" pitchFamily="18" charset="0"/>
                </a:rPr>
                <a:t>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008000"/>
                  </a:solidFill>
                  <a:latin typeface="UTM Avo" panose="02040603050506020204" pitchFamily="18" charset="0"/>
                </a:rPr>
                <a:t>â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 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58933" y="5203715"/>
            <a:ext cx="1804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củ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5990" y="5203715"/>
            <a:ext cx="3501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sâm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612" y="5203715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âm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66903" y="6294839"/>
            <a:ext cx="197684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62" y="1949391"/>
            <a:ext cx="3396224" cy="313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âp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âp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008000"/>
                  </a:solidFill>
                  <a:latin typeface="UTM Avo" panose="02040603050506020204" pitchFamily="18" charset="0"/>
                </a:rPr>
                <a:t>â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 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888478" y="6010868"/>
            <a:ext cx="212122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98070" y="4810539"/>
            <a:ext cx="241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cá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8478" y="4823293"/>
            <a:ext cx="3013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mập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2868" y="4823301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67" y="1964268"/>
            <a:ext cx="4069433" cy="27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3361" y="1576247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â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5528" y="1576246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â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2070" y="1576248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m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956" y="1576249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p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1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0D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C0CA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780" y="4946693"/>
            <a:ext cx="4153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>
                <a:latin typeface="UTM Avo" panose="02040603050506020204" pitchFamily="18" charset="0"/>
              </a:rPr>
              <a:t>củ</a:t>
            </a:r>
            <a:r>
              <a:rPr lang="en-US" sz="8000" b="1" dirty="0"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latin typeface="UTM Avo" panose="02040603050506020204" pitchFamily="18" charset="0"/>
              </a:rPr>
              <a:t>s</a:t>
            </a:r>
            <a:r>
              <a:rPr lang="en-US" sz="8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âm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3382" y="0"/>
            <a:ext cx="744158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âm</a:t>
            </a:r>
            <a:r>
              <a:rPr lang="en-US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       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6627" y="4784722"/>
            <a:ext cx="525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latin typeface="UTM Avo" panose="02040603050506020204" pitchFamily="18" charset="0"/>
              </a:rPr>
              <a:t>cá</a:t>
            </a:r>
            <a:r>
              <a:rPr lang="en-US" sz="8800" b="1" dirty="0">
                <a:latin typeface="UTM Avo" panose="02040603050506020204" pitchFamily="18" charset="0"/>
              </a:rPr>
              <a:t> </a:t>
            </a:r>
            <a:r>
              <a:rPr lang="en-US" sz="8800" b="1" dirty="0" err="1">
                <a:latin typeface="UTM Avo" panose="02040603050506020204" pitchFamily="18" charset="0"/>
              </a:rPr>
              <a:t>mập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07781" y="4782105"/>
            <a:ext cx="2738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57" y="1609301"/>
            <a:ext cx="3396224" cy="313075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91" y="1832570"/>
            <a:ext cx="4069433" cy="27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74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6816" y="3161262"/>
            <a:ext cx="8470828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38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â</a:t>
            </a:r>
            <a:r>
              <a:rPr lang="en-US" sz="13800" b="1" dirty="0">
                <a:solidFill>
                  <a:srgbClr val="0070C0"/>
                </a:solidFill>
                <a:latin typeface="UTM Avo" panose="02040603050506020204" pitchFamily="18" charset="0"/>
              </a:rPr>
              <a:t>m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13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</a:t>
            </a:r>
            <a:r>
              <a:rPr lang="en-US" sz="138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p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83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349" y="3313527"/>
            <a:ext cx="111508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</a:t>
            </a:r>
            <a:r>
              <a:rPr lang="en-US" sz="11500" b="1" dirty="0" err="1">
                <a:latin typeface="UTM Avo" panose="02040603050506020204" pitchFamily="18" charset="0"/>
              </a:rPr>
              <a:t>s</a:t>
            </a:r>
            <a:r>
              <a:rPr lang="en-US" sz="115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âm</a:t>
            </a:r>
            <a:r>
              <a:rPr kumimoji="0" lang="en-US" sz="115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11500" b="1" noProof="0" dirty="0">
                <a:latin typeface="UTM Avo" panose="02040603050506020204" pitchFamily="18" charset="0"/>
              </a:rPr>
              <a:t>m</a:t>
            </a:r>
            <a:r>
              <a:rPr lang="en-US" sz="11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ập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 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14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83578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79</Words>
  <Application>Microsoft Office PowerPoint</Application>
  <PresentationFormat>Custom</PresentationFormat>
  <Paragraphs>41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20</cp:revision>
  <dcterms:created xsi:type="dcterms:W3CDTF">2021-10-29T14:55:11Z</dcterms:created>
  <dcterms:modified xsi:type="dcterms:W3CDTF">2025-10-29T22:38:14Z</dcterms:modified>
</cp:coreProperties>
</file>