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4" r:id="rId15"/>
    <p:sldId id="281" r:id="rId16"/>
    <p:sldId id="282" r:id="rId17"/>
    <p:sldId id="283" r:id="rId18"/>
    <p:sldId id="28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6414-68CE-4460-94E5-DA578FBAA3A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08820-4A9C-427E-8FF1-BB985918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2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6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1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8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4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3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D6B-D6BF-4B15-A109-3A3641AD3D8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85" r:id="rId4"/>
    <p:sldLayoutId id="214748368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50" r:id="rId11"/>
    <p:sldLayoutId id="2147483688" r:id="rId12"/>
    <p:sldLayoutId id="2147483686" r:id="rId13"/>
    <p:sldLayoutId id="2147483680" r:id="rId14"/>
    <p:sldLayoutId id="2147483678" r:id="rId15"/>
    <p:sldLayoutId id="2147483677" r:id="rId16"/>
    <p:sldLayoutId id="2147483676" r:id="rId17"/>
    <p:sldLayoutId id="2147483674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2" r:id="rId24"/>
    <p:sldLayoutId id="2147483661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91" r:id="rId31"/>
    <p:sldLayoutId id="2147483690" r:id="rId32"/>
    <p:sldLayoutId id="2147483689" r:id="rId33"/>
    <p:sldLayoutId id="2147483687" r:id="rId34"/>
    <p:sldLayoutId id="2147483683" r:id="rId35"/>
    <p:sldLayoutId id="2147483682" r:id="rId36"/>
    <p:sldLayoutId id="2147483681" r:id="rId37"/>
    <p:sldLayoutId id="2147483679" r:id="rId38"/>
    <p:sldLayoutId id="2147483675" r:id="rId39"/>
    <p:sldLayoutId id="2147483663" r:id="rId40"/>
    <p:sldLayoutId id="2147483656" r:id="rId41"/>
    <p:sldLayoutId id="2147483657" r:id="rId42"/>
    <p:sldLayoutId id="2147483658" r:id="rId43"/>
    <p:sldLayoutId id="2147483659" r:id="rId44"/>
    <p:sldLayoutId id="2147483660" r:id="rId45"/>
    <p:sldLayoutId id="214748369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25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s – x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712" y="3106398"/>
            <a:ext cx="674414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15" y="3159179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r>
              <a:rPr lang="en-US" sz="13800" b="1" dirty="0" err="1" smtClean="0">
                <a:latin typeface="UTM Avo" panose="02040603050506020204" pitchFamily="18" charset="0"/>
              </a:rPr>
              <a:t>ẻ</a:t>
            </a:r>
            <a:r>
              <a:rPr kumimoji="0" lang="en-US" sz="13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3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13800" b="1" noProof="0" dirty="0" smtClean="0">
                <a:latin typeface="UTM Avo" panose="02040603050506020204" pitchFamily="18" charset="0"/>
              </a:rPr>
              <a:t>e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4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67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442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" y="25624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72777" y="2881083"/>
            <a:ext cx="853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s</a:t>
            </a:r>
            <a:r>
              <a:rPr lang="en-US" sz="3600" dirty="0" err="1" smtClean="0">
                <a:latin typeface="UTM Avo" panose="02040603050506020204" pitchFamily="18" charset="0"/>
              </a:rPr>
              <a:t>ổ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71220" y="2857838"/>
            <a:ext cx="884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anose="02040603050506020204" pitchFamily="18" charset="0"/>
              </a:rPr>
              <a:t>xô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209" y="5689534"/>
            <a:ext cx="8171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anose="02040603050506020204" pitchFamily="18" charset="0"/>
              </a:rPr>
              <a:t>si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95278" y="5752056"/>
            <a:ext cx="16360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x</a:t>
            </a:r>
            <a:r>
              <a:rPr lang="en-US" sz="3600" dirty="0" err="1" smtClean="0">
                <a:latin typeface="UTM Avo" panose="02040603050506020204" pitchFamily="18" charset="0"/>
              </a:rPr>
              <a:t>ẻ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gỗ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209" y="5689534"/>
            <a:ext cx="49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78694" y="3290721"/>
            <a:ext cx="13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777" y="2881010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1220" y="2857838"/>
            <a:ext cx="64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5278" y="5753542"/>
            <a:ext cx="61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98" y="671955"/>
            <a:ext cx="8280405" cy="22126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92" y="3405917"/>
            <a:ext cx="7529179" cy="24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27" y="-44622"/>
            <a:ext cx="8685799" cy="69026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01" y="3345172"/>
            <a:ext cx="662997" cy="167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208" y="574247"/>
            <a:ext cx="237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UTM Avo" panose="02040603050506020204" pitchFamily="18" charset="0"/>
              </a:rPr>
              <a:t>Sẻ</a:t>
            </a:r>
            <a:r>
              <a:rPr lang="en-US" sz="4000" b="1" dirty="0" smtClean="0">
                <a:solidFill>
                  <a:srgbClr val="FF3399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FF3399"/>
                </a:solidFill>
                <a:latin typeface="UTM Avo" panose="02040603050506020204" pitchFamily="18" charset="0"/>
              </a:rPr>
              <a:t>quạ</a:t>
            </a:r>
            <a:endParaRPr lang="en-US" sz="4000" b="1" dirty="0">
              <a:solidFill>
                <a:srgbClr val="FF3399"/>
              </a:solidFill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83337" y="2614157"/>
            <a:ext cx="980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15936" y="2760012"/>
            <a:ext cx="1407621" cy="17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61233" y="2630257"/>
            <a:ext cx="1176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3004" y="3049441"/>
            <a:ext cx="1357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68526" y="5841220"/>
            <a:ext cx="36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8795116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8" y="1380698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313" y="4819249"/>
            <a:ext cx="568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9600" b="1" dirty="0" err="1" smtClean="0">
                <a:latin typeface="UTM Avo" panose="02040603050506020204" pitchFamily="18" charset="0"/>
              </a:rPr>
              <a:t>ả</a:t>
            </a:r>
            <a:r>
              <a:rPr lang="en-US" sz="9600" b="1" dirty="0" smtClean="0">
                <a:latin typeface="UTM Avo" panose="02040603050506020204" pitchFamily="18" charset="0"/>
              </a:rPr>
              <a:t> l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ê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480" y="4819249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lang="en-US" sz="9600" b="1" dirty="0" err="1" smtClean="0">
                <a:latin typeface="UTM Avo" panose="02040603050506020204" pitchFamily="18" charset="0"/>
              </a:rPr>
              <a:t>ổ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latin typeface="UTM Avo" panose="02040603050506020204" pitchFamily="18" charset="0"/>
              </a:rPr>
              <a:t>cá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4090" y="-188962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 smtClean="0"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115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6" y="1632309"/>
            <a:ext cx="3528038" cy="2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 smtClean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1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9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noProof="0" dirty="0" smtClean="0">
                <a:solidFill>
                  <a:schemeClr val="bg1"/>
                </a:solidFill>
                <a:latin typeface="UTM Avo" panose="02040603050506020204" pitchFamily="18" charset="0"/>
              </a:rPr>
              <a:t>25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x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99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6464" y="389821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latin typeface="UTM Avo" panose="02040603050506020204" pitchFamily="18" charset="0"/>
              </a:rPr>
              <a:t>s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55333" y="3898211"/>
            <a:ext cx="5448394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s</a:t>
              </a:r>
              <a:r>
                <a:rPr lang="en-US" sz="6000" b="1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s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04520" y="3975151"/>
            <a:ext cx="4863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sờ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e - se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317" y="3904866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ẻ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" y="5373189"/>
            <a:ext cx="1058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vi-VN" sz="2400" b="1" dirty="0" smtClean="0"/>
              <a:t>Chim </a:t>
            </a:r>
            <a:r>
              <a:rPr lang="vi-VN" sz="2400" b="1" dirty="0"/>
              <a:t>sẻ</a:t>
            </a:r>
            <a:r>
              <a:rPr lang="vi-VN" sz="2400" dirty="0"/>
              <a:t> có cơ thể mập mạp với những chiếc lông màu nâu, đen, trắng và có đôi cánh tròn</a:t>
            </a:r>
            <a:r>
              <a:rPr lang="vi-VN" sz="2400" dirty="0" smtClean="0"/>
              <a:t>.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Nó</a:t>
            </a:r>
            <a:r>
              <a:rPr lang="en-US" sz="2400" dirty="0"/>
              <a:t> 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bay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 smtClean="0"/>
              <a:t>nhanh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0"/>
          <a:stretch/>
        </p:blipFill>
        <p:spPr>
          <a:xfrm>
            <a:off x="1237100" y="836023"/>
            <a:ext cx="4349714" cy="28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1566" y="1752991"/>
            <a:ext cx="1469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6312" y="1752991"/>
            <a:ext cx="2033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2648" r="56524"/>
          <a:stretch/>
        </p:blipFill>
        <p:spPr>
          <a:xfrm>
            <a:off x="8499565" y="1752991"/>
            <a:ext cx="1619795" cy="22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2164" y="3666242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x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77055" y="3794158"/>
            <a:ext cx="3255200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xe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x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12987" y="3940736"/>
            <a:ext cx="2583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x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e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xe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582" y="3666234"/>
            <a:ext cx="103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e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1899" y="3666234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ca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6" y="788450"/>
            <a:ext cx="4581785" cy="2836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56" y="5423376"/>
            <a:ext cx="12490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err="1" smtClean="0"/>
              <a:t>Xe</a:t>
            </a:r>
            <a:r>
              <a:rPr lang="en-US" sz="2800" dirty="0" smtClean="0"/>
              <a:t> ca hay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ô </a:t>
            </a:r>
            <a:r>
              <a:rPr lang="en-US" sz="2800" dirty="0" err="1" smtClean="0"/>
              <a:t>tô</a:t>
            </a:r>
            <a:r>
              <a:rPr lang="en-US" sz="2800" dirty="0" smtClean="0"/>
              <a:t> ca. </a:t>
            </a:r>
            <a:r>
              <a:rPr lang="vi-VN" sz="2800" dirty="0" smtClean="0"/>
              <a:t>Ô </a:t>
            </a:r>
            <a:r>
              <a:rPr lang="vi-VN" sz="2800" dirty="0"/>
              <a:t>tô lớn chở hành khách trên các tuyến </a:t>
            </a:r>
            <a:endParaRPr lang="en-US" sz="2800" dirty="0" smtClean="0"/>
          </a:p>
          <a:p>
            <a:r>
              <a:rPr lang="vi-VN" sz="2800" dirty="0" smtClean="0"/>
              <a:t>đường dài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7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4A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  <p:bldP spid="18" grpId="0"/>
      <p:bldP spid="18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4941" y="1976470"/>
            <a:ext cx="1449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</a:rPr>
              <a:t>x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791" y="2072119"/>
            <a:ext cx="23471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1310" r="55143" b="11483"/>
          <a:stretch/>
        </p:blipFill>
        <p:spPr>
          <a:xfrm>
            <a:off x="8856618" y="2376919"/>
            <a:ext cx="1785256" cy="1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4686" y="4535276"/>
            <a:ext cx="2549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r>
              <a:rPr lang="en-US" sz="9600" b="1" dirty="0" err="1" smtClean="0">
                <a:latin typeface="UTM Avo" panose="02040603050506020204" pitchFamily="18" charset="0"/>
              </a:rPr>
              <a:t>ẻ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4910" y="4379226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9600" b="1" dirty="0" err="1">
                <a:latin typeface="UTM Avo" panose="02040603050506020204" pitchFamily="18" charset="0"/>
              </a:rPr>
              <a:t>e</a:t>
            </a:r>
            <a:r>
              <a:rPr lang="en-US" sz="9600" b="1" dirty="0" smtClean="0">
                <a:latin typeface="UTM Avo" panose="02040603050506020204" pitchFamily="18" charset="0"/>
              </a:rPr>
              <a:t> ca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967" y="0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 smtClean="0">
                <a:latin typeface="UTM Avo" panose="02040603050506020204" pitchFamily="18" charset="0"/>
              </a:rPr>
              <a:t> </a:t>
            </a:r>
            <a:r>
              <a:rPr lang="en-US" sz="115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s</a:t>
            </a:r>
            <a:r>
              <a:rPr lang="en-US" sz="115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8" y="1770717"/>
            <a:ext cx="3733371" cy="281340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05" y="1542457"/>
            <a:ext cx="4581785" cy="28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05868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152</Words>
  <Application>Microsoft Office PowerPoint</Application>
  <PresentationFormat>Custom</PresentationFormat>
  <Paragraphs>52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14</cp:revision>
  <dcterms:created xsi:type="dcterms:W3CDTF">2021-10-09T04:31:38Z</dcterms:created>
  <dcterms:modified xsi:type="dcterms:W3CDTF">2025-09-30T14:29:01Z</dcterms:modified>
</cp:coreProperties>
</file>