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258" r:id="rId3"/>
    <p:sldId id="260" r:id="rId4"/>
    <p:sldId id="261" r:id="rId5"/>
    <p:sldId id="285" r:id="rId6"/>
    <p:sldId id="263" r:id="rId7"/>
    <p:sldId id="286" r:id="rId8"/>
    <p:sldId id="265" r:id="rId9"/>
    <p:sldId id="266" r:id="rId10"/>
    <p:sldId id="268" r:id="rId11"/>
    <p:sldId id="270" r:id="rId12"/>
    <p:sldId id="271" r:id="rId13"/>
    <p:sldId id="274" r:id="rId14"/>
    <p:sldId id="275" r:id="rId15"/>
    <p:sldId id="288" r:id="rId16"/>
    <p:sldId id="289" r:id="rId17"/>
    <p:sldId id="290" r:id="rId18"/>
    <p:sldId id="291" r:id="rId19"/>
    <p:sldId id="293" r:id="rId20"/>
    <p:sldId id="276" r:id="rId21"/>
    <p:sldId id="277" r:id="rId22"/>
    <p:sldId id="287" r:id="rId23"/>
    <p:sldId id="284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5262E-0CF2-47BE-9A09-907674AA27D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D42EE-A310-4DFC-A489-1A58E9D79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9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3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0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6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8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1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5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1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059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5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5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5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63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2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6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8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4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1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8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5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5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5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7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4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4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2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1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2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1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2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9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9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3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3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4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9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7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1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4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7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9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6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C4D5-ADCD-4FF0-A0A9-9CDD8983B77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261A-8CA6-4530-B47D-02C526F1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9" r:id="rId2"/>
    <p:sldLayoutId id="2147483757" r:id="rId3"/>
    <p:sldLayoutId id="2147483750" r:id="rId4"/>
    <p:sldLayoutId id="2147483749" r:id="rId5"/>
    <p:sldLayoutId id="2147483747" r:id="rId6"/>
    <p:sldLayoutId id="2147483746" r:id="rId7"/>
    <p:sldLayoutId id="2147483745" r:id="rId8"/>
    <p:sldLayoutId id="2147483744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1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8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11" r:id="rId29"/>
    <p:sldLayoutId id="2147483710" r:id="rId30"/>
    <p:sldLayoutId id="2147483709" r:id="rId31"/>
    <p:sldLayoutId id="2147483708" r:id="rId32"/>
    <p:sldLayoutId id="2147483707" r:id="rId33"/>
    <p:sldLayoutId id="2147483706" r:id="rId34"/>
    <p:sldLayoutId id="2147483705" r:id="rId35"/>
    <p:sldLayoutId id="2147483691" r:id="rId36"/>
    <p:sldLayoutId id="2147483758" r:id="rId37"/>
    <p:sldLayoutId id="2147483748" r:id="rId38"/>
    <p:sldLayoutId id="2147483732" r:id="rId39"/>
    <p:sldLayoutId id="2147483693" r:id="rId40"/>
    <p:sldLayoutId id="2147483692" r:id="rId41"/>
    <p:sldLayoutId id="2147483690" r:id="rId42"/>
    <p:sldLayoutId id="2147483689" r:id="rId43"/>
    <p:sldLayoutId id="2147483688" r:id="rId44"/>
    <p:sldLayoutId id="2147483687" r:id="rId45"/>
    <p:sldLayoutId id="2147483686" r:id="rId46"/>
    <p:sldLayoutId id="2147483685" r:id="rId47"/>
    <p:sldLayoutId id="2147483684" r:id="rId48"/>
    <p:sldLayoutId id="2147483683" r:id="rId49"/>
    <p:sldLayoutId id="2147483682" r:id="rId50"/>
    <p:sldLayoutId id="2147483650" r:id="rId51"/>
    <p:sldLayoutId id="2147483753" r:id="rId52"/>
    <p:sldLayoutId id="2147483751" r:id="rId53"/>
    <p:sldLayoutId id="2147483740" r:id="rId54"/>
    <p:sldLayoutId id="2147483738" r:id="rId55"/>
    <p:sldLayoutId id="2147483727" r:id="rId56"/>
    <p:sldLayoutId id="2147483725" r:id="rId57"/>
    <p:sldLayoutId id="2147483703" r:id="rId58"/>
    <p:sldLayoutId id="2147483701" r:id="rId59"/>
    <p:sldLayoutId id="2147483699" r:id="rId60"/>
    <p:sldLayoutId id="2147483698" r:id="rId61"/>
    <p:sldLayoutId id="2147483696" r:id="rId62"/>
    <p:sldLayoutId id="2147483695" r:id="rId63"/>
    <p:sldLayoutId id="2147483694" r:id="rId64"/>
    <p:sldLayoutId id="2147483680" r:id="rId65"/>
    <p:sldLayoutId id="2147483678" r:id="rId66"/>
    <p:sldLayoutId id="2147483675" r:id="rId67"/>
    <p:sldLayoutId id="2147483674" r:id="rId68"/>
    <p:sldLayoutId id="2147483673" r:id="rId69"/>
    <p:sldLayoutId id="2147483672" r:id="rId70"/>
    <p:sldLayoutId id="2147483671" r:id="rId71"/>
    <p:sldLayoutId id="2147483670" r:id="rId72"/>
    <p:sldLayoutId id="2147483669" r:id="rId73"/>
    <p:sldLayoutId id="2147483668" r:id="rId74"/>
    <p:sldLayoutId id="2147483667" r:id="rId75"/>
    <p:sldLayoutId id="2147483666" r:id="rId76"/>
    <p:sldLayoutId id="2147483665" r:id="rId77"/>
    <p:sldLayoutId id="2147483664" r:id="rId78"/>
    <p:sldLayoutId id="2147483663" r:id="rId79"/>
    <p:sldLayoutId id="2147483662" r:id="rId80"/>
    <p:sldLayoutId id="2147483661" r:id="rId81"/>
    <p:sldLayoutId id="2147483651" r:id="rId82"/>
    <p:sldLayoutId id="2147483652" r:id="rId83"/>
    <p:sldLayoutId id="2147483653" r:id="rId84"/>
    <p:sldLayoutId id="2147483654" r:id="rId85"/>
    <p:sldLayoutId id="2147483655" r:id="rId86"/>
    <p:sldLayoutId id="2147483756" r:id="rId87"/>
    <p:sldLayoutId id="2147483755" r:id="rId88"/>
    <p:sldLayoutId id="2147483754" r:id="rId89"/>
    <p:sldLayoutId id="2147483752" r:id="rId90"/>
    <p:sldLayoutId id="2147483743" r:id="rId91"/>
    <p:sldLayoutId id="2147483742" r:id="rId92"/>
    <p:sldLayoutId id="2147483741" r:id="rId93"/>
    <p:sldLayoutId id="2147483739" r:id="rId94"/>
    <p:sldLayoutId id="2147483730" r:id="rId95"/>
    <p:sldLayoutId id="2147483729" r:id="rId96"/>
    <p:sldLayoutId id="2147483728" r:id="rId97"/>
    <p:sldLayoutId id="2147483726" r:id="rId98"/>
    <p:sldLayoutId id="2147483704" r:id="rId99"/>
    <p:sldLayoutId id="2147483702" r:id="rId100"/>
    <p:sldLayoutId id="2147483700" r:id="rId101"/>
    <p:sldLayoutId id="2147483697" r:id="rId102"/>
    <p:sldLayoutId id="2147483681" r:id="rId103"/>
    <p:sldLayoutId id="2147483679" r:id="rId104"/>
    <p:sldLayoutId id="2147483677" r:id="rId105"/>
    <p:sldLayoutId id="2147483676" r:id="rId106"/>
    <p:sldLayoutId id="2147483656" r:id="rId107"/>
    <p:sldLayoutId id="2147483657" r:id="rId108"/>
    <p:sldLayoutId id="2147483658" r:id="rId109"/>
    <p:sldLayoutId id="2147483659" r:id="rId110"/>
    <p:sldLayoutId id="2147483660" r:id="rId111"/>
    <p:sldLayoutId id="2147483760" r:id="rId1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940935" y="2448218"/>
            <a:ext cx="437881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095481" y="2751731"/>
            <a:ext cx="454624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24: qu - r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8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3860" y="3263153"/>
            <a:ext cx="6744148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3800" b="1" noProof="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15" y="3159179"/>
            <a:ext cx="11756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13800" b="1" noProof="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lang="en-US" sz="13800" b="1" noProof="0" dirty="0" err="1">
                <a:latin typeface="UTM Avo" panose="02040603050506020204" pitchFamily="18" charset="0"/>
              </a:rPr>
              <a:t>ả</a:t>
            </a:r>
            <a:r>
              <a:rPr kumimoji="0" lang="en-US" sz="13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  </a:t>
            </a:r>
            <a:r>
              <a:rPr lang="en-US" sz="13800" b="1" noProof="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r>
              <a:rPr lang="en-US" sz="13800" b="1" noProof="0" dirty="0" err="1" smtClean="0">
                <a:latin typeface="UTM Avo" panose="02040603050506020204" pitchFamily="18" charset="0"/>
              </a:rPr>
              <a:t>ổ</a:t>
            </a: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2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48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11421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64" y="0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6097" y="2784004"/>
            <a:ext cx="11879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q</a:t>
            </a:r>
            <a:r>
              <a:rPr lang="en-US" sz="3600" dirty="0" err="1" smtClean="0">
                <a:latin typeface="UTM Avo" panose="02040603050506020204" pitchFamily="18" charset="0"/>
              </a:rPr>
              <a:t>uế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07798" y="2897504"/>
            <a:ext cx="21386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c</a:t>
            </a:r>
            <a:r>
              <a:rPr lang="en-US" sz="3600" dirty="0" err="1" smtClean="0">
                <a:latin typeface="UTM Avo" panose="02040603050506020204" pitchFamily="18" charset="0"/>
              </a:rPr>
              <a:t>á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quả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20321" y="2841929"/>
            <a:ext cx="8841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UTM Avo" panose="02040603050506020204" pitchFamily="18" charset="0"/>
              </a:rPr>
              <a:t>rá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27223" y="5684169"/>
            <a:ext cx="14460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q</a:t>
            </a:r>
            <a:r>
              <a:rPr lang="en-US" sz="3600" dirty="0" err="1" smtClean="0">
                <a:latin typeface="UTM Avo" panose="02040603050506020204" pitchFamily="18" charset="0"/>
              </a:rPr>
              <a:t>uạ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14954" y="5790159"/>
            <a:ext cx="13891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g</a:t>
            </a:r>
            <a:r>
              <a:rPr lang="en-US" sz="3600" dirty="0" err="1" smtClean="0">
                <a:latin typeface="UTM Avo" panose="02040603050506020204" pitchFamily="18" charset="0"/>
              </a:rPr>
              <a:t>à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ri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65045" y="5777286"/>
            <a:ext cx="100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6097" y="2784004"/>
            <a:ext cx="97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7133" y="5684168"/>
            <a:ext cx="121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78694" y="3290721"/>
            <a:ext cx="131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0321" y="5777287"/>
            <a:ext cx="14460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r</a:t>
            </a:r>
            <a:r>
              <a:rPr lang="en-US" sz="3600" dirty="0" err="1" smtClean="0">
                <a:latin typeface="UTM Avo" panose="02040603050506020204" pitchFamily="18" charset="0"/>
              </a:rPr>
              <a:t>ễ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7851" y="2897503"/>
            <a:ext cx="100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6925" y="2841839"/>
            <a:ext cx="100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1431" y="5774579"/>
            <a:ext cx="100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1" y="643040"/>
            <a:ext cx="10109775" cy="213452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7" y="3443208"/>
            <a:ext cx="9533998" cy="24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1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34" y="667324"/>
            <a:ext cx="5666348" cy="3173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4608" y="3936117"/>
            <a:ext cx="299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UTM Avo" panose="02040603050506020204" pitchFamily="18" charset="0"/>
              </a:rPr>
              <a:t>c</a:t>
            </a:r>
            <a:r>
              <a:rPr lang="en-US" sz="5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á</a:t>
            </a:r>
            <a:r>
              <a:rPr lang="en-US" sz="5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quả</a:t>
            </a:r>
            <a:endParaRPr lang="en-US" sz="5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" y="5271516"/>
            <a:ext cx="1046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anose="02040603050506020204" pitchFamily="18" charset="0"/>
              </a:rPr>
              <a:t>Cá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quả</a:t>
            </a:r>
            <a:r>
              <a:rPr lang="en-US" sz="2800" dirty="0" smtClean="0">
                <a:latin typeface="UTM Avo" panose="02040603050506020204" pitchFamily="18" charset="0"/>
              </a:rPr>
              <a:t> hay </a:t>
            </a:r>
            <a:r>
              <a:rPr lang="en-US" sz="2800" dirty="0" err="1" smtClean="0">
                <a:latin typeface="UTM Avo" panose="02040603050506020204" pitchFamily="18" charset="0"/>
              </a:rPr>
              <a:t>còn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gọi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là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cá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chuối</a:t>
            </a:r>
            <a:r>
              <a:rPr lang="en-US" sz="2800" dirty="0" smtClean="0">
                <a:latin typeface="UTM Avo" panose="02040603050506020204" pitchFamily="18" charset="0"/>
              </a:rPr>
              <a:t>, </a:t>
            </a:r>
            <a:r>
              <a:rPr lang="en-US" sz="2800" dirty="0" err="1" smtClean="0">
                <a:latin typeface="UTM Avo" panose="02040603050506020204" pitchFamily="18" charset="0"/>
              </a:rPr>
              <a:t>cá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lóc</a:t>
            </a:r>
            <a:r>
              <a:rPr lang="en-US" sz="2800" dirty="0">
                <a:latin typeface="UTM Avo" panose="02040603050506020204" pitchFamily="18" charset="0"/>
              </a:rPr>
              <a:t>;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sống</a:t>
            </a:r>
            <a:r>
              <a:rPr lang="en-US" sz="2800" dirty="0" smtClean="0">
                <a:latin typeface="UTM Avo" panose="02040603050506020204" pitchFamily="18" charset="0"/>
              </a:rPr>
              <a:t> ở </a:t>
            </a:r>
            <a:r>
              <a:rPr lang="en-US" sz="2800" dirty="0" err="1" smtClean="0">
                <a:latin typeface="UTM Avo" panose="02040603050506020204" pitchFamily="18" charset="0"/>
              </a:rPr>
              <a:t>nước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ngọt</a:t>
            </a:r>
            <a:r>
              <a:rPr lang="en-US" sz="2800" dirty="0" smtClean="0">
                <a:latin typeface="UTM Avo" panose="02040603050506020204" pitchFamily="18" charset="0"/>
              </a:rPr>
              <a:t>. 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3" b="14819"/>
          <a:stretch/>
        </p:blipFill>
        <p:spPr>
          <a:xfrm>
            <a:off x="3191257" y="0"/>
            <a:ext cx="5667946" cy="4187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1576" y="4133088"/>
            <a:ext cx="166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rá</a:t>
            </a:r>
            <a:endParaRPr lang="en-US" sz="5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173" y="5056418"/>
            <a:ext cx="1061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     </a:t>
            </a:r>
            <a:r>
              <a:rPr lang="vi-VN" sz="3200" i="1" dirty="0" smtClean="0"/>
              <a:t>Đồ </a:t>
            </a:r>
            <a:r>
              <a:rPr lang="vi-VN" sz="3200" i="1" dirty="0"/>
              <a:t>dùng để vo gạo, đựng các thức nấu, thường được đan bằng tre nứa hoặc làm bằng nhựa, </a:t>
            </a:r>
            <a:r>
              <a:rPr lang="vi-VN" sz="3200" i="1" dirty="0" smtClean="0"/>
              <a:t>nhôm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84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368" y="4964514"/>
            <a:ext cx="1108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02122"/>
                </a:solidFill>
              </a:rPr>
              <a:t>     </a:t>
            </a:r>
            <a:r>
              <a:rPr lang="vi-VN" sz="3200" b="1" dirty="0" smtClean="0">
                <a:solidFill>
                  <a:srgbClr val="202122"/>
                </a:solidFill>
              </a:rPr>
              <a:t>Quế</a:t>
            </a:r>
            <a:r>
              <a:rPr lang="vi-VN" sz="3200" dirty="0">
                <a:solidFill>
                  <a:srgbClr val="202122"/>
                </a:solidFill>
              </a:rPr>
              <a:t> là phần thu được từ lớp vỏ </a:t>
            </a:r>
            <a:r>
              <a:rPr lang="en-US" sz="3200" dirty="0" err="1" smtClean="0">
                <a:solidFill>
                  <a:srgbClr val="202122"/>
                </a:solidFill>
              </a:rPr>
              <a:t>cây</a:t>
            </a:r>
            <a:r>
              <a:rPr lang="vi-VN" sz="3200" dirty="0" smtClean="0">
                <a:solidFill>
                  <a:srgbClr val="202122"/>
                </a:solidFill>
              </a:rPr>
              <a:t> </a:t>
            </a:r>
            <a:r>
              <a:rPr lang="vi-VN" sz="3200" dirty="0">
                <a:solidFill>
                  <a:srgbClr val="202122"/>
                </a:solidFill>
              </a:rPr>
              <a:t>có vị cay, mùi thơm được dùng để làm thuốc và gia </a:t>
            </a:r>
            <a:r>
              <a:rPr lang="vi-VN" sz="3200" dirty="0" smtClean="0">
                <a:solidFill>
                  <a:srgbClr val="202122"/>
                </a:solidFill>
              </a:rPr>
              <a:t>vị</a:t>
            </a:r>
            <a:r>
              <a:rPr lang="en-US" sz="3200" dirty="0" smtClean="0">
                <a:solidFill>
                  <a:srgbClr val="202122"/>
                </a:solidFill>
              </a:rPr>
              <a:t>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106680"/>
            <a:ext cx="5715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3916680"/>
            <a:ext cx="166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UTM Avo" panose="02040603050506020204" pitchFamily="18" charset="0"/>
              </a:rPr>
              <a:t>q</a:t>
            </a:r>
            <a:r>
              <a:rPr lang="en-US" sz="5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uế</a:t>
            </a:r>
            <a:endParaRPr lang="en-US" sz="5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104" y="5212080"/>
            <a:ext cx="10643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r>
              <a:rPr lang="en-US" sz="3200" dirty="0" err="1" smtClean="0"/>
              <a:t>Rễ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phận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, </a:t>
            </a:r>
            <a:r>
              <a:rPr lang="en-US" sz="3200" dirty="0" err="1" smtClean="0"/>
              <a:t>nó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hút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dinh</a:t>
            </a:r>
            <a:r>
              <a:rPr lang="en-US" sz="3200" dirty="0" smtClean="0"/>
              <a:t> </a:t>
            </a:r>
            <a:r>
              <a:rPr lang="en-US" sz="3200" dirty="0" err="1" smtClean="0"/>
              <a:t>dưỡng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nuôi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r="33439"/>
          <a:stretch/>
        </p:blipFill>
        <p:spPr>
          <a:xfrm>
            <a:off x="3520440" y="78216"/>
            <a:ext cx="4846320" cy="3764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8152" y="3793466"/>
            <a:ext cx="197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UTM Avo" panose="02040603050506020204" pitchFamily="18" charset="0"/>
              </a:rPr>
              <a:t>r</a:t>
            </a:r>
            <a:r>
              <a:rPr lang="en-US" sz="6000" dirty="0" err="1" smtClean="0">
                <a:solidFill>
                  <a:srgbClr val="00B0F0"/>
                </a:solidFill>
                <a:latin typeface="UTM Avo" panose="02040603050506020204" pitchFamily="18" charset="0"/>
              </a:rPr>
              <a:t>ễ</a:t>
            </a:r>
            <a:endParaRPr lang="en-US" sz="60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7904" y="5148072"/>
            <a:ext cx="88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Gà</a:t>
            </a:r>
            <a:r>
              <a:rPr lang="en-US" sz="3600" dirty="0" smtClean="0"/>
              <a:t> </a:t>
            </a:r>
            <a:r>
              <a:rPr lang="en-US" sz="3600" dirty="0" err="1" smtClean="0"/>
              <a:t>ri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loại</a:t>
            </a:r>
            <a:r>
              <a:rPr lang="en-US" sz="3600" dirty="0" smtClean="0"/>
              <a:t> </a:t>
            </a:r>
            <a:r>
              <a:rPr lang="en-US" sz="3600" dirty="0" err="1" smtClean="0"/>
              <a:t>gà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thân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 </a:t>
            </a:r>
            <a:r>
              <a:rPr lang="en-US" sz="3600" dirty="0" err="1" smtClean="0"/>
              <a:t>bé</a:t>
            </a:r>
            <a:r>
              <a:rPr lang="en-US" sz="3600" dirty="0" smtClean="0"/>
              <a:t>, </a:t>
            </a:r>
            <a:r>
              <a:rPr lang="en-US" sz="3600" dirty="0" err="1" smtClean="0"/>
              <a:t>chân</a:t>
            </a:r>
            <a:r>
              <a:rPr lang="en-US" sz="3600" dirty="0" smtClean="0"/>
              <a:t> </a:t>
            </a:r>
            <a:r>
              <a:rPr lang="en-US" sz="3600" dirty="0" err="1" smtClean="0"/>
              <a:t>ngắn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44" y="0"/>
            <a:ext cx="57150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0368" y="3861816"/>
            <a:ext cx="301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UTM Avo" panose="02040603050506020204" pitchFamily="18" charset="0"/>
              </a:rPr>
              <a:t>g</a:t>
            </a:r>
            <a:r>
              <a:rPr lang="en-US" sz="5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à</a:t>
            </a:r>
            <a:r>
              <a:rPr lang="en-US" sz="54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ri</a:t>
            </a:r>
            <a:endParaRPr lang="en-US" sz="54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5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97" y="257535"/>
            <a:ext cx="2561371" cy="79402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0" y="1051560"/>
            <a:ext cx="11516394" cy="139150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68" y="2311590"/>
            <a:ext cx="5344843" cy="41044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0" y="985821"/>
            <a:ext cx="2359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923" y="1631997"/>
            <a:ext cx="880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79059" y="2311590"/>
            <a:ext cx="1281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2475" y="2288412"/>
            <a:ext cx="1281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74336" y="2300604"/>
            <a:ext cx="12095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61176" y="2311590"/>
            <a:ext cx="1539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79366" y="1051560"/>
            <a:ext cx="292608" cy="291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22064" y="1033796"/>
            <a:ext cx="292608" cy="291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45838" y="1747314"/>
            <a:ext cx="292608" cy="291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827264" y="1664001"/>
            <a:ext cx="292608" cy="291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96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617104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8" y="1380698"/>
            <a:ext cx="4584735" cy="34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313" y="4819249"/>
            <a:ext cx="5686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lang="en-US" sz="9600" b="1" dirty="0" err="1" smtClean="0">
                <a:latin typeface="UTM Avo" panose="02040603050506020204" pitchFamily="18" charset="0"/>
              </a:rPr>
              <a:t>ả</a:t>
            </a:r>
            <a:r>
              <a:rPr lang="en-US" sz="9600" b="1" dirty="0" smtClean="0">
                <a:latin typeface="UTM Avo" panose="02040603050506020204" pitchFamily="18" charset="0"/>
              </a:rPr>
              <a:t> l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ê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9480" y="4819249"/>
            <a:ext cx="452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r>
              <a:rPr lang="en-US" sz="9600" b="1" dirty="0" err="1" smtClean="0">
                <a:latin typeface="UTM Avo" panose="02040603050506020204" pitchFamily="18" charset="0"/>
              </a:rPr>
              <a:t>ổ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latin typeface="UTM Avo" panose="02040603050506020204" pitchFamily="18" charset="0"/>
              </a:rPr>
              <a:t>cá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4090" y="-188962"/>
            <a:ext cx="6967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1500" b="1" dirty="0" smtClean="0"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lang="en-US" sz="115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86" y="1632309"/>
            <a:ext cx="3528038" cy="29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 smtClean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7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6"/>
            <a:ext cx="12122443" cy="689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988" y="1971549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noProof="0" dirty="0" smtClean="0">
                <a:solidFill>
                  <a:schemeClr val="bg1"/>
                </a:solidFill>
                <a:latin typeface="UTM Avo" panose="02040603050506020204" pitchFamily="18" charset="0"/>
              </a:rPr>
              <a:t>24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5400" b="1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qu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lang="en-US" sz="54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262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1070" y="3860751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 smtClean="0">
                <a:latin typeface="UTM Avo" panose="02040603050506020204" pitchFamily="18" charset="0"/>
              </a:rPr>
              <a:t>qu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55332" y="3898211"/>
            <a:ext cx="6155247" cy="103954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q</a:t>
              </a:r>
              <a:r>
                <a:rPr lang="en-US" sz="6000" b="1" noProof="0" dirty="0" err="1" smtClean="0">
                  <a:solidFill>
                    <a:prstClr val="black"/>
                  </a:solidFill>
                  <a:latin typeface="UTM Avo" panose="02040603050506020204" pitchFamily="18" charset="0"/>
                </a:rPr>
                <a:t>uả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qu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smtClean="0">
                  <a:solidFill>
                    <a:srgbClr val="F40CC2"/>
                  </a:solidFill>
                  <a:latin typeface="UTM Avo" panose="02040603050506020204" pitchFamily="18" charset="0"/>
                </a:rPr>
                <a:t> ả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38083" y="4020320"/>
            <a:ext cx="6128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q</a:t>
            </a:r>
            <a:r>
              <a:rPr lang="en-US" sz="4000" noProof="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uờ</a:t>
            </a:r>
            <a:r>
              <a:rPr lang="en-US" sz="4000" noProof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a - qua - </a:t>
            </a:r>
            <a:r>
              <a:rPr lang="en-US" sz="4000" noProof="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4000" noProof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000" noProof="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quả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3433" y="3860743"/>
            <a:ext cx="2149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latin typeface="UTM Avo" panose="02040603050506020204" pitchFamily="18" charset="0"/>
              </a:rPr>
              <a:t>ả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4" y="283418"/>
            <a:ext cx="4584735" cy="34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61860" y="3860743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latin typeface="UTM Avo" panose="02040603050506020204" pitchFamily="18" charset="0"/>
              </a:rPr>
              <a:t> l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ê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  <p:bldP spid="18" grpId="0"/>
      <p:bldP spid="18" grpId="1"/>
      <p:bldP spid="1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8557" y="1574291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8335" y="2005178"/>
            <a:ext cx="35135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0159" y="2386149"/>
            <a:ext cx="22729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HP001 4 hang 1 ô ly" panose="020B0603050302020204" pitchFamily="34" charset="0"/>
              </a:rPr>
              <a:t>qu</a:t>
            </a:r>
            <a:endParaRPr lang="en-US" sz="138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09358" y="3954043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latin typeface="UTM Avo" panose="02040603050506020204" pitchFamily="18" charset="0"/>
              </a:rPr>
              <a:t>r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9932" y="4260888"/>
            <a:ext cx="5492372" cy="103954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r</a:t>
              </a:r>
              <a:r>
                <a:rPr lang="en-US" sz="6000" b="1" noProof="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ổ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r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smtClean="0">
                  <a:solidFill>
                    <a:srgbClr val="F40CC2"/>
                  </a:solidFill>
                  <a:latin typeface="UTM Avo" panose="02040603050506020204" pitchFamily="18" charset="0"/>
                </a:rPr>
                <a:t>ổ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66008" y="4426720"/>
            <a:ext cx="456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r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ờ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ô -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rô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-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rổ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4592" y="3936146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noProof="0" dirty="0">
                <a:latin typeface="UTM Avo" panose="02040603050506020204" pitchFamily="18" charset="0"/>
              </a:rPr>
              <a:t>ổ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0804" y="3918256"/>
            <a:ext cx="2479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latin typeface="UTM Avo" panose="02040603050506020204" pitchFamily="18" charset="0"/>
              </a:rPr>
              <a:t>cá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30" y="689892"/>
            <a:ext cx="3528038" cy="29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2657" y="1946032"/>
            <a:ext cx="1449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>
                <a:solidFill>
                  <a:srgbClr val="0070C0"/>
                </a:solidFill>
                <a:latin typeface="UTM Avo" panose="02040603050506020204" pitchFamily="18" charset="0"/>
              </a:rPr>
              <a:t>r</a:t>
            </a:r>
            <a:r>
              <a:rPr kumimoji="0" lang="en-US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0076" y="2376919"/>
            <a:ext cx="23471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3600" r="56801"/>
          <a:stretch/>
        </p:blipFill>
        <p:spPr>
          <a:xfrm>
            <a:off x="8641080" y="2246787"/>
            <a:ext cx="1453896" cy="19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8" y="1380698"/>
            <a:ext cx="4584735" cy="34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313" y="4819249"/>
            <a:ext cx="5686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lang="en-US" sz="9600" b="1" dirty="0" err="1" smtClean="0">
                <a:latin typeface="UTM Avo" panose="02040603050506020204" pitchFamily="18" charset="0"/>
              </a:rPr>
              <a:t>ả</a:t>
            </a:r>
            <a:r>
              <a:rPr lang="en-US" sz="9600" b="1" dirty="0" smtClean="0">
                <a:latin typeface="UTM Avo" panose="02040603050506020204" pitchFamily="18" charset="0"/>
              </a:rPr>
              <a:t> l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ê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9480" y="4819249"/>
            <a:ext cx="452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r>
              <a:rPr lang="en-US" sz="9600" b="1" dirty="0" err="1" smtClean="0">
                <a:latin typeface="UTM Avo" panose="02040603050506020204" pitchFamily="18" charset="0"/>
              </a:rPr>
              <a:t>ổ</a:t>
            </a:r>
            <a:r>
              <a:rPr lang="en-US" sz="9600" b="1" dirty="0" smtClean="0"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latin typeface="UTM Avo" panose="02040603050506020204" pitchFamily="18" charset="0"/>
              </a:rPr>
              <a:t>cá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4090" y="-188962"/>
            <a:ext cx="6967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1500" b="1" dirty="0" smtClean="0"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qu</a:t>
            </a:r>
            <a:r>
              <a:rPr lang="en-US" sz="115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86" y="1632309"/>
            <a:ext cx="3528038" cy="29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7720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224</Words>
  <Application>Microsoft Office PowerPoint</Application>
  <PresentationFormat>Custom</PresentationFormat>
  <Paragraphs>68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23</cp:revision>
  <dcterms:created xsi:type="dcterms:W3CDTF">2021-10-09T01:55:50Z</dcterms:created>
  <dcterms:modified xsi:type="dcterms:W3CDTF">2025-09-30T14:37:06Z</dcterms:modified>
</cp:coreProperties>
</file>