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4" r:id="rId2"/>
    <p:sldMasterId id="2147483824" r:id="rId3"/>
  </p:sldMasterIdLst>
  <p:notesMasterIdLst>
    <p:notesMasterId r:id="rId21"/>
  </p:notesMasterIdLst>
  <p:sldIdLst>
    <p:sldId id="359" r:id="rId4"/>
    <p:sldId id="344" r:id="rId5"/>
    <p:sldId id="345" r:id="rId6"/>
    <p:sldId id="350" r:id="rId7"/>
    <p:sldId id="351" r:id="rId8"/>
    <p:sldId id="352" r:id="rId9"/>
    <p:sldId id="348" r:id="rId10"/>
    <p:sldId id="258" r:id="rId11"/>
    <p:sldId id="282" r:id="rId12"/>
    <p:sldId id="336" r:id="rId13"/>
    <p:sldId id="338" r:id="rId14"/>
    <p:sldId id="354" r:id="rId15"/>
    <p:sldId id="355" r:id="rId16"/>
    <p:sldId id="357" r:id="rId17"/>
    <p:sldId id="356" r:id="rId18"/>
    <p:sldId id="353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  <a:srgbClr val="008000"/>
    <a:srgbClr val="0000CC"/>
    <a:srgbClr val="993300"/>
    <a:srgbClr val="F40CC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8F0B8-58C4-41CC-BDDF-EE13A8680EC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A4E-1F7D-46AF-9FB4-2D6DB907E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0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6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8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ABC84-CD79-4F8A-8B2C-0631AD15B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3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1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1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CF6C-AB48-4145-9CD2-DA00EAC0554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A50D9-D237-4433-99FB-A444C1A586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81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DABC-F711-4597-8ABF-D3394326EC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7A6F7-9955-464D-82FD-B7D9443146B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4E9E-1171-4EE8-90F0-24EE25EB2D4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9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3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D877-DAE7-4EF7-8996-E93FC95940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2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4639-9C0D-4FAF-95F6-C4F4176C743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4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E6DB5-6B02-4C92-A039-03756B2BBDC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7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F941-B879-467C-A3C5-8166A920575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7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9262C-F0CB-4946-A9E2-D9A99654B6D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7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0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6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2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8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0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1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6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19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56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37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2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9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7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8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9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03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16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70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37" r:id="rId2"/>
    <p:sldLayoutId id="2147483927" r:id="rId3"/>
    <p:sldLayoutId id="2147483924" r:id="rId4"/>
    <p:sldLayoutId id="2147483923" r:id="rId5"/>
    <p:sldLayoutId id="2147483916" r:id="rId6"/>
    <p:sldLayoutId id="2147483915" r:id="rId7"/>
    <p:sldLayoutId id="2147483901" r:id="rId8"/>
    <p:sldLayoutId id="2147483895" r:id="rId9"/>
    <p:sldLayoutId id="2147483859" r:id="rId10"/>
    <p:sldLayoutId id="2147483850" r:id="rId11"/>
    <p:sldLayoutId id="2147483849" r:id="rId12"/>
    <p:sldLayoutId id="2147483848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97" r:id="rId3"/>
    <p:sldLayoutId id="2147483896" r:id="rId4"/>
    <p:sldLayoutId id="2147483890" r:id="rId5"/>
    <p:sldLayoutId id="2147483889" r:id="rId6"/>
    <p:sldLayoutId id="2147483887" r:id="rId7"/>
    <p:sldLayoutId id="2147483886" r:id="rId8"/>
    <p:sldLayoutId id="2147483879" r:id="rId9"/>
    <p:sldLayoutId id="2147483878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936" r:id="rId16"/>
    <p:sldLayoutId id="2147483935" r:id="rId17"/>
    <p:sldLayoutId id="2147483934" r:id="rId18"/>
    <p:sldLayoutId id="2147483929" r:id="rId19"/>
    <p:sldLayoutId id="2147483928" r:id="rId20"/>
    <p:sldLayoutId id="2147483732" r:id="rId21"/>
    <p:sldLayoutId id="2147483733" r:id="rId22"/>
    <p:sldLayoutId id="2147483734" r:id="rId23"/>
    <p:sldLayoutId id="214748373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017EA-EA3D-4848-920B-5150682243D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3483E-4945-42AE-99EB-B5DCB92926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1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933" r:id="rId3"/>
    <p:sldLayoutId id="2147483932" r:id="rId4"/>
    <p:sldLayoutId id="2147483931" r:id="rId5"/>
    <p:sldLayoutId id="2147483930" r:id="rId6"/>
    <p:sldLayoutId id="2147483925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921" r:id="rId13"/>
    <p:sldLayoutId id="2147483920" r:id="rId14"/>
    <p:sldLayoutId id="2147483918" r:id="rId15"/>
    <p:sldLayoutId id="2147483917" r:id="rId16"/>
    <p:sldLayoutId id="2147483832" r:id="rId17"/>
    <p:sldLayoutId id="2147483833" r:id="rId18"/>
    <p:sldLayoutId id="2147483834" r:id="rId19"/>
    <p:sldLayoutId id="2147483835" r:id="rId20"/>
    <p:sldLayoutId id="214748393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22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ng – ngh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50" t="13973" r="12988" b="7475"/>
          <a:stretch/>
        </p:blipFill>
        <p:spPr>
          <a:xfrm rot="5400000">
            <a:off x="2638056" y="-1582616"/>
            <a:ext cx="6858000" cy="100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87" t="15245" r="14270" b="7793"/>
          <a:stretch/>
        </p:blipFill>
        <p:spPr>
          <a:xfrm rot="5400000">
            <a:off x="2732611" y="-1656860"/>
            <a:ext cx="6837689" cy="101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=""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1639970" y="3753297"/>
            <a:ext cx="8912059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Thử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tài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của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bạn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1270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3862" y="4365104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ngô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026" name="Picture 2" descr="12 công dụng tuyệt vời của ngô - Dinh dưỡng - Hỗ trợ điều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76" y="47667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69192" y="4365104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nghô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22" y="5685846"/>
            <a:ext cx="896190" cy="78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768543"/>
            <a:ext cx="697659" cy="6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3862" y="4365104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69192" y="4365104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5751277"/>
            <a:ext cx="896190" cy="78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92" y="5792626"/>
            <a:ext cx="697659" cy="697659"/>
          </a:xfrm>
          <a:prstGeom prst="rect">
            <a:avLst/>
          </a:prstGeom>
        </p:spPr>
      </p:pic>
      <p:pic>
        <p:nvPicPr>
          <p:cNvPr id="3074" name="Picture 2" descr="Những công việc nào dễ bị đào thải trong 10 năm tới? - Talk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32259"/>
            <a:ext cx="5856856" cy="39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3862" y="4365104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69192" y="4365104"/>
            <a:ext cx="2880320" cy="12961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ghủ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22" y="5685846"/>
            <a:ext cx="896190" cy="78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768543"/>
            <a:ext cx="697659" cy="697659"/>
          </a:xfrm>
          <a:prstGeom prst="rect">
            <a:avLst/>
          </a:prstGeom>
        </p:spPr>
      </p:pic>
      <p:pic>
        <p:nvPicPr>
          <p:cNvPr id="2050" name="Picture 2" descr="Tường phòng ngủ màu gì giúp ngủ ngon nhất? | Sức khỏe | Thanh Niê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7" y="475861"/>
            <a:ext cx="4551176" cy="34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85" t="14300" r="11019" b="12201"/>
          <a:stretch/>
        </p:blipFill>
        <p:spPr>
          <a:xfrm>
            <a:off x="911424" y="25198"/>
            <a:ext cx="10441160" cy="68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41780" y="233475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en-US" altLang="zh-CN" sz="88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Dặn</a:t>
            </a:r>
            <a:r>
              <a:rPr lang="en-US" altLang="zh-CN" sz="88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8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dò</a:t>
            </a:r>
            <a:endParaRPr lang="en-US" altLang="zh-CN" sz="88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8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529" y="908720"/>
            <a:ext cx="37973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8800" b="1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8800" b="1" dirty="0" err="1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8800" b="1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7964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9544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t="29000" r="27556" b="10100"/>
          <a:stretch/>
        </p:blipFill>
        <p:spPr>
          <a:xfrm>
            <a:off x="684741" y="168489"/>
            <a:ext cx="10883867" cy="66448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03512" y="1700808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43672" y="2852936"/>
            <a:ext cx="15841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9896" y="2276872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72464" y="2276872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55440" y="168489"/>
            <a:ext cx="1872208" cy="596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968208" y="285293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6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t="29000" r="27556" b="10100"/>
          <a:stretch/>
        </p:blipFill>
        <p:spPr>
          <a:xfrm>
            <a:off x="684741" y="168489"/>
            <a:ext cx="10883867" cy="6644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472" y="9807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440" y="168489"/>
            <a:ext cx="1872208" cy="596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3472" y="1647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6674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6280" y="15567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013" y="22048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5840" y="220486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09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t="29000" r="27556" b="10100"/>
          <a:stretch/>
        </p:blipFill>
        <p:spPr>
          <a:xfrm>
            <a:off x="684741" y="168489"/>
            <a:ext cx="10883867" cy="6644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2052" y="744405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440" y="168489"/>
            <a:ext cx="1872208" cy="596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32304" y="1340768"/>
            <a:ext cx="3561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35" t="29000" r="27556" b="10100"/>
          <a:stretch/>
        </p:blipFill>
        <p:spPr>
          <a:xfrm>
            <a:off x="684741" y="168489"/>
            <a:ext cx="10883867" cy="66448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5440" y="168489"/>
            <a:ext cx="1872208" cy="596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86" t="30050" r="16926" b="29000"/>
          <a:stretch/>
        </p:blipFill>
        <p:spPr>
          <a:xfrm>
            <a:off x="767408" y="980728"/>
            <a:ext cx="10479934" cy="31683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447928" y="2276872"/>
            <a:ext cx="1296144" cy="115212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47928" y="2348880"/>
            <a:ext cx="1296144" cy="102622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0480" y="980728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03" t="31100" r="8657" b="30050"/>
          <a:stretch/>
        </p:blipFill>
        <p:spPr>
          <a:xfrm>
            <a:off x="983432" y="2276872"/>
            <a:ext cx="1044116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5640" y="2060848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</a:rPr>
              <a:t>HƯỚNG DẪN VIẾT</a:t>
            </a:r>
            <a:endParaRPr lang="en-US" sz="96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8146711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55</Words>
  <Application>Microsoft Office PowerPoint</Application>
  <PresentationFormat>Custom</PresentationFormat>
  <Paragraphs>25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3_Office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Minhthangpc.VN</cp:lastModifiedBy>
  <cp:revision>98</cp:revision>
  <dcterms:created xsi:type="dcterms:W3CDTF">2020-08-24T04:04:33Z</dcterms:created>
  <dcterms:modified xsi:type="dcterms:W3CDTF">2025-09-30T14:22:35Z</dcterms:modified>
</cp:coreProperties>
</file>