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379B-E832-4BB3-9AB0-B9F079B480F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D1301-E554-4376-8D10-C8154E20C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00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9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6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2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0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3168-7E6D-4871-A8F0-730384FEDF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8E6-C26D-44F1-B81F-9684A19E0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295400" y="2448218"/>
            <a:ext cx="6477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127016" y="2751731"/>
            <a:ext cx="680683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22: ng – ngh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75438" y="-57244"/>
            <a:ext cx="9144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4311" y="2818043"/>
            <a:ext cx="20593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5438" y="2976299"/>
            <a:ext cx="88176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3800" b="1" noProof="0" dirty="0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lang="en-US" sz="13800" b="1" dirty="0" smtClean="0">
                <a:latin typeface="UTM Avo" panose="02040603050506020204" pitchFamily="18" charset="0"/>
              </a:rPr>
              <a:t>à</a:t>
            </a:r>
            <a:r>
              <a:rPr kumimoji="0" lang="en-US" sz="13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lang="en-US" sz="13800" b="1" noProof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r>
              <a:rPr lang="en-US" sz="13800" b="1" dirty="0" smtClean="0">
                <a:latin typeface="UTM Avo" panose="02040603050506020204" pitchFamily="18" charset="0"/>
              </a:rPr>
              <a:t>é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2923" y="82091"/>
            <a:ext cx="5698487" cy="6353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08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" y="-48078"/>
            <a:ext cx="9135470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6" y="404665"/>
            <a:ext cx="6140594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57704" y="2170150"/>
            <a:ext cx="2983258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5946" y="3140968"/>
            <a:ext cx="3024336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8017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23598" r="56031"/>
          <a:stretch/>
        </p:blipFill>
        <p:spPr>
          <a:xfrm>
            <a:off x="1661516" y="3996631"/>
            <a:ext cx="2631233" cy="201060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" y="484254"/>
            <a:ext cx="7720151" cy="2737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0757" y="-140859"/>
            <a:ext cx="91458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660" y="3149620"/>
            <a:ext cx="1800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c</a:t>
            </a:r>
            <a:r>
              <a:rPr lang="en-US" sz="3600" dirty="0" err="1" smtClean="0">
                <a:latin typeface="UTM Avo" panose="02040603050506020204" pitchFamily="18" charset="0"/>
              </a:rPr>
              <a:t>ủ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nghệ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50737" y="3243685"/>
            <a:ext cx="1402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b</a:t>
            </a:r>
            <a:r>
              <a:rPr lang="en-US" sz="3600" dirty="0" err="1" smtClean="0">
                <a:latin typeface="UTM Avo" panose="02040603050506020204" pitchFamily="18" charset="0"/>
              </a:rPr>
              <a:t>í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ngô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99556" y="3225056"/>
            <a:ext cx="1845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600" dirty="0" err="1" smtClean="0">
                <a:latin typeface="UTM Avo" panose="02040603050506020204" pitchFamily="18" charset="0"/>
              </a:rPr>
              <a:t>gõ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nhỏ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71611" y="5822834"/>
            <a:ext cx="15749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anose="02040603050506020204" pitchFamily="18" charset="0"/>
              </a:rPr>
              <a:t>ngã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44812" y="5803688"/>
            <a:ext cx="20734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600" dirty="0" err="1" smtClean="0">
                <a:latin typeface="UTM Avo" panose="02040603050506020204" pitchFamily="18" charset="0"/>
              </a:rPr>
              <a:t>hà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nghỉ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2539" y="3243685"/>
            <a:ext cx="75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0237" y="5820049"/>
            <a:ext cx="105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556" y="3224682"/>
            <a:ext cx="72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1296" y="3160214"/>
            <a:ext cx="9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ngh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3514" y="5800844"/>
            <a:ext cx="98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ngh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15" y="3744862"/>
            <a:ext cx="2008818" cy="21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18" y="1"/>
            <a:ext cx="3456274" cy="4801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264" y="5509321"/>
            <a:ext cx="8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dirty="0" err="1" smtClean="0"/>
              <a:t>Ngõ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hẹp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làng</a:t>
            </a:r>
            <a:r>
              <a:rPr lang="en-US" sz="2400" dirty="0" smtClean="0"/>
              <a:t> </a:t>
            </a:r>
            <a:r>
              <a:rPr lang="en-US" sz="2400" dirty="0" err="1" smtClean="0"/>
              <a:t>xóm</a:t>
            </a:r>
            <a:r>
              <a:rPr lang="en-US" sz="2400" dirty="0" smtClean="0"/>
              <a:t>, </a:t>
            </a:r>
            <a:r>
              <a:rPr lang="en-US" sz="2400" dirty="0" err="1" smtClean="0"/>
              <a:t>phố</a:t>
            </a:r>
            <a:r>
              <a:rPr lang="en-US" sz="2400" dirty="0" smtClean="0"/>
              <a:t> </a:t>
            </a:r>
            <a:r>
              <a:rPr lang="en-US" sz="2400" dirty="0" err="1" smtClean="0"/>
              <a:t>phường</a:t>
            </a:r>
            <a:r>
              <a:rPr lang="en-US" sz="2400" dirty="0" smtClean="0"/>
              <a:t>. </a:t>
            </a:r>
            <a:r>
              <a:rPr lang="en-US" sz="2400" dirty="0" err="1" smtClean="0"/>
              <a:t>Ngõ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ở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khu</a:t>
            </a:r>
            <a:r>
              <a:rPr lang="en-US" sz="2400" dirty="0" smtClean="0"/>
              <a:t> </a:t>
            </a:r>
            <a:r>
              <a:rPr lang="en-US" sz="2400" dirty="0" err="1" smtClean="0"/>
              <a:t>phố</a:t>
            </a:r>
            <a:r>
              <a:rPr lang="en-US" sz="2400" dirty="0" smtClean="0"/>
              <a:t> </a:t>
            </a:r>
            <a:r>
              <a:rPr lang="en-US" sz="2400" dirty="0" err="1" smtClean="0"/>
              <a:t>cổ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56362" y="4801434"/>
            <a:ext cx="249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gõ</a:t>
            </a:r>
            <a:r>
              <a:rPr lang="en-US" sz="40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nhỏ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2" b="4956"/>
          <a:stretch/>
        </p:blipFill>
        <p:spPr>
          <a:xfrm>
            <a:off x="202475" y="134716"/>
            <a:ext cx="3925388" cy="46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997" y="164583"/>
            <a:ext cx="21942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3. </a:t>
            </a:r>
            <a:r>
              <a:rPr lang="en-US" sz="3600" dirty="0" err="1" smtClean="0">
                <a:latin typeface="UTM Avo" panose="02040603050506020204" pitchFamily="18" charset="0"/>
              </a:rPr>
              <a:t>Ghi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nhớ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72" t="40625" r="14191" b="23065"/>
          <a:stretch/>
        </p:blipFill>
        <p:spPr>
          <a:xfrm>
            <a:off x="218487" y="1799772"/>
            <a:ext cx="8925514" cy="32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" y="1"/>
            <a:ext cx="906899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190" y="816563"/>
            <a:ext cx="538724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811358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4" y="1494765"/>
            <a:ext cx="3150956" cy="30749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20" y="1329302"/>
            <a:ext cx="3340484" cy="2911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054" y="17930"/>
            <a:ext cx="618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lang="en-US" sz="7200" b="1" dirty="0" smtClean="0">
                <a:latin typeface="UTM Avo" panose="02040603050506020204" pitchFamily="18" charset="0"/>
              </a:rPr>
              <a:t>            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8664" y="4535509"/>
            <a:ext cx="713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lang="en-US" sz="8800" b="1" dirty="0" err="1" smtClean="0">
                <a:latin typeface="UTM Avo" panose="02040603050506020204" pitchFamily="18" charset="0"/>
              </a:rPr>
              <a:t>à</a:t>
            </a:r>
            <a:r>
              <a:rPr lang="en-US" sz="8800" b="1" dirty="0" smtClean="0">
                <a:latin typeface="UTM Avo" panose="02040603050506020204" pitchFamily="18" charset="0"/>
              </a:rPr>
              <a:t>         </a:t>
            </a:r>
            <a:r>
              <a:rPr lang="en-US" sz="8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r>
              <a:rPr lang="en-US" sz="8800" b="1" dirty="0" err="1" smtClean="0">
                <a:latin typeface="UTM Avo" panose="02040603050506020204" pitchFamily="18" charset="0"/>
              </a:rPr>
              <a:t>é</a:t>
            </a:r>
            <a:endParaRPr lang="en-US" sz="8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1914525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5" y="2955296"/>
            <a:ext cx="1489472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383" y="448624"/>
            <a:ext cx="116978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44057" y="1110591"/>
            <a:ext cx="384272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 smtClean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4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1701" y="2590800"/>
            <a:ext cx="5115824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998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3343" y="3866231"/>
            <a:ext cx="1822268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smtClean="0"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8517" y="3865473"/>
            <a:ext cx="4712753" cy="96117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76800" y="1248955"/>
            <a:ext cx="2785817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ngà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 à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12699" y="4053672"/>
            <a:ext cx="4618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gờ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a –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nga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huyền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ngà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823" y="3865848"/>
            <a:ext cx="227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à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" y="323386"/>
            <a:ext cx="3601625" cy="35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418" y="1574291"/>
            <a:ext cx="20593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3752" y="2005179"/>
            <a:ext cx="26351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</a:t>
            </a:r>
            <a:r>
              <a:rPr lang="en-US" sz="138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5119" y="2386150"/>
            <a:ext cx="17047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HP001 4 hang 1 ô ly" panose="020B0603050302020204" pitchFamily="34" charset="0"/>
              </a:rPr>
              <a:t>ng</a:t>
            </a:r>
            <a:endParaRPr lang="en-US" sz="138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90194" y="4020320"/>
            <a:ext cx="228950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 smtClean="0">
                <a:latin typeface="UTM Avo" panose="02040603050506020204" pitchFamily="18" charset="0"/>
              </a:rPr>
              <a:t>ngh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3854489"/>
            <a:ext cx="4549531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0600" y="1248955"/>
            <a:ext cx="2862017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nghé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9416" y="2276872"/>
              <a:ext cx="1440160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ngh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14800" y="4017281"/>
            <a:ext cx="487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ngờ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e -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sắc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nghé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4013" y="4020320"/>
            <a:ext cx="227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noProof="0" dirty="0">
                <a:latin typeface="UTM Avo" panose="02040603050506020204" pitchFamily="18" charset="0"/>
              </a:rPr>
              <a:t>é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4" y="603965"/>
            <a:ext cx="3713343" cy="32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4A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244" y="2301652"/>
            <a:ext cx="2400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ngh</a:t>
            </a: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121" y="2376920"/>
            <a:ext cx="26326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6460" y="2760618"/>
            <a:ext cx="24035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HP001 4 hang 1 ô ly" panose="020B0603050302020204" pitchFamily="34" charset="0"/>
              </a:rPr>
              <a:t>ngh</a:t>
            </a:r>
            <a:endParaRPr lang="en-US" sz="138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224" y="1269491"/>
            <a:ext cx="20593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smtClean="0">
                <a:latin typeface="UTM Avo" panose="02040603050506020204" pitchFamily="18" charset="0"/>
              </a:rPr>
              <a:t>ng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8946" y="1186760"/>
            <a:ext cx="20593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smtClean="0">
                <a:latin typeface="UTM Avo" panose="02040603050506020204" pitchFamily="18" charset="0"/>
              </a:rPr>
              <a:t>ng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601" y="1550652"/>
            <a:ext cx="20593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smtClean="0">
                <a:latin typeface="UTM Avo" panose="02040603050506020204" pitchFamily="18" charset="0"/>
              </a:rPr>
              <a:t>h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31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31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4" y="1494765"/>
            <a:ext cx="3150956" cy="30749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20" y="1329302"/>
            <a:ext cx="3340484" cy="2911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054" y="17930"/>
            <a:ext cx="618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lang="en-US" sz="7200" b="1" dirty="0" smtClean="0">
                <a:latin typeface="UTM Avo" panose="02040603050506020204" pitchFamily="18" charset="0"/>
              </a:rPr>
              <a:t>            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8664" y="4535509"/>
            <a:ext cx="7133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lang="en-US" sz="8800" b="1" dirty="0" err="1" smtClean="0">
                <a:latin typeface="UTM Avo" panose="02040603050506020204" pitchFamily="18" charset="0"/>
              </a:rPr>
              <a:t>à</a:t>
            </a:r>
            <a:r>
              <a:rPr lang="en-US" sz="8800" b="1" dirty="0" smtClean="0">
                <a:latin typeface="UTM Avo" panose="02040603050506020204" pitchFamily="18" charset="0"/>
              </a:rPr>
              <a:t>         </a:t>
            </a:r>
            <a:r>
              <a:rPr lang="en-US" sz="8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r>
              <a:rPr lang="en-US" sz="8800" b="1" dirty="0" err="1" smtClean="0">
                <a:latin typeface="UTM Avo" panose="02040603050506020204" pitchFamily="18" charset="0"/>
              </a:rPr>
              <a:t>é</a:t>
            </a:r>
            <a:endParaRPr lang="en-US" sz="8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7"/>
            <a:ext cx="9144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24200"/>
            <a:ext cx="619506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7200" b="1" noProof="0" dirty="0" smtClean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149</Words>
  <Application>Microsoft Office PowerPoint</Application>
  <PresentationFormat>On-screen Show (4:3)</PresentationFormat>
  <Paragraphs>52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</cp:revision>
  <dcterms:created xsi:type="dcterms:W3CDTF">2025-09-30T13:58:30Z</dcterms:created>
  <dcterms:modified xsi:type="dcterms:W3CDTF">2025-09-30T14:35:35Z</dcterms:modified>
</cp:coreProperties>
</file>