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749" r:id="rId3"/>
    <p:sldMasterId id="2147483824" r:id="rId4"/>
  </p:sldMasterIdLst>
  <p:notesMasterIdLst>
    <p:notesMasterId r:id="rId24"/>
  </p:notesMasterIdLst>
  <p:sldIdLst>
    <p:sldId id="286" r:id="rId5"/>
    <p:sldId id="344" r:id="rId6"/>
    <p:sldId id="364" r:id="rId7"/>
    <p:sldId id="345" r:id="rId8"/>
    <p:sldId id="368" r:id="rId9"/>
    <p:sldId id="365" r:id="rId10"/>
    <p:sldId id="366" r:id="rId11"/>
    <p:sldId id="367" r:id="rId12"/>
    <p:sldId id="348" r:id="rId13"/>
    <p:sldId id="284" r:id="rId14"/>
    <p:sldId id="258" r:id="rId15"/>
    <p:sldId id="282" r:id="rId16"/>
    <p:sldId id="336" r:id="rId17"/>
    <p:sldId id="338" r:id="rId18"/>
    <p:sldId id="354" r:id="rId19"/>
    <p:sldId id="355" r:id="rId20"/>
    <p:sldId id="361" r:id="rId21"/>
    <p:sldId id="363" r:id="rId22"/>
    <p:sldId id="27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009999"/>
    <a:srgbClr val="008000"/>
    <a:srgbClr val="993300"/>
    <a:srgbClr val="F40CC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>
      <p:cViewPr varScale="1">
        <p:scale>
          <a:sx n="74" d="100"/>
          <a:sy n="74" d="100"/>
        </p:scale>
        <p:origin x="-58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987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84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018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28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34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9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7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7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0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709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4814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4489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8129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548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759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0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134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1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5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2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7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3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2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7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7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94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93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9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52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06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72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74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73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76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96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27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6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1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74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4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3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32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10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8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177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6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47" Type="http://schemas.openxmlformats.org/officeDocument/2006/relationships/slideLayout" Target="../slideLayouts/slideLayout102.xml"/><Relationship Id="rId50" Type="http://schemas.openxmlformats.org/officeDocument/2006/relationships/slideLayout" Target="../slideLayouts/slideLayout105.xml"/><Relationship Id="rId55" Type="http://schemas.openxmlformats.org/officeDocument/2006/relationships/slideLayout" Target="../slideLayouts/slideLayout110.xml"/><Relationship Id="rId63" Type="http://schemas.openxmlformats.org/officeDocument/2006/relationships/slideLayout" Target="../slideLayouts/slideLayout118.xml"/><Relationship Id="rId68" Type="http://schemas.openxmlformats.org/officeDocument/2006/relationships/slideLayout" Target="../slideLayouts/slideLayout123.xml"/><Relationship Id="rId76" Type="http://schemas.openxmlformats.org/officeDocument/2006/relationships/slideLayout" Target="../slideLayouts/slideLayout131.xml"/><Relationship Id="rId84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62.xml"/><Relationship Id="rId7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slideLayout" Target="../slideLayouts/slideLayout100.xml"/><Relationship Id="rId53" Type="http://schemas.openxmlformats.org/officeDocument/2006/relationships/slideLayout" Target="../slideLayouts/slideLayout108.xml"/><Relationship Id="rId58" Type="http://schemas.openxmlformats.org/officeDocument/2006/relationships/slideLayout" Target="../slideLayouts/slideLayout113.xml"/><Relationship Id="rId66" Type="http://schemas.openxmlformats.org/officeDocument/2006/relationships/slideLayout" Target="../slideLayouts/slideLayout121.xml"/><Relationship Id="rId74" Type="http://schemas.openxmlformats.org/officeDocument/2006/relationships/slideLayout" Target="../slideLayouts/slideLayout129.xml"/><Relationship Id="rId79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116.xml"/><Relationship Id="rId82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48" Type="http://schemas.openxmlformats.org/officeDocument/2006/relationships/slideLayout" Target="../slideLayouts/slideLayout103.xml"/><Relationship Id="rId56" Type="http://schemas.openxmlformats.org/officeDocument/2006/relationships/slideLayout" Target="../slideLayouts/slideLayout111.xml"/><Relationship Id="rId64" Type="http://schemas.openxmlformats.org/officeDocument/2006/relationships/slideLayout" Target="../slideLayouts/slideLayout119.xml"/><Relationship Id="rId69" Type="http://schemas.openxmlformats.org/officeDocument/2006/relationships/slideLayout" Target="../slideLayouts/slideLayout124.xml"/><Relationship Id="rId7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63.xml"/><Relationship Id="rId51" Type="http://schemas.openxmlformats.org/officeDocument/2006/relationships/slideLayout" Target="../slideLayouts/slideLayout106.xml"/><Relationship Id="rId72" Type="http://schemas.openxmlformats.org/officeDocument/2006/relationships/slideLayout" Target="../slideLayouts/slideLayout127.xml"/><Relationship Id="rId80" Type="http://schemas.openxmlformats.org/officeDocument/2006/relationships/slideLayout" Target="../slideLayouts/slideLayout135.xml"/><Relationship Id="rId85" Type="http://schemas.openxmlformats.org/officeDocument/2006/relationships/theme" Target="../theme/theme3.xml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46" Type="http://schemas.openxmlformats.org/officeDocument/2006/relationships/slideLayout" Target="../slideLayouts/slideLayout101.xml"/><Relationship Id="rId59" Type="http://schemas.openxmlformats.org/officeDocument/2006/relationships/slideLayout" Target="../slideLayouts/slideLayout114.xml"/><Relationship Id="rId67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96.xml"/><Relationship Id="rId54" Type="http://schemas.openxmlformats.org/officeDocument/2006/relationships/slideLayout" Target="../slideLayouts/slideLayout109.xml"/><Relationship Id="rId62" Type="http://schemas.openxmlformats.org/officeDocument/2006/relationships/slideLayout" Target="../slideLayouts/slideLayout117.xml"/><Relationship Id="rId70" Type="http://schemas.openxmlformats.org/officeDocument/2006/relationships/slideLayout" Target="../slideLayouts/slideLayout125.xml"/><Relationship Id="rId75" Type="http://schemas.openxmlformats.org/officeDocument/2006/relationships/slideLayout" Target="../slideLayouts/slideLayout130.xml"/><Relationship Id="rId83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49" Type="http://schemas.openxmlformats.org/officeDocument/2006/relationships/slideLayout" Target="../slideLayouts/slideLayout104.xml"/><Relationship Id="rId57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99.xml"/><Relationship Id="rId52" Type="http://schemas.openxmlformats.org/officeDocument/2006/relationships/slideLayout" Target="../slideLayouts/slideLayout107.xml"/><Relationship Id="rId60" Type="http://schemas.openxmlformats.org/officeDocument/2006/relationships/slideLayout" Target="../slideLayouts/slideLayout115.xml"/><Relationship Id="rId65" Type="http://schemas.openxmlformats.org/officeDocument/2006/relationships/slideLayout" Target="../slideLayouts/slideLayout120.xml"/><Relationship Id="rId73" Type="http://schemas.openxmlformats.org/officeDocument/2006/relationships/slideLayout" Target="../slideLayouts/slideLayout128.xml"/><Relationship Id="rId78" Type="http://schemas.openxmlformats.org/officeDocument/2006/relationships/slideLayout" Target="../slideLayouts/slideLayout133.xml"/><Relationship Id="rId81" Type="http://schemas.openxmlformats.org/officeDocument/2006/relationships/slideLayout" Target="../slideLayouts/slideLayout1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49" r:id="rId2"/>
    <p:sldLayoutId id="2147483927" r:id="rId3"/>
    <p:sldLayoutId id="2147483924" r:id="rId4"/>
    <p:sldLayoutId id="2147483923" r:id="rId5"/>
    <p:sldLayoutId id="2147483916" r:id="rId6"/>
    <p:sldLayoutId id="2147483915" r:id="rId7"/>
    <p:sldLayoutId id="2147483901" r:id="rId8"/>
    <p:sldLayoutId id="2147483895" r:id="rId9"/>
    <p:sldLayoutId id="2147483859" r:id="rId10"/>
    <p:sldLayoutId id="2147483850" r:id="rId11"/>
    <p:sldLayoutId id="2147483849" r:id="rId12"/>
    <p:sldLayoutId id="2147483848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897" r:id="rId3"/>
    <p:sldLayoutId id="2147483896" r:id="rId4"/>
    <p:sldLayoutId id="2147483890" r:id="rId5"/>
    <p:sldLayoutId id="2147483889" r:id="rId6"/>
    <p:sldLayoutId id="2147483887" r:id="rId7"/>
    <p:sldLayoutId id="2147483886" r:id="rId8"/>
    <p:sldLayoutId id="2147483879" r:id="rId9"/>
    <p:sldLayoutId id="2147483878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948" r:id="rId16"/>
    <p:sldLayoutId id="2147483947" r:id="rId17"/>
    <p:sldLayoutId id="2147483946" r:id="rId18"/>
    <p:sldLayoutId id="2147483945" r:id="rId19"/>
    <p:sldLayoutId id="2147483940" r:id="rId20"/>
    <p:sldLayoutId id="2147483939" r:id="rId21"/>
    <p:sldLayoutId id="2147483937" r:id="rId22"/>
    <p:sldLayoutId id="2147483936" r:id="rId23"/>
    <p:sldLayoutId id="2147483935" r:id="rId24"/>
    <p:sldLayoutId id="2147483934" r:id="rId25"/>
    <p:sldLayoutId id="2147483929" r:id="rId26"/>
    <p:sldLayoutId id="2147483928" r:id="rId27"/>
    <p:sldLayoutId id="2147483732" r:id="rId28"/>
    <p:sldLayoutId id="2147483733" r:id="rId29"/>
    <p:sldLayoutId id="2147483734" r:id="rId30"/>
    <p:sldLayoutId id="2147483735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900" r:id="rId2"/>
    <p:sldLayoutId id="2147483893" r:id="rId3"/>
    <p:sldLayoutId id="2147483885" r:id="rId4"/>
    <p:sldLayoutId id="2147483884" r:id="rId5"/>
    <p:sldLayoutId id="2147483883" r:id="rId6"/>
    <p:sldLayoutId id="2147483875" r:id="rId7"/>
    <p:sldLayoutId id="2147483874" r:id="rId8"/>
    <p:sldLayoutId id="2147483866" r:id="rId9"/>
    <p:sldLayoutId id="2147483865" r:id="rId10"/>
    <p:sldLayoutId id="2147483864" r:id="rId11"/>
    <p:sldLayoutId id="2147483863" r:id="rId12"/>
    <p:sldLayoutId id="2147483862" r:id="rId13"/>
    <p:sldLayoutId id="2147483857" r:id="rId14"/>
    <p:sldLayoutId id="2147483856" r:id="rId15"/>
    <p:sldLayoutId id="2147483843" r:id="rId16"/>
    <p:sldLayoutId id="2147483842" r:id="rId17"/>
    <p:sldLayoutId id="2147483841" r:id="rId18"/>
    <p:sldLayoutId id="2147483840" r:id="rId19"/>
    <p:sldLayoutId id="2147483822" r:id="rId20"/>
    <p:sldLayoutId id="2147483821" r:id="rId21"/>
    <p:sldLayoutId id="2147483763" r:id="rId22"/>
    <p:sldLayoutId id="2147483762" r:id="rId23"/>
    <p:sldLayoutId id="2147483751" r:id="rId24"/>
    <p:sldLayoutId id="2147483906" r:id="rId25"/>
    <p:sldLayoutId id="2147483905" r:id="rId26"/>
    <p:sldLayoutId id="2147483899" r:id="rId27"/>
    <p:sldLayoutId id="2147483894" r:id="rId28"/>
    <p:sldLayoutId id="2147483892" r:id="rId29"/>
    <p:sldLayoutId id="2147483882" r:id="rId30"/>
    <p:sldLayoutId id="2147483881" r:id="rId31"/>
    <p:sldLayoutId id="2147483880" r:id="rId32"/>
    <p:sldLayoutId id="2147483873" r:id="rId33"/>
    <p:sldLayoutId id="2147483861" r:id="rId34"/>
    <p:sldLayoutId id="2147483855" r:id="rId35"/>
    <p:sldLayoutId id="2147483844" r:id="rId36"/>
    <p:sldLayoutId id="2147483839" r:id="rId37"/>
    <p:sldLayoutId id="2147483820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904" r:id="rId44"/>
    <p:sldLayoutId id="2147483903" r:id="rId45"/>
    <p:sldLayoutId id="2147483902" r:id="rId46"/>
    <p:sldLayoutId id="2147483898" r:id="rId47"/>
    <p:sldLayoutId id="2147483891" r:id="rId48"/>
    <p:sldLayoutId id="2147483888" r:id="rId49"/>
    <p:sldLayoutId id="2147483877" r:id="rId50"/>
    <p:sldLayoutId id="2147483872" r:id="rId51"/>
    <p:sldLayoutId id="2147483871" r:id="rId52"/>
    <p:sldLayoutId id="2147483870" r:id="rId53"/>
    <p:sldLayoutId id="2147483860" r:id="rId54"/>
    <p:sldLayoutId id="2147483854" r:id="rId55"/>
    <p:sldLayoutId id="2147483853" r:id="rId56"/>
    <p:sldLayoutId id="2147483852" r:id="rId57"/>
    <p:sldLayoutId id="2147483851" r:id="rId58"/>
    <p:sldLayoutId id="2147483838" r:id="rId59"/>
    <p:sldLayoutId id="2147483837" r:id="rId60"/>
    <p:sldLayoutId id="2147483836" r:id="rId61"/>
    <p:sldLayoutId id="2147483823" r:id="rId62"/>
    <p:sldLayoutId id="2147483819" r:id="rId63"/>
    <p:sldLayoutId id="2147483818" r:id="rId64"/>
    <p:sldLayoutId id="2147483817" r:id="rId65"/>
    <p:sldLayoutId id="2147483816" r:id="rId66"/>
    <p:sldLayoutId id="2147483815" r:id="rId67"/>
    <p:sldLayoutId id="2147483814" r:id="rId68"/>
    <p:sldLayoutId id="2147483813" r:id="rId69"/>
    <p:sldLayoutId id="2147483812" r:id="rId70"/>
    <p:sldLayoutId id="2147483811" r:id="rId71"/>
    <p:sldLayoutId id="2147483810" r:id="rId72"/>
    <p:sldLayoutId id="2147483757" r:id="rId73"/>
    <p:sldLayoutId id="2147483758" r:id="rId74"/>
    <p:sldLayoutId id="2147483759" r:id="rId75"/>
    <p:sldLayoutId id="2147483760" r:id="rId76"/>
    <p:sldLayoutId id="2147483914" r:id="rId77"/>
    <p:sldLayoutId id="2147483913" r:id="rId78"/>
    <p:sldLayoutId id="2147483912" r:id="rId79"/>
    <p:sldLayoutId id="2147483911" r:id="rId80"/>
    <p:sldLayoutId id="2147483910" r:id="rId81"/>
    <p:sldLayoutId id="2147483909" r:id="rId82"/>
    <p:sldLayoutId id="2147483908" r:id="rId83"/>
    <p:sldLayoutId id="2147483907" r:id="rId8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44" r:id="rId3"/>
    <p:sldLayoutId id="2147483943" r:id="rId4"/>
    <p:sldLayoutId id="2147483942" r:id="rId5"/>
    <p:sldLayoutId id="2147483941" r:id="rId6"/>
    <p:sldLayoutId id="2147483938" r:id="rId7"/>
    <p:sldLayoutId id="2147483933" r:id="rId8"/>
    <p:sldLayoutId id="2147483932" r:id="rId9"/>
    <p:sldLayoutId id="2147483931" r:id="rId10"/>
    <p:sldLayoutId id="2147483930" r:id="rId11"/>
    <p:sldLayoutId id="2147483925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921" r:id="rId18"/>
    <p:sldLayoutId id="2147483920" r:id="rId19"/>
    <p:sldLayoutId id="2147483918" r:id="rId20"/>
    <p:sldLayoutId id="2147483917" r:id="rId21"/>
    <p:sldLayoutId id="2147483832" r:id="rId22"/>
    <p:sldLayoutId id="2147483833" r:id="rId23"/>
    <p:sldLayoutId id="2147483834" r:id="rId24"/>
    <p:sldLayoutId id="2147483835" r:id="rId25"/>
    <p:sldLayoutId id="214748395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683358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34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–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y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3352" y="260648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00" t="37204" r="14580" b="18500"/>
          <a:stretch/>
        </p:blipFill>
        <p:spPr>
          <a:xfrm>
            <a:off x="1271464" y="1916832"/>
            <a:ext cx="986509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5640" y="2060848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</a:rPr>
              <a:t>HƯỚNG DẪN VIẾT</a:t>
            </a:r>
          </a:p>
        </p:txBody>
      </p:sp>
    </p:spTree>
    <p:extLst>
      <p:ext uri="{BB962C8B-B14F-4D97-AF65-F5344CB8AC3E}">
        <p14:creationId xmlns:p14="http://schemas.microsoft.com/office/powerpoint/2010/main" val="268743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50" t="13382" r="14562" b="10428"/>
          <a:stretch/>
        </p:blipFill>
        <p:spPr>
          <a:xfrm rot="5400000">
            <a:off x="2666091" y="-1527605"/>
            <a:ext cx="6846962" cy="992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26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563" t="13382" r="11413" b="7476"/>
          <a:stretch/>
        </p:blipFill>
        <p:spPr>
          <a:xfrm rot="5400000">
            <a:off x="2675395" y="-1459149"/>
            <a:ext cx="6858000" cy="97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95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:a16="http://schemas.microsoft.com/office/drawing/2014/main" xmlns="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1559496" y="5096453"/>
            <a:ext cx="8912059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Nhìn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nhanh</a:t>
            </a:r>
            <a:endParaRPr kumimoji="0" lang="en-US" sz="8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Đáp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đúng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212708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38303" y="5157192"/>
            <a:ext cx="3528392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vỉa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026" name="Picture 2" descr="Ý nghĩa của vạch kẻ đường sát vỉa hè - Blog Xe Hơi Carmu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403242"/>
            <a:ext cx="6696744" cy="4367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Straight Arrow Connector 3"/>
          <p:cNvCxnSpPr/>
          <p:nvPr/>
        </p:nvCxnSpPr>
        <p:spPr>
          <a:xfrm flipV="1">
            <a:off x="6312024" y="3789040"/>
            <a:ext cx="648072" cy="13853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0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71864" y="4941168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vỏ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" name="Picture 2" descr="Mẹo chữa hóc xương cá bằng vỏ cam - VnExpress Sức khỏ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404664"/>
            <a:ext cx="6048672" cy="427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0" y="812619"/>
            <a:ext cx="1866900" cy="2667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087888" y="2026196"/>
            <a:ext cx="3744416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sĩ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600" y="359640"/>
            <a:ext cx="9504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/>
              <a:t>Từ</a:t>
            </a:r>
            <a:r>
              <a:rPr lang="en-US" sz="6000" dirty="0"/>
              <a:t> </a:t>
            </a:r>
            <a:r>
              <a:rPr lang="en-US" sz="6000" dirty="0" err="1"/>
              <a:t>nào</a:t>
            </a:r>
            <a:r>
              <a:rPr lang="en-US" sz="6000" dirty="0"/>
              <a:t> </a:t>
            </a:r>
            <a:r>
              <a:rPr lang="en-US" sz="6000" dirty="0" err="1"/>
              <a:t>không</a:t>
            </a:r>
            <a:r>
              <a:rPr lang="en-US" sz="6000" dirty="0"/>
              <a:t> </a:t>
            </a:r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âm</a:t>
            </a:r>
            <a:r>
              <a:rPr lang="en-US" sz="6000" dirty="0"/>
              <a:t> </a:t>
            </a:r>
            <a:r>
              <a:rPr lang="en-US" sz="6000" dirty="0" err="1"/>
              <a:t>vừa</a:t>
            </a:r>
            <a:r>
              <a:rPr lang="en-US" sz="6000" dirty="0"/>
              <a:t> </a:t>
            </a:r>
            <a:r>
              <a:rPr lang="en-US" sz="6000" dirty="0" err="1"/>
              <a:t>học</a:t>
            </a:r>
            <a:r>
              <a:rPr lang="en-US" sz="6000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6618" y="3608464"/>
            <a:ext cx="3744416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chú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92383" y="5225590"/>
            <a:ext cx="3744416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bé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tí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5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41779" y="548779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7529" y="908720"/>
            <a:ext cx="379738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r>
              <a:rPr lang="en-US" sz="8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đọc</a:t>
            </a:r>
            <a:endParaRPr lang="en-US" sz="88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954424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28" t="30312" r="27309" b="9643"/>
          <a:stretch/>
        </p:blipFill>
        <p:spPr>
          <a:xfrm>
            <a:off x="1703512" y="476672"/>
            <a:ext cx="8928992" cy="59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0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46" t="30313" r="12367" b="29329"/>
          <a:stretch/>
        </p:blipFill>
        <p:spPr>
          <a:xfrm>
            <a:off x="407367" y="1088740"/>
            <a:ext cx="11596801" cy="33483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83632" y="3140968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5760" y="3128833"/>
            <a:ext cx="18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04112" y="3140968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32304" y="3140968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60096" y="3789040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28248" y="3789040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6351"/>
            <a:ext cx="6615017" cy="4958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176120" y="692696"/>
            <a:ext cx="4536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0000CC"/>
                </a:solidFill>
                <a:latin typeface="+mj-lt"/>
              </a:rPr>
              <a:t>Trạm y tế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0000CC"/>
                </a:solidFill>
                <a:latin typeface="+mj-lt"/>
              </a:rPr>
              <a:t> (</a:t>
            </a:r>
            <a:r>
              <a:rPr lang="vi-VN" sz="4400" b="1" dirty="0">
                <a:solidFill>
                  <a:srgbClr val="0000CC"/>
                </a:solidFill>
                <a:latin typeface="+mj-lt"/>
              </a:rPr>
              <a:t>phường</a:t>
            </a:r>
            <a:r>
              <a:rPr lang="en-US" sz="4400" b="1" dirty="0">
                <a:solidFill>
                  <a:srgbClr val="0000CC"/>
                </a:solidFill>
                <a:latin typeface="+mj-lt"/>
              </a:rPr>
              <a:t>)</a:t>
            </a:r>
            <a:r>
              <a:rPr lang="vi-VN" sz="4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+mj-lt"/>
              </a:rPr>
              <a:t>chăm sóc sức khoẻ ban đầu cho nhân dân trên địa bàn phường</a:t>
            </a:r>
            <a:r>
              <a:rPr lang="en-US" sz="4400" dirty="0">
                <a:solidFill>
                  <a:srgbClr val="0000CC"/>
                </a:solidFill>
                <a:latin typeface="+mj-lt"/>
              </a:rPr>
              <a:t>.</a:t>
            </a:r>
            <a:endParaRPr lang="vi-VN" sz="44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360" y="5301208"/>
            <a:ext cx="62646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333333"/>
                </a:solidFill>
              </a:rPr>
              <a:t>Trạm y tế phường</a:t>
            </a:r>
            <a:endParaRPr lang="en-US" sz="2400" dirty="0">
              <a:solidFill>
                <a:srgbClr val="333333"/>
              </a:solidFill>
            </a:endParaRPr>
          </a:p>
          <a:p>
            <a:pPr algn="ctr"/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20 ngõ 298 đường Ngọc Lâm, phường Bồ Đề, </a:t>
            </a:r>
          </a:p>
          <a:p>
            <a:pPr algn="ctr"/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vi-VN" sz="2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4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46" t="30313" r="12367" b="29329"/>
          <a:stretch/>
        </p:blipFill>
        <p:spPr>
          <a:xfrm>
            <a:off x="407367" y="1088740"/>
            <a:ext cx="11596801" cy="3348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7408" y="24081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5720" y="23262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44272" y="23262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9412" y="2996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1984" y="2996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08368" y="2996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4347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46" t="30313" r="12367" b="29329"/>
          <a:stretch/>
        </p:blipFill>
        <p:spPr>
          <a:xfrm>
            <a:off x="407367" y="1088740"/>
            <a:ext cx="11596801" cy="33483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7408" y="24081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5560" y="30689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578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46" t="30313" r="12367" b="29329"/>
          <a:stretch/>
        </p:blipFill>
        <p:spPr>
          <a:xfrm>
            <a:off x="407367" y="1088740"/>
            <a:ext cx="11596801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4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02" t="41141" r="12919" b="17516"/>
          <a:stretch/>
        </p:blipFill>
        <p:spPr>
          <a:xfrm>
            <a:off x="0" y="1124744"/>
            <a:ext cx="11787024" cy="39604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439816" y="3101774"/>
            <a:ext cx="1188474" cy="124950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439816" y="2996952"/>
            <a:ext cx="1152128" cy="1247666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1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8973075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110</Words>
  <Application>Microsoft Office PowerPoint</Application>
  <PresentationFormat>Custom</PresentationFormat>
  <Paragraphs>30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3_Office Theme</vt:lpstr>
      <vt:lpstr>Default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Minhthangpc.VN</cp:lastModifiedBy>
  <cp:revision>115</cp:revision>
  <dcterms:created xsi:type="dcterms:W3CDTF">2020-08-24T04:04:33Z</dcterms:created>
  <dcterms:modified xsi:type="dcterms:W3CDTF">2025-10-28T23:06:23Z</dcterms:modified>
</cp:coreProperties>
</file>