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70" r:id="rId12"/>
    <p:sldId id="271" r:id="rId13"/>
    <p:sldId id="273" r:id="rId14"/>
    <p:sldId id="274" r:id="rId15"/>
    <p:sldId id="275" r:id="rId16"/>
    <p:sldId id="276" r:id="rId17"/>
    <p:sldId id="283" r:id="rId18"/>
    <p:sldId id="278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BAB139-F063-4B83-A780-4050180DA72A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583290-CB7F-4470-87F1-E2AC77A8F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696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6A8AD-F3E6-47DE-B783-16C0EDA737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5691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6A8AD-F3E6-47DE-B783-16C0EDA737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2165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9934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2F6B-8AEA-413F-A99C-83E49A6FBCA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BC03-B82F-43D1-81F2-9C757EC16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604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2F6B-8AEA-413F-A99C-83E49A6FBCA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BC03-B82F-43D1-81F2-9C757EC16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13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2F6B-8AEA-413F-A99C-83E49A6FBCA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BC03-B82F-43D1-81F2-9C757EC16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17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2F6B-8AEA-413F-A99C-83E49A6FBCA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BC03-B82F-43D1-81F2-9C757EC16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393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2F6B-8AEA-413F-A99C-83E49A6FBCA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BC03-B82F-43D1-81F2-9C757EC16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688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2F6B-8AEA-413F-A99C-83E49A6FBCA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BC03-B82F-43D1-81F2-9C757EC16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495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2F6B-8AEA-413F-A99C-83E49A6FBCA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BC03-B82F-43D1-81F2-9C757EC16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181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2F6B-8AEA-413F-A99C-83E49A6FBCA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BC03-B82F-43D1-81F2-9C757EC16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509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2F6B-8AEA-413F-A99C-83E49A6FBCA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BC03-B82F-43D1-81F2-9C757EC16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8530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2F6B-8AEA-413F-A99C-83E49A6FBCA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BC03-B82F-43D1-81F2-9C757EC16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2F6B-8AEA-413F-A99C-83E49A6FBCA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BC03-B82F-43D1-81F2-9C757EC16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602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2F6B-8AEA-413F-A99C-83E49A6FBCA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BC03-B82F-43D1-81F2-9C757EC16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7898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2F6B-8AEA-413F-A99C-83E49A6FBCA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BC03-B82F-43D1-81F2-9C757EC16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5150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2F6B-8AEA-413F-A99C-83E49A6FBCA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BC03-B82F-43D1-81F2-9C757EC16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2850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2F6B-8AEA-413F-A99C-83E49A6FBCA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BC03-B82F-43D1-81F2-9C757EC16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4851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2F6B-8AEA-413F-A99C-83E49A6FBCA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BC03-B82F-43D1-81F2-9C757EC16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060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2F6B-8AEA-413F-A99C-83E49A6FBCA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BC03-B82F-43D1-81F2-9C757EC16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4732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2F6B-8AEA-413F-A99C-83E49A6FBCA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BC03-B82F-43D1-81F2-9C757EC16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6652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2F6B-8AEA-413F-A99C-83E49A6FBCA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BC03-B82F-43D1-81F2-9C757EC16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061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2F6B-8AEA-413F-A99C-83E49A6FBCA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BC03-B82F-43D1-81F2-9C757EC16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158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2F6B-8AEA-413F-A99C-83E49A6FBCA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BC03-B82F-43D1-81F2-9C757EC16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933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2F6B-8AEA-413F-A99C-83E49A6FBCA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BC03-B82F-43D1-81F2-9C757EC16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585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2F6B-8AEA-413F-A99C-83E49A6FBCA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BC03-B82F-43D1-81F2-9C757EC16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9881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2F6B-8AEA-413F-A99C-83E49A6FBCA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BC03-B82F-43D1-81F2-9C757EC16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0703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2F6B-8AEA-413F-A99C-83E49A6FBCA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BC03-B82F-43D1-81F2-9C757EC16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086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2F6B-8AEA-413F-A99C-83E49A6FBCA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BC03-B82F-43D1-81F2-9C757EC16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3002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2F6B-8AEA-413F-A99C-83E49A6FBCA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BC03-B82F-43D1-81F2-9C757EC16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3405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2F6B-8AEA-413F-A99C-83E49A6FBCA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BC03-B82F-43D1-81F2-9C757EC16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636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2F6B-8AEA-413F-A99C-83E49A6FBCA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BC03-B82F-43D1-81F2-9C757EC16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284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2F6B-8AEA-413F-A99C-83E49A6FBCA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BC03-B82F-43D1-81F2-9C757EC16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322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012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828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2F6B-8AEA-413F-A99C-83E49A6FBCA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BC03-B82F-43D1-81F2-9C757EC16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45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2F6B-8AEA-413F-A99C-83E49A6FBCA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BC03-B82F-43D1-81F2-9C757EC16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33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2F6B-8AEA-413F-A99C-83E49A6FBCA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BC03-B82F-43D1-81F2-9C757EC16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458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2F6B-8AEA-413F-A99C-83E49A6FBCA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BC03-B82F-43D1-81F2-9C757EC16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60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2F6B-8AEA-413F-A99C-83E49A6FBCA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BC03-B82F-43D1-81F2-9C757EC16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637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2F6B-8AEA-413F-A99C-83E49A6FBCA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BC03-B82F-43D1-81F2-9C757EC16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0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C2F6B-8AEA-413F-A99C-83E49A6FBCA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4BC03-B82F-43D1-81F2-9C757EC16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071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5" r:id="rId2"/>
    <p:sldLayoutId id="2147483684" r:id="rId3"/>
    <p:sldLayoutId id="2147483683" r:id="rId4"/>
    <p:sldLayoutId id="2147483676" r:id="rId5"/>
    <p:sldLayoutId id="2147483675" r:id="rId6"/>
    <p:sldLayoutId id="2147483674" r:id="rId7"/>
    <p:sldLayoutId id="2147483667" r:id="rId8"/>
    <p:sldLayoutId id="2147483666" r:id="rId9"/>
    <p:sldLayoutId id="2147483650" r:id="rId10"/>
    <p:sldLayoutId id="2147483679" r:id="rId11"/>
    <p:sldLayoutId id="2147483677" r:id="rId12"/>
    <p:sldLayoutId id="2147483670" r:id="rId13"/>
    <p:sldLayoutId id="2147483668" r:id="rId14"/>
    <p:sldLayoutId id="2147483664" r:id="rId15"/>
    <p:sldLayoutId id="2147483663" r:id="rId16"/>
    <p:sldLayoutId id="2147483661" r:id="rId17"/>
    <p:sldLayoutId id="2147483651" r:id="rId18"/>
    <p:sldLayoutId id="2147483652" r:id="rId19"/>
    <p:sldLayoutId id="2147483653" r:id="rId20"/>
    <p:sldLayoutId id="2147483654" r:id="rId21"/>
    <p:sldLayoutId id="2147483655" r:id="rId22"/>
    <p:sldLayoutId id="2147483682" r:id="rId23"/>
    <p:sldLayoutId id="2147483681" r:id="rId24"/>
    <p:sldLayoutId id="2147483680" r:id="rId25"/>
    <p:sldLayoutId id="2147483678" r:id="rId26"/>
    <p:sldLayoutId id="2147483673" r:id="rId27"/>
    <p:sldLayoutId id="2147483672" r:id="rId28"/>
    <p:sldLayoutId id="2147483671" r:id="rId29"/>
    <p:sldLayoutId id="2147483669" r:id="rId30"/>
    <p:sldLayoutId id="2147483665" r:id="rId31"/>
    <p:sldLayoutId id="2147483662" r:id="rId32"/>
    <p:sldLayoutId id="2147483656" r:id="rId33"/>
    <p:sldLayoutId id="2147483657" r:id="rId34"/>
    <p:sldLayoutId id="2147483658" r:id="rId35"/>
    <p:sldLayoutId id="2147483659" r:id="rId36"/>
    <p:sldLayoutId id="2147483660" r:id="rId37"/>
    <p:sldLayoutId id="2147483686" r:id="rId3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8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4082603" y="2448218"/>
            <a:ext cx="4636394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9" y="4953011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80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3683358" y="2751731"/>
            <a:ext cx="5679583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Bài </a:t>
            </a:r>
            <a:r>
              <a:rPr lang="vi-VN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34</a:t>
            </a:r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: </a:t>
            </a:r>
            <a:r>
              <a:rPr lang="vi-VN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v</a:t>
            </a:r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 – </a:t>
            </a:r>
            <a:r>
              <a:rPr lang="vi-VN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y</a:t>
            </a:r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 (tiết 1)</a:t>
            </a: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45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891898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01" r="2890" b="5038"/>
          <a:stretch/>
        </p:blipFill>
        <p:spPr>
          <a:xfrm>
            <a:off x="-100584" y="-57244"/>
            <a:ext cx="12192000" cy="68712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92415" y="2818043"/>
            <a:ext cx="274574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7015" y="3159179"/>
            <a:ext cx="1175680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</a:rPr>
              <a:t>    </a:t>
            </a:r>
            <a:r>
              <a:rPr lang="en-US" sz="13800" b="1" noProof="0" dirty="0" err="1">
                <a:solidFill>
                  <a:srgbClr val="0070C0"/>
                </a:solidFill>
                <a:latin typeface="UTM Avo" panose="02040603050506020204" pitchFamily="18" charset="0"/>
              </a:rPr>
              <a:t>v</a:t>
            </a:r>
            <a:r>
              <a:rPr lang="en-US" sz="13800" b="1" noProof="0" dirty="0" err="1">
                <a:latin typeface="UTM Avo" panose="02040603050506020204" pitchFamily="18" charset="0"/>
              </a:rPr>
              <a:t>e</a:t>
            </a:r>
            <a:r>
              <a:rPr kumimoji="0" lang="en-US" sz="13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</a:rPr>
              <a:t>    </a:t>
            </a:r>
            <a:r>
              <a:rPr lang="en-US" sz="13800" b="1" noProof="0" dirty="0">
                <a:solidFill>
                  <a:srgbClr val="FF0000"/>
                </a:solidFill>
                <a:latin typeface="UTM Avo" panose="02040603050506020204" pitchFamily="18" charset="0"/>
              </a:rPr>
              <a:t>y</a:t>
            </a:r>
            <a:r>
              <a:rPr lang="en-US" sz="13800" b="1" dirty="0">
                <a:latin typeface="UTM Avo" panose="02040603050506020204" pitchFamily="18" charset="0"/>
              </a:rPr>
              <a:t> </a:t>
            </a:r>
            <a:r>
              <a:rPr lang="en-US" sz="13800" b="1" dirty="0" err="1">
                <a:latin typeface="UTM Avo" panose="02040603050506020204" pitchFamily="18" charset="0"/>
              </a:rPr>
              <a:t>tá</a:t>
            </a:r>
            <a:r>
              <a:rPr kumimoji="0" lang="en-US" sz="13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</a:rPr>
              <a:t>     </a:t>
            </a: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931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93644" y="-976861"/>
            <a:ext cx="5698487" cy="84716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87731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600200"/>
            <a:ext cx="2438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7980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" y="-48078"/>
            <a:ext cx="12180626" cy="690607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404664"/>
            <a:ext cx="8187458" cy="579283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476938" y="2170150"/>
            <a:ext cx="3977677" cy="32945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47928" y="3140968"/>
            <a:ext cx="4032448" cy="748458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166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66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endParaRPr kumimoji="0" lang="en-US" sz="166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277323"/>
      </p:ext>
    </p:extLst>
  </p:cSld>
  <p:clrMapOvr>
    <a:masterClrMapping/>
  </p:clrMapOvr>
  <p:transition advClick="0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416" y="740444"/>
            <a:ext cx="7716321" cy="60296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6" y="2634"/>
            <a:ext cx="1219450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just"/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ứng</a:t>
            </a:r>
            <a:r>
              <a:rPr lang="en-US" sz="3600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878694" y="3290721"/>
            <a:ext cx="1316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877056" y="1540764"/>
            <a:ext cx="1005840" cy="18196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125646" y="3543377"/>
            <a:ext cx="835152" cy="115214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548918" y="1160635"/>
            <a:ext cx="1286244" cy="7374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3596652" y="2450592"/>
            <a:ext cx="1286244" cy="333771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6467868" y="5129784"/>
            <a:ext cx="883908" cy="8704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455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734" y="116447"/>
            <a:ext cx="10014954" cy="2231593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708" y="2451549"/>
            <a:ext cx="6531153" cy="415898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5492688" y="626941"/>
            <a:ext cx="10298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113961" y="1232243"/>
            <a:ext cx="1407621" cy="178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693408" y="1232243"/>
            <a:ext cx="13179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121133" y="1223669"/>
            <a:ext cx="11325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693408" y="1768410"/>
            <a:ext cx="8229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768392" y="1753104"/>
            <a:ext cx="9190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34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3" descr="fbb63f59c772f80c241f5a32592359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0"/>
            <a:ext cx="12091987" cy="68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37246" y="816563"/>
            <a:ext cx="6202339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1005670163"/>
      </p:ext>
    </p:extLst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99917" y="4470168"/>
            <a:ext cx="2549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lang="en-US" sz="9600" b="1" dirty="0">
                <a:latin typeface="UTM Avo" panose="02040603050506020204" pitchFamily="18" charset="0"/>
              </a:rPr>
              <a:t> </a:t>
            </a:r>
            <a:r>
              <a:rPr lang="en-US" sz="9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v</a:t>
            </a:r>
            <a:r>
              <a:rPr lang="en-US" sz="9600" b="1" dirty="0" err="1">
                <a:latin typeface="UTM Avo" panose="02040603050506020204" pitchFamily="18" charset="0"/>
              </a:rPr>
              <a:t>e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74910" y="4653048"/>
            <a:ext cx="45261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>
                <a:latin typeface="UTM Avo" panose="02040603050506020204" pitchFamily="18" charset="0"/>
              </a:rPr>
              <a:t> </a:t>
            </a:r>
            <a:r>
              <a:rPr lang="en-US" sz="9600" b="1" dirty="0">
                <a:solidFill>
                  <a:srgbClr val="FF0000"/>
                </a:solidFill>
                <a:latin typeface="UTM Avo" panose="02040603050506020204" pitchFamily="18" charset="0"/>
              </a:rPr>
              <a:t>y</a:t>
            </a:r>
            <a:r>
              <a:rPr lang="en-US" sz="9600" b="1" dirty="0">
                <a:latin typeface="UTM Avo" panose="02040603050506020204" pitchFamily="18" charset="0"/>
              </a:rPr>
              <a:t> </a:t>
            </a:r>
            <a:r>
              <a:rPr lang="en-US" sz="9600" b="1" dirty="0" err="1">
                <a:latin typeface="UTM Avo" panose="02040603050506020204" pitchFamily="18" charset="0"/>
              </a:rPr>
              <a:t>tá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64967" y="0"/>
            <a:ext cx="696757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lang="en-US" sz="11500" b="1" dirty="0">
                <a:latin typeface="UTM Avo" panose="02040603050506020204" pitchFamily="18" charset="0"/>
              </a:rPr>
              <a:t> </a:t>
            </a:r>
            <a:r>
              <a:rPr lang="en-US" sz="11500" b="1" dirty="0">
                <a:solidFill>
                  <a:srgbClr val="0070C0"/>
                </a:solidFill>
                <a:latin typeface="UTM Avo" panose="02040603050506020204" pitchFamily="18" charset="0"/>
              </a:rPr>
              <a:t>v</a:t>
            </a:r>
            <a:r>
              <a:rPr lang="en-US" sz="11500" b="1" dirty="0">
                <a:solidFill>
                  <a:srgbClr val="00B050"/>
                </a:solidFill>
                <a:latin typeface="UTM Avo" panose="02040603050506020204" pitchFamily="18" charset="0"/>
              </a:rPr>
              <a:t>       </a:t>
            </a:r>
            <a:r>
              <a:rPr lang="en-US" sz="11500" b="1" dirty="0">
                <a:solidFill>
                  <a:srgbClr val="FF0000"/>
                </a:solidFill>
                <a:latin typeface="UTM Avo" panose="02040603050506020204" pitchFamily="18" charset="0"/>
              </a:rPr>
              <a:t>y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674" y="1862048"/>
            <a:ext cx="3356977" cy="2908771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137" y="1963860"/>
            <a:ext cx="4109023" cy="280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5182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032528" y="1110590"/>
            <a:ext cx="384271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Dặn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dò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736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12" y="0"/>
            <a:ext cx="1222221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5640" y="1982450"/>
            <a:ext cx="71287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Khởi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động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8660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95600" y="2590800"/>
            <a:ext cx="6821099" cy="33528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30643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496464" y="3898211"/>
            <a:ext cx="2429691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>
                <a:latin typeface="UTM Avo" panose="02040603050506020204" pitchFamily="18" charset="0"/>
              </a:rPr>
              <a:t>v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896308" y="3898211"/>
            <a:ext cx="3480256" cy="922698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192487" y="1248955"/>
            <a:ext cx="3024336" cy="2376264"/>
            <a:chOff x="767408" y="1052736"/>
            <a:chExt cx="3024336" cy="2376264"/>
          </a:xfrm>
        </p:grpSpPr>
        <p:sp>
          <p:nvSpPr>
            <p:cNvPr id="11" name="Rectangle 10"/>
            <p:cNvSpPr/>
            <p:nvPr/>
          </p:nvSpPr>
          <p:spPr>
            <a:xfrm>
              <a:off x="767408" y="1052736"/>
              <a:ext cx="3024336" cy="237626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911424" y="1196752"/>
              <a:ext cx="2736304" cy="10081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 dirty="0" err="1">
                  <a:solidFill>
                    <a:prstClr val="black"/>
                  </a:solidFill>
                  <a:latin typeface="UTM Avo" panose="02040603050506020204" pitchFamily="18" charset="0"/>
                </a:rPr>
                <a:t>ve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911424" y="2276872"/>
              <a:ext cx="1299933" cy="10081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 dirty="0">
                  <a:solidFill>
                    <a:srgbClr val="008000"/>
                  </a:solidFill>
                  <a:latin typeface="UTM Avo" panose="02040603050506020204" pitchFamily="18" charset="0"/>
                </a:rPr>
                <a:t>v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351584" y="2276872"/>
              <a:ext cx="1296144" cy="1008112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 dirty="0">
                  <a:solidFill>
                    <a:srgbClr val="F40CC2"/>
                  </a:solidFill>
                  <a:latin typeface="UTM Avo" panose="02040603050506020204" pitchFamily="18" charset="0"/>
                </a:rPr>
                <a:t> e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40CC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336503" y="3983856"/>
            <a:ext cx="27526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prstClr val="black"/>
                </a:solidFill>
                <a:latin typeface="UTM Avo" panose="02040603050506020204" pitchFamily="18" charset="0"/>
              </a:rPr>
              <a:t>vờ</a:t>
            </a:r>
            <a:r>
              <a:rPr lang="en-US" sz="4000" dirty="0">
                <a:solidFill>
                  <a:prstClr val="black"/>
                </a:solidFill>
                <a:latin typeface="UTM Avo" panose="02040603050506020204" pitchFamily="18" charset="0"/>
              </a:rPr>
              <a:t> - e - </a:t>
            </a:r>
            <a:r>
              <a:rPr lang="en-US" sz="4000" dirty="0" err="1">
                <a:solidFill>
                  <a:prstClr val="black"/>
                </a:solidFill>
                <a:latin typeface="UTM Avo" panose="02040603050506020204" pitchFamily="18" charset="0"/>
              </a:rPr>
              <a:t>ve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47017" y="3906912"/>
            <a:ext cx="30386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lang="en-US" sz="9600" b="1" noProof="0" dirty="0">
                <a:latin typeface="UTM Avo" panose="02040603050506020204" pitchFamily="18" charset="0"/>
              </a:rPr>
              <a:t>e</a:t>
            </a:r>
            <a:r>
              <a:rPr lang="en-US" sz="9600" b="1" dirty="0">
                <a:latin typeface="UTM Avo" panose="02040603050506020204" pitchFamily="18" charset="0"/>
              </a:rPr>
              <a:t> 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084" y="912698"/>
            <a:ext cx="3601660" cy="312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76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9" grpId="0" animBg="1"/>
      <p:bldP spid="16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31566" y="1752991"/>
            <a:ext cx="146957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noProof="0" dirty="0">
                <a:solidFill>
                  <a:srgbClr val="0070C0"/>
                </a:solidFill>
                <a:latin typeface="UTM Avo" panose="02040603050506020204" pitchFamily="18" charset="0"/>
              </a:rPr>
              <a:t>v</a:t>
            </a:r>
            <a:r>
              <a:rPr kumimoji="0" 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86312" y="1752991"/>
            <a:ext cx="203309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noProof="0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</a:t>
            </a:r>
            <a:endParaRPr kumimoji="0" lang="en-US" sz="16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577" y="1368655"/>
            <a:ext cx="2147291" cy="274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81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877225" y="3866531"/>
            <a:ext cx="2429691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noProof="0" dirty="0">
                <a:latin typeface="UTM Avo" panose="02040603050506020204" pitchFamily="18" charset="0"/>
              </a:rPr>
              <a:t>y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63162" y="3866531"/>
            <a:ext cx="30386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>
                <a:latin typeface="UTM Avo" panose="02040603050506020204" pitchFamily="18" charset="0"/>
              </a:rPr>
              <a:t> </a:t>
            </a:r>
            <a:r>
              <a:rPr lang="en-US" sz="9600" b="1" dirty="0" err="1">
                <a:latin typeface="UTM Avo" panose="02040603050506020204" pitchFamily="18" charset="0"/>
              </a:rPr>
              <a:t>tá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524" y="533603"/>
            <a:ext cx="4785775" cy="32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81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44A3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44941" y="1976470"/>
            <a:ext cx="144980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noProof="0" dirty="0">
                <a:solidFill>
                  <a:srgbClr val="0070C0"/>
                </a:solidFill>
                <a:latin typeface="UTM Avo" panose="02040603050506020204" pitchFamily="18" charset="0"/>
              </a:rPr>
              <a:t>y</a:t>
            </a:r>
            <a:r>
              <a:rPr kumimoji="0" 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77791" y="2072119"/>
            <a:ext cx="234714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noProof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kumimoji="0" lang="en-US" sz="13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029" y="2039944"/>
            <a:ext cx="1135478" cy="258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90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99917" y="4470168"/>
            <a:ext cx="2549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lang="en-US" sz="9600" b="1" dirty="0">
                <a:latin typeface="UTM Avo" panose="02040603050506020204" pitchFamily="18" charset="0"/>
              </a:rPr>
              <a:t> </a:t>
            </a:r>
            <a:r>
              <a:rPr lang="en-US" sz="9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v</a:t>
            </a:r>
            <a:r>
              <a:rPr lang="en-US" sz="9600" b="1" dirty="0" err="1">
                <a:latin typeface="UTM Avo" panose="02040603050506020204" pitchFamily="18" charset="0"/>
              </a:rPr>
              <a:t>e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74910" y="4653048"/>
            <a:ext cx="45261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>
                <a:latin typeface="UTM Avo" panose="02040603050506020204" pitchFamily="18" charset="0"/>
              </a:rPr>
              <a:t> </a:t>
            </a:r>
            <a:r>
              <a:rPr lang="en-US" sz="9600" b="1" dirty="0">
                <a:solidFill>
                  <a:srgbClr val="FF0000"/>
                </a:solidFill>
                <a:latin typeface="UTM Avo" panose="02040603050506020204" pitchFamily="18" charset="0"/>
              </a:rPr>
              <a:t>y</a:t>
            </a:r>
            <a:r>
              <a:rPr lang="en-US" sz="9600" b="1" dirty="0">
                <a:latin typeface="UTM Avo" panose="02040603050506020204" pitchFamily="18" charset="0"/>
              </a:rPr>
              <a:t> </a:t>
            </a:r>
            <a:r>
              <a:rPr lang="en-US" sz="9600" b="1" dirty="0" err="1">
                <a:latin typeface="UTM Avo" panose="02040603050506020204" pitchFamily="18" charset="0"/>
              </a:rPr>
              <a:t>tá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64967" y="0"/>
            <a:ext cx="696757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lang="en-US" sz="11500" b="1" dirty="0">
                <a:latin typeface="UTM Avo" panose="02040603050506020204" pitchFamily="18" charset="0"/>
              </a:rPr>
              <a:t> </a:t>
            </a:r>
            <a:r>
              <a:rPr lang="en-US" sz="11500" b="1" dirty="0">
                <a:solidFill>
                  <a:srgbClr val="0070C0"/>
                </a:solidFill>
                <a:latin typeface="UTM Avo" panose="02040603050506020204" pitchFamily="18" charset="0"/>
              </a:rPr>
              <a:t>v</a:t>
            </a:r>
            <a:r>
              <a:rPr lang="en-US" sz="11500" b="1" dirty="0">
                <a:solidFill>
                  <a:srgbClr val="00B050"/>
                </a:solidFill>
                <a:latin typeface="UTM Avo" panose="02040603050506020204" pitchFamily="18" charset="0"/>
              </a:rPr>
              <a:t>       </a:t>
            </a:r>
            <a:r>
              <a:rPr lang="en-US" sz="11500" b="1" dirty="0">
                <a:solidFill>
                  <a:srgbClr val="FF0000"/>
                </a:solidFill>
                <a:latin typeface="UTM Avo" panose="02040603050506020204" pitchFamily="18" charset="0"/>
              </a:rPr>
              <a:t>y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674" y="1862048"/>
            <a:ext cx="3356977" cy="2908771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137" y="1963860"/>
            <a:ext cx="4109023" cy="280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462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01" r="2890" b="5038"/>
          <a:stretch/>
        </p:blipFill>
        <p:spPr>
          <a:xfrm>
            <a:off x="0" y="-13216"/>
            <a:ext cx="12192000" cy="68712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5712" y="3106398"/>
            <a:ext cx="6744148" cy="26468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lang="en-US" sz="13800" b="1" dirty="0">
                <a:solidFill>
                  <a:srgbClr val="0070C0"/>
                </a:solidFill>
                <a:latin typeface="UTM Avo" panose="02040603050506020204" pitchFamily="18" charset="0"/>
              </a:rPr>
              <a:t>v</a:t>
            </a:r>
            <a:r>
              <a:rPr kumimoji="0" lang="en-US" sz="1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   </a:t>
            </a:r>
            <a:r>
              <a:rPr lang="en-US" sz="13800" b="1" noProof="0" dirty="0">
                <a:solidFill>
                  <a:srgbClr val="FF0000"/>
                </a:solidFill>
                <a:latin typeface="UTM Avo" panose="02040603050506020204" pitchFamily="18" charset="0"/>
              </a:rPr>
              <a:t>y</a:t>
            </a:r>
            <a:r>
              <a:rPr kumimoji="0" lang="en-US" sz="1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         </a:t>
            </a: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534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95989917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90</Words>
  <Application>Microsoft Office PowerPoint</Application>
  <PresentationFormat>Widescreen</PresentationFormat>
  <Paragraphs>33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HP001 4 hàng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SingPC</cp:lastModifiedBy>
  <cp:revision>9</cp:revision>
  <dcterms:created xsi:type="dcterms:W3CDTF">2021-10-23T13:59:12Z</dcterms:created>
  <dcterms:modified xsi:type="dcterms:W3CDTF">2025-10-16T06:07:14Z</dcterms:modified>
</cp:coreProperties>
</file>