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8" r:id="rId3"/>
    <p:sldId id="261" r:id="rId4"/>
    <p:sldId id="262" r:id="rId5"/>
    <p:sldId id="263" r:id="rId6"/>
    <p:sldId id="273" r:id="rId7"/>
    <p:sldId id="264" r:id="rId8"/>
    <p:sldId id="284" r:id="rId9"/>
    <p:sldId id="271" r:id="rId10"/>
    <p:sldId id="286" r:id="rId11"/>
    <p:sldId id="285" r:id="rId12"/>
    <p:sldId id="287" r:id="rId13"/>
    <p:sldId id="276" r:id="rId14"/>
    <p:sldId id="288" r:id="rId15"/>
    <p:sldId id="27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AB139-F063-4B83-A780-4050180DA7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83290-CB7F-4470-87F1-E2AC77A8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6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16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34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8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00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78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71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9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06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73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5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3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8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0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8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40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8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2F6B-8AEA-413F-A99C-83E49A6FBCA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BC03-B82F-43D1-81F2-9C757EC16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4" r:id="rId3"/>
    <p:sldLayoutId id="2147483683" r:id="rId4"/>
    <p:sldLayoutId id="2147483676" r:id="rId5"/>
    <p:sldLayoutId id="2147483675" r:id="rId6"/>
    <p:sldLayoutId id="2147483674" r:id="rId7"/>
    <p:sldLayoutId id="2147483667" r:id="rId8"/>
    <p:sldLayoutId id="2147483666" r:id="rId9"/>
    <p:sldLayoutId id="2147483650" r:id="rId10"/>
    <p:sldLayoutId id="2147483679" r:id="rId11"/>
    <p:sldLayoutId id="2147483677" r:id="rId12"/>
    <p:sldLayoutId id="2147483670" r:id="rId13"/>
    <p:sldLayoutId id="2147483668" r:id="rId14"/>
    <p:sldLayoutId id="2147483664" r:id="rId15"/>
    <p:sldLayoutId id="2147483663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82" r:id="rId23"/>
    <p:sldLayoutId id="2147483681" r:id="rId24"/>
    <p:sldLayoutId id="2147483680" r:id="rId25"/>
    <p:sldLayoutId id="2147483678" r:id="rId26"/>
    <p:sldLayoutId id="2147483673" r:id="rId27"/>
    <p:sldLayoutId id="2147483672" r:id="rId28"/>
    <p:sldLayoutId id="2147483671" r:id="rId29"/>
    <p:sldLayoutId id="2147483669" r:id="rId30"/>
    <p:sldLayoutId id="2147483665" r:id="rId31"/>
    <p:sldLayoutId id="2147483662" r:id="rId32"/>
    <p:sldLayoutId id="2147483656" r:id="rId33"/>
    <p:sldLayoutId id="2147483657" r:id="rId34"/>
    <p:sldLayoutId id="2147483658" r:id="rId35"/>
    <p:sldLayoutId id="2147483659" r:id="rId36"/>
    <p:sldLayoutId id="2147483660" r:id="rId37"/>
    <p:sldLayoutId id="214748368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5: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Chữ hoa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8933"/>
          <a:stretch/>
        </p:blipFill>
        <p:spPr>
          <a:xfrm>
            <a:off x="438912" y="0"/>
            <a:ext cx="112075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8968" y="8261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6992" y="725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5072" y="725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338" y="13382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3546" y="13382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2346" y="13382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8968" y="18524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8968" y="23645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7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8933"/>
          <a:stretch/>
        </p:blipFill>
        <p:spPr>
          <a:xfrm>
            <a:off x="438912" y="0"/>
            <a:ext cx="112075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0952" y="990788"/>
            <a:ext cx="32733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0952" y="1981576"/>
            <a:ext cx="32733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666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8933"/>
          <a:stretch/>
        </p:blipFill>
        <p:spPr>
          <a:xfrm>
            <a:off x="438912" y="0"/>
            <a:ext cx="11207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0567016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4134" r="12945" b="58543"/>
          <a:stretch/>
        </p:blipFill>
        <p:spPr>
          <a:xfrm>
            <a:off x="301752" y="512064"/>
            <a:ext cx="11755918" cy="401421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01752" y="420624"/>
            <a:ext cx="2843784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TÌM HIỂU BÀI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240" y="1989428"/>
            <a:ext cx="32733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240" y="3257854"/>
            <a:ext cx="32733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148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3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6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3064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925" t="40667" r="33625" b="34667"/>
          <a:stretch/>
        </p:blipFill>
        <p:spPr>
          <a:xfrm>
            <a:off x="676655" y="466344"/>
            <a:ext cx="10250671" cy="425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24" y="2340864"/>
            <a:ext cx="870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3679" y="235000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3432" y="4833836"/>
            <a:ext cx="7585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00B050"/>
                </a:solidFill>
                <a:latin typeface="UTM Avo" panose="02040603050506020204" pitchFamily="18" charset="0"/>
              </a:rPr>
              <a:t>Phạm Thúy Hoa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7824" y="4833835"/>
            <a:ext cx="771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9624" y="483383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1839" y="4833835"/>
            <a:ext cx="880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0417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25" t="43200" r="18025" b="29067"/>
          <a:stretch/>
        </p:blipFill>
        <p:spPr>
          <a:xfrm>
            <a:off x="448056" y="1362456"/>
            <a:ext cx="11132644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77323"/>
      </p:ext>
    </p:extLst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8933"/>
          <a:stretch/>
        </p:blipFill>
        <p:spPr>
          <a:xfrm>
            <a:off x="438912" y="0"/>
            <a:ext cx="11207502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037505" y="951860"/>
            <a:ext cx="1884503" cy="23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034969" y="1440368"/>
            <a:ext cx="860375" cy="10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79137" y="1919308"/>
            <a:ext cx="658368" cy="8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92824" y="1927679"/>
            <a:ext cx="658368" cy="8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75120" y="2911869"/>
            <a:ext cx="13807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8933"/>
          <a:stretch/>
        </p:blipFill>
        <p:spPr>
          <a:xfrm>
            <a:off x="438912" y="0"/>
            <a:ext cx="112075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8968" y="8261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6992" y="725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5072" y="725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338" y="13382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3546" y="13382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2346" y="13382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8968" y="18524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8968" y="23645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8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80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9899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73</Words>
  <Application>Microsoft Office PowerPoint</Application>
  <PresentationFormat>Widescreen</PresentationFormat>
  <Paragraphs>43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</cp:revision>
  <dcterms:created xsi:type="dcterms:W3CDTF">2021-10-23T13:59:12Z</dcterms:created>
  <dcterms:modified xsi:type="dcterms:W3CDTF">2025-10-16T06:11:30Z</dcterms:modified>
</cp:coreProperties>
</file>