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81" r:id="rId3"/>
    <p:sldId id="261" r:id="rId4"/>
    <p:sldId id="282" r:id="rId5"/>
    <p:sldId id="299" r:id="rId6"/>
    <p:sldId id="288" r:id="rId7"/>
    <p:sldId id="287" r:id="rId8"/>
    <p:sldId id="267" r:id="rId9"/>
    <p:sldId id="269" r:id="rId10"/>
    <p:sldId id="270" r:id="rId11"/>
    <p:sldId id="271" r:id="rId12"/>
    <p:sldId id="273" r:id="rId13"/>
    <p:sldId id="274" r:id="rId14"/>
    <p:sldId id="275" r:id="rId15"/>
    <p:sldId id="291" r:id="rId16"/>
    <p:sldId id="276" r:id="rId17"/>
    <p:sldId id="292" r:id="rId18"/>
    <p:sldId id="27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E837B-C906-4D93-ACD1-97369CDC249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A3127-0A67-463D-9250-B400469A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2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0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60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22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8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98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31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7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0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40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43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5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78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5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07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32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8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9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6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5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7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86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4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19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9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86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61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4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03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2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54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0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3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89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2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52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86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48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88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3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9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3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3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16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1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82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50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8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1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95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35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932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285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22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13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524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68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4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85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101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73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70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7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937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560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554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1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837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0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870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728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557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8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974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17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3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418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842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6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5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082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5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3108E-8AE5-408B-82A3-B046012DC99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ABD74-9FDA-4D90-947A-E4DC8EF8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3" r:id="rId2"/>
    <p:sldLayoutId id="2147483728" r:id="rId3"/>
    <p:sldLayoutId id="2147483727" r:id="rId4"/>
    <p:sldLayoutId id="2147483726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650" r:id="rId11"/>
    <p:sldLayoutId id="2147483736" r:id="rId12"/>
    <p:sldLayoutId id="2147483723" r:id="rId13"/>
    <p:sldLayoutId id="2147483715" r:id="rId14"/>
    <p:sldLayoutId id="2147483713" r:id="rId15"/>
    <p:sldLayoutId id="2147483702" r:id="rId16"/>
    <p:sldLayoutId id="2147483701" r:id="rId17"/>
    <p:sldLayoutId id="2147483700" r:id="rId18"/>
    <p:sldLayoutId id="2147483699" r:id="rId19"/>
    <p:sldLayoutId id="2147483698" r:id="rId20"/>
    <p:sldLayoutId id="2147483697" r:id="rId21"/>
    <p:sldLayoutId id="2147483695" r:id="rId22"/>
    <p:sldLayoutId id="2147483693" r:id="rId23"/>
    <p:sldLayoutId id="2147483690" r:id="rId24"/>
    <p:sldLayoutId id="2147483686" r:id="rId25"/>
    <p:sldLayoutId id="2147483685" r:id="rId26"/>
    <p:sldLayoutId id="2147483683" r:id="rId27"/>
    <p:sldLayoutId id="2147483681" r:id="rId28"/>
    <p:sldLayoutId id="2147483680" r:id="rId29"/>
    <p:sldLayoutId id="2147483678" r:id="rId30"/>
    <p:sldLayoutId id="2147483676" r:id="rId31"/>
    <p:sldLayoutId id="2147483675" r:id="rId32"/>
    <p:sldLayoutId id="2147483674" r:id="rId33"/>
    <p:sldLayoutId id="2147483672" r:id="rId34"/>
    <p:sldLayoutId id="2147483671" r:id="rId35"/>
    <p:sldLayoutId id="2147483670" r:id="rId36"/>
    <p:sldLayoutId id="2147483669" r:id="rId37"/>
    <p:sldLayoutId id="2147483668" r:id="rId38"/>
    <p:sldLayoutId id="2147483667" r:id="rId39"/>
    <p:sldLayoutId id="2147483665" r:id="rId40"/>
    <p:sldLayoutId id="2147483664" r:id="rId41"/>
    <p:sldLayoutId id="2147483662" r:id="rId42"/>
    <p:sldLayoutId id="2147483661" r:id="rId43"/>
    <p:sldLayoutId id="2147483651" r:id="rId44"/>
    <p:sldLayoutId id="2147483652" r:id="rId45"/>
    <p:sldLayoutId id="2147483653" r:id="rId46"/>
    <p:sldLayoutId id="2147483654" r:id="rId47"/>
    <p:sldLayoutId id="2147483655" r:id="rId48"/>
    <p:sldLayoutId id="2147483738" r:id="rId49"/>
    <p:sldLayoutId id="2147483737" r:id="rId50"/>
    <p:sldLayoutId id="2147483735" r:id="rId51"/>
    <p:sldLayoutId id="2147483734" r:id="rId52"/>
    <p:sldLayoutId id="2147483732" r:id="rId53"/>
    <p:sldLayoutId id="2147483731" r:id="rId54"/>
    <p:sldLayoutId id="2147483730" r:id="rId55"/>
    <p:sldLayoutId id="2147483729" r:id="rId56"/>
    <p:sldLayoutId id="2147483725" r:id="rId57"/>
    <p:sldLayoutId id="2147483724" r:id="rId58"/>
    <p:sldLayoutId id="2147483722" r:id="rId59"/>
    <p:sldLayoutId id="2147483721" r:id="rId60"/>
    <p:sldLayoutId id="2147483720" r:id="rId61"/>
    <p:sldLayoutId id="2147483719" r:id="rId62"/>
    <p:sldLayoutId id="2147483718" r:id="rId63"/>
    <p:sldLayoutId id="2147483717" r:id="rId64"/>
    <p:sldLayoutId id="2147483716" r:id="rId65"/>
    <p:sldLayoutId id="2147483714" r:id="rId66"/>
    <p:sldLayoutId id="2147483712" r:id="rId67"/>
    <p:sldLayoutId id="2147483711" r:id="rId68"/>
    <p:sldLayoutId id="2147483710" r:id="rId69"/>
    <p:sldLayoutId id="2147483709" r:id="rId70"/>
    <p:sldLayoutId id="2147483708" r:id="rId71"/>
    <p:sldLayoutId id="2147483696" r:id="rId72"/>
    <p:sldLayoutId id="2147483694" r:id="rId73"/>
    <p:sldLayoutId id="2147483692" r:id="rId74"/>
    <p:sldLayoutId id="2147483691" r:id="rId75"/>
    <p:sldLayoutId id="2147483689" r:id="rId76"/>
    <p:sldLayoutId id="2147483688" r:id="rId77"/>
    <p:sldLayoutId id="2147483687" r:id="rId78"/>
    <p:sldLayoutId id="2147483684" r:id="rId79"/>
    <p:sldLayoutId id="2147483682" r:id="rId80"/>
    <p:sldLayoutId id="2147483679" r:id="rId81"/>
    <p:sldLayoutId id="2147483677" r:id="rId82"/>
    <p:sldLayoutId id="2147483673" r:id="rId83"/>
    <p:sldLayoutId id="2147483666" r:id="rId84"/>
    <p:sldLayoutId id="2147483663" r:id="rId85"/>
    <p:sldLayoutId id="2147483656" r:id="rId86"/>
    <p:sldLayoutId id="2147483657" r:id="rId87"/>
    <p:sldLayoutId id="2147483658" r:id="rId88"/>
    <p:sldLayoutId id="2147483659" r:id="rId89"/>
    <p:sldLayoutId id="2147483660" r:id="rId90"/>
    <p:sldLayoutId id="2147483739" r:id="rId9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36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am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–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ap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643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61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28369"/>
      </p:ext>
    </p:extLst>
  </p:cSld>
  <p:clrMapOvr>
    <a:masterClrMapping/>
  </p:clrMapOvr>
  <p:transition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8" y="573400"/>
            <a:ext cx="10589122" cy="2448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507" y="0"/>
            <a:ext cx="121945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am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vần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ap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79490" y="2973950"/>
            <a:ext cx="2725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Tháp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Rùa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4008" y="2998042"/>
            <a:ext cx="20585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khám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77280" y="5728328"/>
            <a:ext cx="1874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sáp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nẻ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31332" y="2973950"/>
            <a:ext cx="25664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trám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58" y="3600873"/>
            <a:ext cx="10415205" cy="2196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0127" y="5729428"/>
            <a:ext cx="21930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vạm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vỡ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5648" y="5736272"/>
            <a:ext cx="21930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múa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sạp</a:t>
            </a:r>
            <a:endParaRPr lang="en-US" sz="3600" dirty="0">
              <a:latin typeface="UTM Avo" panose="020406030505060202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34008" y="3632548"/>
            <a:ext cx="131673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092208" y="3600873"/>
            <a:ext cx="115491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70127" y="6391084"/>
            <a:ext cx="115491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84902" y="3620090"/>
            <a:ext cx="1154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84902" y="3715340"/>
            <a:ext cx="1154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646977" y="6382603"/>
            <a:ext cx="811098" cy="9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646977" y="6477000"/>
            <a:ext cx="811098" cy="9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492594" y="6372678"/>
            <a:ext cx="811098" cy="9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492594" y="6467075"/>
            <a:ext cx="811098" cy="9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4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7" y="97828"/>
            <a:ext cx="11003281" cy="248744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91" y="2547341"/>
            <a:ext cx="6241014" cy="3841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145536" y="1871839"/>
            <a:ext cx="13167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379701" y="1913724"/>
            <a:ext cx="867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735" y="2501621"/>
            <a:ext cx="7946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72393" y="2532671"/>
            <a:ext cx="15200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10925" y="1234440"/>
            <a:ext cx="3337931" cy="19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86631" y="554519"/>
            <a:ext cx="15200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39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7" y="97828"/>
            <a:ext cx="11003281" cy="248744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91" y="2547341"/>
            <a:ext cx="6241014" cy="38414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04088" y="731520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6221758" y="1323263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2901696" y="1264920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979408" y="649224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52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8104903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634" y="4495038"/>
            <a:ext cx="350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>
                <a:latin typeface="UTM Avo" panose="02040603050506020204" pitchFamily="18" charset="0"/>
              </a:rPr>
              <a:t>quả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/>
          <a:stretch/>
        </p:blipFill>
        <p:spPr>
          <a:xfrm>
            <a:off x="1627632" y="1676197"/>
            <a:ext cx="3571341" cy="29018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29464" y="4412014"/>
            <a:ext cx="3501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>
                <a:latin typeface="UTM Avo" panose="02040603050506020204" pitchFamily="18" charset="0"/>
              </a:rPr>
              <a:t>c</a:t>
            </a:r>
            <a:r>
              <a:rPr lang="en-US" sz="88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am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7632" y="0"/>
            <a:ext cx="864539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srgbClr val="0070C0"/>
                </a:solidFill>
                <a:latin typeface="UTM Avo" panose="02040603050506020204" pitchFamily="18" charset="0"/>
              </a:rPr>
              <a:t>am        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1" y="1676197"/>
            <a:ext cx="4519052" cy="2735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1000" y="4385678"/>
            <a:ext cx="525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latin typeface="UTM Avo" panose="02040603050506020204" pitchFamily="18" charset="0"/>
              </a:rPr>
              <a:t>x</a:t>
            </a:r>
            <a:r>
              <a:rPr lang="en-US" sz="8800" b="1" noProof="0" dirty="0">
                <a:latin typeface="UTM Avo" panose="02040603050506020204" pitchFamily="18" charset="0"/>
              </a:rPr>
              <a:t>e </a:t>
            </a:r>
            <a:r>
              <a:rPr lang="en-US" sz="8800" b="1" noProof="0" dirty="0" err="1">
                <a:latin typeface="UTM Avo" panose="02040603050506020204" pitchFamily="18" charset="0"/>
              </a:rPr>
              <a:t>đạp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3888" y="4390216"/>
            <a:ext cx="3501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55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0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7887"/>
          <a:stretch/>
        </p:blipFill>
        <p:spPr>
          <a:xfrm>
            <a:off x="203199" y="1210490"/>
            <a:ext cx="11717649" cy="37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1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6732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prstClr val="black"/>
                  </a:solidFill>
                  <a:latin typeface="UTM Avo" panose="02040603050506020204" pitchFamily="18" charset="0"/>
                </a:rPr>
                <a:t>am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90419" y="5099210"/>
            <a:ext cx="350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latin typeface="UTM Avo" panose="02040603050506020204" pitchFamily="18" charset="0"/>
              </a:rPr>
              <a:t>quả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/>
          <a:stretch/>
        </p:blipFill>
        <p:spPr>
          <a:xfrm>
            <a:off x="2048256" y="2110778"/>
            <a:ext cx="3773624" cy="3004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6148" y="5099210"/>
            <a:ext cx="350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latin typeface="UTM Avo" panose="02040603050506020204" pitchFamily="18" charset="0"/>
              </a:rPr>
              <a:t>cam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7779" y="5099218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am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82624" y="6277325"/>
            <a:ext cx="193600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ap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606737" y="6117668"/>
            <a:ext cx="193600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37" y="1917010"/>
            <a:ext cx="4519052" cy="27358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67141" y="4791673"/>
            <a:ext cx="1469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xe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8909" y="4791673"/>
            <a:ext cx="217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đạp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9766" y="479168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2085" y="1576252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565" y="1576251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3361" y="1576250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m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956" y="1576249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p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B118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634" y="4495038"/>
            <a:ext cx="350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>
                <a:latin typeface="UTM Avo" panose="02040603050506020204" pitchFamily="18" charset="0"/>
              </a:rPr>
              <a:t>quả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6"/>
          <a:stretch/>
        </p:blipFill>
        <p:spPr>
          <a:xfrm>
            <a:off x="1545336" y="1676197"/>
            <a:ext cx="3653637" cy="29018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29464" y="4412014"/>
            <a:ext cx="3501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>
                <a:latin typeface="UTM Avo" panose="02040603050506020204" pitchFamily="18" charset="0"/>
              </a:rPr>
              <a:t>c</a:t>
            </a:r>
            <a:r>
              <a:rPr lang="en-US" sz="88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am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3382" y="0"/>
            <a:ext cx="794019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srgbClr val="0070C0"/>
                </a:solidFill>
                <a:latin typeface="UTM Avo" panose="02040603050506020204" pitchFamily="18" charset="0"/>
              </a:rPr>
              <a:t>am         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1" y="1676197"/>
            <a:ext cx="4519052" cy="2735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1000" y="4385678"/>
            <a:ext cx="525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latin typeface="UTM Avo" panose="02040603050506020204" pitchFamily="18" charset="0"/>
              </a:rPr>
              <a:t>x</a:t>
            </a:r>
            <a:r>
              <a:rPr lang="en-US" sz="8800" b="1" noProof="0" dirty="0">
                <a:latin typeface="UTM Avo" panose="02040603050506020204" pitchFamily="18" charset="0"/>
              </a:rPr>
              <a:t>e </a:t>
            </a:r>
            <a:r>
              <a:rPr lang="en-US" sz="8800" b="1" noProof="0" dirty="0" err="1">
                <a:latin typeface="UTM Avo" panose="02040603050506020204" pitchFamily="18" charset="0"/>
              </a:rPr>
              <a:t>đạp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3888" y="4390216"/>
            <a:ext cx="3501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2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6816" y="3161262"/>
            <a:ext cx="8470828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3800" b="1" dirty="0">
                <a:solidFill>
                  <a:srgbClr val="0070C0"/>
                </a:solidFill>
                <a:latin typeface="UTM Avo" panose="02040603050506020204" pitchFamily="18" charset="0"/>
              </a:rPr>
              <a:t>am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38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26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015" y="3159179"/>
            <a:ext cx="117568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lang="en-US" sz="13800" b="1" dirty="0">
                <a:latin typeface="UTM Avo" panose="02040603050506020204" pitchFamily="18" charset="0"/>
              </a:rPr>
              <a:t>c</a:t>
            </a:r>
            <a:r>
              <a:rPr lang="en-US" sz="13800" b="1" dirty="0">
                <a:solidFill>
                  <a:srgbClr val="0070C0"/>
                </a:solidFill>
                <a:latin typeface="UTM Avo" panose="02040603050506020204" pitchFamily="18" charset="0"/>
              </a:rPr>
              <a:t>am</a:t>
            </a:r>
            <a:r>
              <a:rPr kumimoji="0" lang="en-US" sz="1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3800" b="1" noProof="0" dirty="0">
                <a:latin typeface="UTM Avo" panose="02040603050506020204" pitchFamily="18" charset="0"/>
              </a:rPr>
              <a:t>đ</a:t>
            </a:r>
            <a:r>
              <a:rPr lang="en-US" sz="13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ạp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1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018084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105</Words>
  <Application>Microsoft Office PowerPoint</Application>
  <PresentationFormat>Widescreen</PresentationFormat>
  <Paragraphs>52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23</cp:revision>
  <dcterms:created xsi:type="dcterms:W3CDTF">2021-10-23T15:03:52Z</dcterms:created>
  <dcterms:modified xsi:type="dcterms:W3CDTF">2025-10-16T06:17:07Z</dcterms:modified>
</cp:coreProperties>
</file>