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</p:sldMasterIdLst>
  <p:notesMasterIdLst>
    <p:notesMasterId r:id="rId22"/>
  </p:notesMasterIdLst>
  <p:sldIdLst>
    <p:sldId id="286" r:id="rId2"/>
    <p:sldId id="317" r:id="rId3"/>
    <p:sldId id="325" r:id="rId4"/>
    <p:sldId id="320" r:id="rId5"/>
    <p:sldId id="321" r:id="rId6"/>
    <p:sldId id="278" r:id="rId7"/>
    <p:sldId id="319" r:id="rId8"/>
    <p:sldId id="329" r:id="rId9"/>
    <p:sldId id="330" r:id="rId10"/>
    <p:sldId id="322" r:id="rId11"/>
    <p:sldId id="331" r:id="rId12"/>
    <p:sldId id="333" r:id="rId13"/>
    <p:sldId id="332" r:id="rId14"/>
    <p:sldId id="323" r:id="rId15"/>
    <p:sldId id="335" r:id="rId16"/>
    <p:sldId id="336" r:id="rId17"/>
    <p:sldId id="334" r:id="rId18"/>
    <p:sldId id="337" r:id="rId19"/>
    <p:sldId id="338" r:id="rId20"/>
    <p:sldId id="306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00CC"/>
    <a:srgbClr val="F731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79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ACE7CD-1C76-4BE9-8A5C-6CF837F22091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0F591F-A6E7-46AA-B922-9CCF4E8B2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253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754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06840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58817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70247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09358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50417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46480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97283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60495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86538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45946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836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7772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54171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42267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12850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8604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77856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33034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77927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00809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99696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3403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1600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03503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32993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0064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64064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46802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74573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00535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30317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6656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2832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45746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31480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90115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61044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47709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0D28F20-4900-0903-11A9-70353157D071}"/>
              </a:ext>
            </a:extLst>
          </p:cNvPr>
          <p:cNvGrpSpPr/>
          <p:nvPr userDrawn="1"/>
        </p:nvGrpSpPr>
        <p:grpSpPr>
          <a:xfrm>
            <a:off x="0" y="5949574"/>
            <a:ext cx="12192000" cy="908426"/>
            <a:chOff x="-251460" y="5305036"/>
            <a:chExt cx="12694920" cy="457200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8F07F4C-47CF-4565-BB18-97000E818F97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30465B1-8DA9-44A4-B274-2B78C71B6159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D1A1DE6-B996-4C2F-8008-452B46218B2C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142903B-1DFB-3542-4486-AACBE79360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4690" r="65687"/>
          <a:stretch/>
        </p:blipFill>
        <p:spPr>
          <a:xfrm>
            <a:off x="8869680" y="1"/>
            <a:ext cx="3322320" cy="87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9327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3760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555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1259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9591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9053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439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6685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2732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6393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3609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0472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8433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1831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2055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1968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0976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097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9090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291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3009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8386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1477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9060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9080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7700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9084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8132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689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3428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6498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289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9648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7488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836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3729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7669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5464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4360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037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1293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9580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6818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6955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2489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3568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2681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8336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49953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5682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922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0159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7070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74089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0404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39590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7127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97387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60820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38039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58379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088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22171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98010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11614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83685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20278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89153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38466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89998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8851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20327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845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70108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1854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37774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66281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82636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84950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55008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30834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52000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21830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343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60460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51380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99960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48264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44482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90380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42179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71891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0351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66157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154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63" Type="http://schemas.openxmlformats.org/officeDocument/2006/relationships/slideLayout" Target="../slideLayouts/slideLayout63.xml"/><Relationship Id="rId84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1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28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134" Type="http://schemas.openxmlformats.org/officeDocument/2006/relationships/slideLayout" Target="../slideLayouts/slideLayout134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24" Type="http://schemas.openxmlformats.org/officeDocument/2006/relationships/slideLayout" Target="../slideLayouts/slideLayout124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35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D4535D-D38E-4B59-AD58-A014F1B2953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87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844" r:id="rId2"/>
    <p:sldLayoutId id="2147483834" r:id="rId3"/>
    <p:sldLayoutId id="2147483833" r:id="rId4"/>
    <p:sldLayoutId id="2147483832" r:id="rId5"/>
    <p:sldLayoutId id="2147483831" r:id="rId6"/>
    <p:sldLayoutId id="2147483824" r:id="rId7"/>
    <p:sldLayoutId id="2147483815" r:id="rId8"/>
    <p:sldLayoutId id="2147483814" r:id="rId9"/>
    <p:sldLayoutId id="2147483812" r:id="rId10"/>
    <p:sldLayoutId id="2147483811" r:id="rId11"/>
    <p:sldLayoutId id="2147483810" r:id="rId12"/>
    <p:sldLayoutId id="2147483809" r:id="rId13"/>
    <p:sldLayoutId id="2147483803" r:id="rId14"/>
    <p:sldLayoutId id="2147483802" r:id="rId15"/>
    <p:sldLayoutId id="2147483798" r:id="rId16"/>
    <p:sldLayoutId id="2147483797" r:id="rId17"/>
    <p:sldLayoutId id="2147483796" r:id="rId18"/>
    <p:sldLayoutId id="2147483795" r:id="rId19"/>
    <p:sldLayoutId id="2147483788" r:id="rId20"/>
    <p:sldLayoutId id="2147483778" r:id="rId21"/>
    <p:sldLayoutId id="2147483767" r:id="rId22"/>
    <p:sldLayoutId id="2147483760" r:id="rId23"/>
    <p:sldLayoutId id="2147483752" r:id="rId24"/>
    <p:sldLayoutId id="2147483751" r:id="rId25"/>
    <p:sldLayoutId id="2147483750" r:id="rId26"/>
    <p:sldLayoutId id="2147483749" r:id="rId27"/>
    <p:sldLayoutId id="2147483829" r:id="rId28"/>
    <p:sldLayoutId id="2147483823" r:id="rId29"/>
    <p:sldLayoutId id="2147483820" r:id="rId30"/>
    <p:sldLayoutId id="2147483816" r:id="rId31"/>
    <p:sldLayoutId id="2147483808" r:id="rId32"/>
    <p:sldLayoutId id="2147483793" r:id="rId33"/>
    <p:sldLayoutId id="2147483792" r:id="rId34"/>
    <p:sldLayoutId id="2147483791" r:id="rId35"/>
    <p:sldLayoutId id="2147483712" r:id="rId36"/>
    <p:sldLayoutId id="2147483828" r:id="rId37"/>
    <p:sldLayoutId id="2147483827" r:id="rId38"/>
    <p:sldLayoutId id="2147483826" r:id="rId39"/>
    <p:sldLayoutId id="2147483825" r:id="rId40"/>
    <p:sldLayoutId id="2147483819" r:id="rId41"/>
    <p:sldLayoutId id="2147483818" r:id="rId42"/>
    <p:sldLayoutId id="2147483817" r:id="rId43"/>
    <p:sldLayoutId id="2147483807" r:id="rId44"/>
    <p:sldLayoutId id="2147483806" r:id="rId45"/>
    <p:sldLayoutId id="2147483805" r:id="rId46"/>
    <p:sldLayoutId id="2147483804" r:id="rId47"/>
    <p:sldLayoutId id="2147483801" r:id="rId48"/>
    <p:sldLayoutId id="2147483800" r:id="rId49"/>
    <p:sldLayoutId id="2147483790" r:id="rId50"/>
    <p:sldLayoutId id="2147483789" r:id="rId51"/>
    <p:sldLayoutId id="2147483787" r:id="rId52"/>
    <p:sldLayoutId id="2147483786" r:id="rId53"/>
    <p:sldLayoutId id="2147483785" r:id="rId54"/>
    <p:sldLayoutId id="2147483784" r:id="rId55"/>
    <p:sldLayoutId id="2147483783" r:id="rId56"/>
    <p:sldLayoutId id="2147483782" r:id="rId57"/>
    <p:sldLayoutId id="2147483781" r:id="rId58"/>
    <p:sldLayoutId id="2147483779" r:id="rId59"/>
    <p:sldLayoutId id="2147483777" r:id="rId60"/>
    <p:sldLayoutId id="2147483776" r:id="rId61"/>
    <p:sldLayoutId id="2147483775" r:id="rId62"/>
    <p:sldLayoutId id="2147483774" r:id="rId63"/>
    <p:sldLayoutId id="2147483773" r:id="rId64"/>
    <p:sldLayoutId id="2147483772" r:id="rId65"/>
    <p:sldLayoutId id="2147483771" r:id="rId66"/>
    <p:sldLayoutId id="2147483770" r:id="rId67"/>
    <p:sldLayoutId id="2147483768" r:id="rId68"/>
    <p:sldLayoutId id="2147483766" r:id="rId69"/>
    <p:sldLayoutId id="2147483765" r:id="rId70"/>
    <p:sldLayoutId id="2147483764" r:id="rId71"/>
    <p:sldLayoutId id="2147483763" r:id="rId72"/>
    <p:sldLayoutId id="2147483762" r:id="rId73"/>
    <p:sldLayoutId id="2147483761" r:id="rId74"/>
    <p:sldLayoutId id="2147483759" r:id="rId75"/>
    <p:sldLayoutId id="2147483758" r:id="rId76"/>
    <p:sldLayoutId id="2147483757" r:id="rId77"/>
    <p:sldLayoutId id="2147483756" r:id="rId78"/>
    <p:sldLayoutId id="2147483755" r:id="rId79"/>
    <p:sldLayoutId id="2147483754" r:id="rId80"/>
    <p:sldLayoutId id="2147483753" r:id="rId81"/>
    <p:sldLayoutId id="2147483748" r:id="rId82"/>
    <p:sldLayoutId id="2147483747" r:id="rId83"/>
    <p:sldLayoutId id="2147483746" r:id="rId84"/>
    <p:sldLayoutId id="2147483745" r:id="rId85"/>
    <p:sldLayoutId id="2147483744" r:id="rId86"/>
    <p:sldLayoutId id="2147483743" r:id="rId87"/>
    <p:sldLayoutId id="2147483780" r:id="rId88"/>
    <p:sldLayoutId id="2147483769" r:id="rId89"/>
    <p:sldLayoutId id="2147483742" r:id="rId90"/>
    <p:sldLayoutId id="2147483741" r:id="rId91"/>
    <p:sldLayoutId id="2147483740" r:id="rId92"/>
    <p:sldLayoutId id="2147483739" r:id="rId93"/>
    <p:sldLayoutId id="2147483738" r:id="rId94"/>
    <p:sldLayoutId id="2147483737" r:id="rId95"/>
    <p:sldLayoutId id="2147483736" r:id="rId96"/>
    <p:sldLayoutId id="2147483735" r:id="rId97"/>
    <p:sldLayoutId id="2147483734" r:id="rId98"/>
    <p:sldLayoutId id="2147483733" r:id="rId99"/>
    <p:sldLayoutId id="2147483732" r:id="rId100"/>
    <p:sldLayoutId id="2147483731" r:id="rId101"/>
    <p:sldLayoutId id="2147483730" r:id="rId102"/>
    <p:sldLayoutId id="2147483729" r:id="rId103"/>
    <p:sldLayoutId id="2147483728" r:id="rId104"/>
    <p:sldLayoutId id="2147483727" r:id="rId105"/>
    <p:sldLayoutId id="2147483726" r:id="rId106"/>
    <p:sldLayoutId id="2147483725" r:id="rId107"/>
    <p:sldLayoutId id="2147483724" r:id="rId108"/>
    <p:sldLayoutId id="2147483723" r:id="rId109"/>
    <p:sldLayoutId id="2147483713" r:id="rId110"/>
    <p:sldLayoutId id="2147483714" r:id="rId111"/>
    <p:sldLayoutId id="2147483715" r:id="rId112"/>
    <p:sldLayoutId id="2147483716" r:id="rId113"/>
    <p:sldLayoutId id="2147483717" r:id="rId114"/>
    <p:sldLayoutId id="2147483843" r:id="rId115"/>
    <p:sldLayoutId id="2147483842" r:id="rId116"/>
    <p:sldLayoutId id="2147483841" r:id="rId117"/>
    <p:sldLayoutId id="2147483840" r:id="rId118"/>
    <p:sldLayoutId id="2147483839" r:id="rId119"/>
    <p:sldLayoutId id="2147483838" r:id="rId120"/>
    <p:sldLayoutId id="2147483837" r:id="rId121"/>
    <p:sldLayoutId id="2147483836" r:id="rId122"/>
    <p:sldLayoutId id="2147483835" r:id="rId123"/>
    <p:sldLayoutId id="2147483830" r:id="rId124"/>
    <p:sldLayoutId id="2147483822" r:id="rId125"/>
    <p:sldLayoutId id="2147483821" r:id="rId126"/>
    <p:sldLayoutId id="2147483813" r:id="rId127"/>
    <p:sldLayoutId id="2147483799" r:id="rId128"/>
    <p:sldLayoutId id="2147483794" r:id="rId129"/>
    <p:sldLayoutId id="2147483718" r:id="rId130"/>
    <p:sldLayoutId id="2147483719" r:id="rId131"/>
    <p:sldLayoutId id="2147483720" r:id="rId132"/>
    <p:sldLayoutId id="2147483721" r:id="rId133"/>
    <p:sldLayoutId id="2147483845" r:id="rId13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4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7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9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8.xml"/><Relationship Id="rId1" Type="http://schemas.openxmlformats.org/officeDocument/2006/relationships/slideLayout" Target="../slideLayouts/slideLayout114.xml"/><Relationship Id="rId5" Type="http://schemas.openxmlformats.org/officeDocument/2006/relationships/image" Target="../media/image10.png"/><Relationship Id="rId4" Type="http://schemas.openxmlformats.org/officeDocument/2006/relationships/slide" Target="slide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8.xml"/><Relationship Id="rId1" Type="http://schemas.openxmlformats.org/officeDocument/2006/relationships/slideLayout" Target="../slideLayouts/slideLayout114.xml"/><Relationship Id="rId5" Type="http://schemas.openxmlformats.org/officeDocument/2006/relationships/image" Target="../media/image10.png"/><Relationship Id="rId4" Type="http://schemas.openxmlformats.org/officeDocument/2006/relationships/slide" Target="slide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8.xml"/><Relationship Id="rId1" Type="http://schemas.openxmlformats.org/officeDocument/2006/relationships/slideLayout" Target="../slideLayouts/slideLayout114.xml"/><Relationship Id="rId5" Type="http://schemas.openxmlformats.org/officeDocument/2006/relationships/image" Target="../media/image10.png"/><Relationship Id="rId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:a16="http://schemas.microsoft.com/office/drawing/2014/main" id="{8323581E-9856-ACB1-55AC-0DD27AA1F194}"/>
              </a:ext>
            </a:extLst>
          </p:cNvPr>
          <p:cNvGrpSpPr/>
          <p:nvPr/>
        </p:nvGrpSpPr>
        <p:grpSpPr>
          <a:xfrm>
            <a:off x="3733800" y="2448218"/>
            <a:ext cx="5562600" cy="1717162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:a16="http://schemas.microsoft.com/office/drawing/2014/main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:a16="http://schemas.microsoft.com/office/drawing/2014/main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:a16="http://schemas.microsoft.com/office/drawing/2014/main" id="{0C945CCD-B735-91CA-F486-32899F0965E0}"/>
              </a:ext>
            </a:extLst>
          </p:cNvPr>
          <p:cNvGrpSpPr/>
          <p:nvPr/>
        </p:nvGrpSpPr>
        <p:grpSpPr>
          <a:xfrm>
            <a:off x="0" y="-53065"/>
            <a:ext cx="12192000" cy="1966549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:a16="http://schemas.microsoft.com/office/drawing/2014/main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:a16="http://schemas.microsoft.com/office/drawing/2014/main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:a16="http://schemas.microsoft.com/office/drawing/2014/main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9" y="4953011"/>
            <a:ext cx="9439745" cy="2066177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30" y="4165380"/>
            <a:ext cx="2638084" cy="269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7">
            <a:extLst>
              <a:ext uri="{FF2B5EF4-FFF2-40B4-BE49-F238E27FC236}">
                <a16:creationId xmlns:a16="http://schemas.microsoft.com/office/drawing/2014/main" id="{6DC882CD-F5C9-CB7F-C1D8-8794B4476DB3}"/>
              </a:ext>
            </a:extLst>
          </p:cNvPr>
          <p:cNvSpPr txBox="1"/>
          <p:nvPr/>
        </p:nvSpPr>
        <p:spPr>
          <a:xfrm>
            <a:off x="159936" y="-18954"/>
            <a:ext cx="12032064" cy="1584641"/>
          </a:xfrm>
          <a:prstGeom prst="rect">
            <a:avLst/>
          </a:prstGeom>
          <a:noFill/>
        </p:spPr>
        <p:txBody>
          <a:bodyPr wrap="square" lIns="108816" tIns="54408" rIns="108816" bIns="54408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88161">
              <a:spcBef>
                <a:spcPts val="714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algn="ctr" defTabSz="1088161">
              <a:spcBef>
                <a:spcPts val="714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</a:t>
            </a:r>
            <a:r>
              <a:rPr lang="vi-VN" altLang="en-US" sz="4500" b="1" i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tử </a:t>
            </a:r>
            <a:r>
              <a:rPr lang="vi-VN" altLang="en-US" sz="45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altLang="en-US" sz="45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45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endParaRPr lang="en-US" altLang="en-US" sz="45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F24E1B-D415-845D-8F82-40AAC57A50DA}"/>
              </a:ext>
            </a:extLst>
          </p:cNvPr>
          <p:cNvSpPr txBox="1"/>
          <p:nvPr/>
        </p:nvSpPr>
        <p:spPr>
          <a:xfrm>
            <a:off x="-221116" y="2552317"/>
            <a:ext cx="13335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</a:t>
            </a:r>
          </a:p>
          <a:p>
            <a:pPr algn="ctr"/>
            <a:r>
              <a:rPr lang="en-US" sz="28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PHÉP CỘNG – DẤU CỘNG</a:t>
            </a:r>
          </a:p>
          <a:p>
            <a:pPr algn="ctr"/>
            <a:r>
              <a:rPr lang="en-US" sz="28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 err="1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68891898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9005" t="30209" r="11347" b="21875"/>
          <a:stretch/>
        </p:blipFill>
        <p:spPr>
          <a:xfrm>
            <a:off x="609600" y="914400"/>
            <a:ext cx="1148963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0992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43UN7400-Tivi LG 43UN7400PTA 4K 43 inch Chính hãng giá tố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33400"/>
            <a:ext cx="8610600" cy="566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191000"/>
            <a:ext cx="1866900" cy="2667000"/>
          </a:xfrm>
          <a:prstGeom prst="rect">
            <a:avLst/>
          </a:prstGeom>
        </p:spPr>
      </p:pic>
      <p:pic>
        <p:nvPicPr>
          <p:cNvPr id="4" name="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43200" y="762000"/>
            <a:ext cx="83058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37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43UN7400-Tivi LG 43UN7400PTA 4K 43 inch Chính hãng giá tố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33400"/>
            <a:ext cx="8610600" cy="566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191000"/>
            <a:ext cx="1866900" cy="2667000"/>
          </a:xfrm>
          <a:prstGeom prst="rect">
            <a:avLst/>
          </a:prstGeom>
        </p:spPr>
      </p:pic>
      <p:pic>
        <p:nvPicPr>
          <p:cNvPr id="5" name="2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43200" y="762000"/>
            <a:ext cx="8305800" cy="458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735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9005" t="30209" r="11347" b="21875"/>
          <a:stretch/>
        </p:blipFill>
        <p:spPr>
          <a:xfrm>
            <a:off x="609600" y="914400"/>
            <a:ext cx="11489636" cy="38862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H="1" flipV="1">
            <a:off x="7315200" y="2590800"/>
            <a:ext cx="609600" cy="8382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 flipV="1">
            <a:off x="3886200" y="3962400"/>
            <a:ext cx="1143000" cy="3048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256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0176" t="31250" r="15165" b="16667"/>
          <a:stretch/>
        </p:blipFill>
        <p:spPr>
          <a:xfrm>
            <a:off x="154004" y="838200"/>
            <a:ext cx="11656996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0103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43UN7400-Tivi LG 43UN7400PTA 4K 43 inch Chính hãng giá tố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33400"/>
            <a:ext cx="8610600" cy="566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191000"/>
            <a:ext cx="1866900" cy="2667000"/>
          </a:xfrm>
          <a:prstGeom prst="rect">
            <a:avLst/>
          </a:prstGeom>
        </p:spPr>
      </p:pic>
      <p:pic>
        <p:nvPicPr>
          <p:cNvPr id="4" name="3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43200" y="762000"/>
            <a:ext cx="83058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12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0176" t="31250" r="15165" b="16667"/>
          <a:stretch/>
        </p:blipFill>
        <p:spPr>
          <a:xfrm>
            <a:off x="154004" y="838200"/>
            <a:ext cx="11656996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4326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618" t="30209" r="24817" b="17707"/>
          <a:stretch/>
        </p:blipFill>
        <p:spPr>
          <a:xfrm>
            <a:off x="457200" y="609600"/>
            <a:ext cx="11049000" cy="552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8363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43UN7400-Tivi LG 43UN7400PTA 4K 43 inch Chính hãng giá tố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33400"/>
            <a:ext cx="8610600" cy="566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191000"/>
            <a:ext cx="1866900" cy="2667000"/>
          </a:xfrm>
          <a:prstGeom prst="rect">
            <a:avLst/>
          </a:prstGeom>
        </p:spPr>
      </p:pic>
      <p:pic>
        <p:nvPicPr>
          <p:cNvPr id="4" name="3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43200" y="762000"/>
            <a:ext cx="83058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290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618" t="30209" r="24817" b="17707"/>
          <a:stretch/>
        </p:blipFill>
        <p:spPr>
          <a:xfrm>
            <a:off x="457200" y="609600"/>
            <a:ext cx="11049000" cy="552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16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960" t="29167" r="22474" b="15625"/>
          <a:stretch/>
        </p:blipFill>
        <p:spPr>
          <a:xfrm>
            <a:off x="1219200" y="533400"/>
            <a:ext cx="9776605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3950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04442" y="685800"/>
            <a:ext cx="367761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DẶN DÒ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5300" y="2459504"/>
            <a:ext cx="11201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Chuẩn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b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UTM Avo" panose="02040603050506020204" pitchFamily="18" charset="0"/>
              </a:rPr>
              <a:t>PHÉP CỘNG TRONG PHẠM VI 6</a:t>
            </a:r>
            <a:endParaRPr kumimoji="0" lang="en-US" sz="4000" b="1" i="0" u="none" strike="noStrike" kern="1200" cap="none" spc="0" normalizeH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60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474" t="22917" r="23645" b="13542"/>
          <a:stretch/>
        </p:blipFill>
        <p:spPr>
          <a:xfrm>
            <a:off x="1752600" y="533400"/>
            <a:ext cx="8458200" cy="560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7107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886200" y="1219200"/>
            <a:ext cx="4191000" cy="10668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4191000" y="1447800"/>
            <a:ext cx="609600" cy="6096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4953000" y="1447800"/>
            <a:ext cx="609600" cy="6096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5715000" y="1447800"/>
            <a:ext cx="609600" cy="6096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445155" y="1447800"/>
            <a:ext cx="609600" cy="6096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207155" y="1447800"/>
            <a:ext cx="609600" cy="6096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191000" y="2438400"/>
            <a:ext cx="38010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    1 = 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27031" y="3648291"/>
            <a:ext cx="69028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15525" y="2500532"/>
            <a:ext cx="7232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613660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P spid="3" grpId="0" animBg="1"/>
      <p:bldP spid="4" grpId="0" animBg="1"/>
      <p:bldP spid="5" grpId="0" animBg="1"/>
      <p:bldP spid="6" grpId="0" animBg="1"/>
      <p:bldP spid="8" grpId="0"/>
      <p:bldP spid="9" grpId="0"/>
      <p:bldP spid="11" grpId="1"/>
      <p:bldP spid="11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343400" y="1219200"/>
            <a:ext cx="3200400" cy="10668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4876800" y="1450307"/>
            <a:ext cx="609600" cy="609600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5638800" y="1450307"/>
            <a:ext cx="609600" cy="6096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6400800" y="1450307"/>
            <a:ext cx="609600" cy="6096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068355" y="2443413"/>
            <a:ext cx="38266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 = 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t="3467" r="1367" b="4000"/>
          <a:stretch/>
        </p:blipFill>
        <p:spPr>
          <a:xfrm>
            <a:off x="3336949" y="2743200"/>
            <a:ext cx="5213301" cy="366816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3" name="TextBox 12"/>
          <p:cNvSpPr txBox="1"/>
          <p:nvPr/>
        </p:nvSpPr>
        <p:spPr>
          <a:xfrm>
            <a:off x="2927031" y="3648291"/>
            <a:ext cx="61157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026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  <p:bldP spid="4" grpId="0" animBg="1"/>
      <p:bldP spid="8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600200"/>
            <a:ext cx="2438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9362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/>
          <a:srcRect l="27526" t="30208" r="30308" b="25001"/>
          <a:stretch/>
        </p:blipFill>
        <p:spPr>
          <a:xfrm>
            <a:off x="609599" y="685800"/>
            <a:ext cx="5486400" cy="3276600"/>
          </a:xfrm>
          <a:prstGeom prst="rect">
            <a:avLst/>
          </a:prstGeom>
        </p:spPr>
      </p:pic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/>
          <a:srcRect l="37702" t="32291" r="25988" b="26042"/>
          <a:stretch/>
        </p:blipFill>
        <p:spPr>
          <a:xfrm>
            <a:off x="6857999" y="800100"/>
            <a:ext cx="4724401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7996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/>
          <a:srcRect l="27526" t="30208" r="30308" b="25001"/>
          <a:stretch/>
        </p:blipFill>
        <p:spPr>
          <a:xfrm>
            <a:off x="609599" y="685800"/>
            <a:ext cx="5486400" cy="3276600"/>
          </a:xfrm>
          <a:prstGeom prst="rect">
            <a:avLst/>
          </a:prstGeom>
        </p:spPr>
      </p:pic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/>
          <a:srcRect l="37702" t="32291" r="25988" b="26042"/>
          <a:stretch/>
        </p:blipFill>
        <p:spPr>
          <a:xfrm>
            <a:off x="6857999" y="800100"/>
            <a:ext cx="4724401" cy="304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14799" y="3140214"/>
            <a:ext cx="685800" cy="707886"/>
          </a:xfrm>
          <a:prstGeom prst="rect">
            <a:avLst/>
          </a:prstGeom>
          <a:solidFill>
            <a:schemeClr val="bg1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274067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/>
          <a:srcRect l="27526" t="30208" r="30308" b="25001"/>
          <a:stretch/>
        </p:blipFill>
        <p:spPr>
          <a:xfrm>
            <a:off x="609599" y="685800"/>
            <a:ext cx="5486400" cy="3276600"/>
          </a:xfrm>
          <a:prstGeom prst="rect">
            <a:avLst/>
          </a:prstGeom>
        </p:spPr>
      </p:pic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/>
          <a:srcRect l="37702" t="32291" r="25988" b="26042"/>
          <a:stretch/>
        </p:blipFill>
        <p:spPr>
          <a:xfrm>
            <a:off x="6857999" y="800100"/>
            <a:ext cx="4724401" cy="304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14799" y="3140214"/>
            <a:ext cx="685800" cy="707886"/>
          </a:xfrm>
          <a:prstGeom prst="rect">
            <a:avLst/>
          </a:prstGeom>
          <a:solidFill>
            <a:schemeClr val="bg1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991599" y="3124200"/>
            <a:ext cx="685800" cy="707886"/>
          </a:xfrm>
          <a:prstGeom prst="rect">
            <a:avLst/>
          </a:prstGeom>
          <a:solidFill>
            <a:schemeClr val="bg1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13423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290016249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1366</TotalTime>
  <Words>61</Words>
  <Application>Microsoft Office PowerPoint</Application>
  <PresentationFormat>Widescreen</PresentationFormat>
  <Paragraphs>16</Paragraphs>
  <Slides>20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MEO</dc:creator>
  <cp:lastModifiedBy>SingPC</cp:lastModifiedBy>
  <cp:revision>97</cp:revision>
  <dcterms:created xsi:type="dcterms:W3CDTF">2021-05-31T13:11:18Z</dcterms:created>
  <dcterms:modified xsi:type="dcterms:W3CDTF">2025-10-16T06:15:32Z</dcterms:modified>
</cp:coreProperties>
</file>