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3"/>
  </p:notesMasterIdLst>
  <p:sldIdLst>
    <p:sldId id="286" r:id="rId2"/>
    <p:sldId id="316" r:id="rId3"/>
    <p:sldId id="317" r:id="rId4"/>
    <p:sldId id="318" r:id="rId5"/>
    <p:sldId id="320" r:id="rId6"/>
    <p:sldId id="321" r:id="rId7"/>
    <p:sldId id="278" r:id="rId8"/>
    <p:sldId id="319" r:id="rId9"/>
    <p:sldId id="322" r:id="rId10"/>
    <p:sldId id="323" r:id="rId11"/>
    <p:sldId id="306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73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CE7CD-1C76-4BE9-8A5C-6CF837F22091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F591F-A6E7-46AA-B922-9CCF4E8B2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53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5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77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024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935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041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648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728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049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653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594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368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4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60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226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285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60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785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150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666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406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680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457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05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574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031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65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832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148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011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104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770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7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76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5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25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59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05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3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7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09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39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60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47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43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83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05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96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97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97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42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00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38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47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06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8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700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08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13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89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4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29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89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64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488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83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729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669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464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360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370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5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15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18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5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489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568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681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336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99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682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228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217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08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404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959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127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738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08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803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837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880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8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010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161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368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027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91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846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999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885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032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451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046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777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628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263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495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00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083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200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183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438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1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684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996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826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448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03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217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189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035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615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540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8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4535D-D38E-4B59-AD58-A014F1B2953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834" r:id="rId2"/>
    <p:sldLayoutId id="2147483833" r:id="rId3"/>
    <p:sldLayoutId id="2147483832" r:id="rId4"/>
    <p:sldLayoutId id="2147483831" r:id="rId5"/>
    <p:sldLayoutId id="2147483824" r:id="rId6"/>
    <p:sldLayoutId id="2147483815" r:id="rId7"/>
    <p:sldLayoutId id="2147483814" r:id="rId8"/>
    <p:sldLayoutId id="2147483812" r:id="rId9"/>
    <p:sldLayoutId id="2147483811" r:id="rId10"/>
    <p:sldLayoutId id="2147483810" r:id="rId11"/>
    <p:sldLayoutId id="2147483809" r:id="rId12"/>
    <p:sldLayoutId id="2147483803" r:id="rId13"/>
    <p:sldLayoutId id="2147483802" r:id="rId14"/>
    <p:sldLayoutId id="2147483798" r:id="rId15"/>
    <p:sldLayoutId id="2147483797" r:id="rId16"/>
    <p:sldLayoutId id="2147483796" r:id="rId17"/>
    <p:sldLayoutId id="2147483795" r:id="rId18"/>
    <p:sldLayoutId id="2147483788" r:id="rId19"/>
    <p:sldLayoutId id="2147483778" r:id="rId20"/>
    <p:sldLayoutId id="2147483767" r:id="rId21"/>
    <p:sldLayoutId id="2147483760" r:id="rId22"/>
    <p:sldLayoutId id="2147483752" r:id="rId23"/>
    <p:sldLayoutId id="2147483751" r:id="rId24"/>
    <p:sldLayoutId id="2147483750" r:id="rId25"/>
    <p:sldLayoutId id="2147483749" r:id="rId26"/>
    <p:sldLayoutId id="2147483829" r:id="rId27"/>
    <p:sldLayoutId id="2147483823" r:id="rId28"/>
    <p:sldLayoutId id="2147483820" r:id="rId29"/>
    <p:sldLayoutId id="2147483816" r:id="rId30"/>
    <p:sldLayoutId id="2147483808" r:id="rId31"/>
    <p:sldLayoutId id="2147483793" r:id="rId32"/>
    <p:sldLayoutId id="2147483792" r:id="rId33"/>
    <p:sldLayoutId id="2147483791" r:id="rId34"/>
    <p:sldLayoutId id="2147483712" r:id="rId35"/>
    <p:sldLayoutId id="2147483828" r:id="rId36"/>
    <p:sldLayoutId id="2147483827" r:id="rId37"/>
    <p:sldLayoutId id="2147483826" r:id="rId38"/>
    <p:sldLayoutId id="2147483825" r:id="rId39"/>
    <p:sldLayoutId id="2147483819" r:id="rId40"/>
    <p:sldLayoutId id="2147483818" r:id="rId41"/>
    <p:sldLayoutId id="2147483817" r:id="rId42"/>
    <p:sldLayoutId id="2147483807" r:id="rId43"/>
    <p:sldLayoutId id="2147483806" r:id="rId44"/>
    <p:sldLayoutId id="2147483805" r:id="rId45"/>
    <p:sldLayoutId id="2147483804" r:id="rId46"/>
    <p:sldLayoutId id="2147483801" r:id="rId47"/>
    <p:sldLayoutId id="2147483800" r:id="rId48"/>
    <p:sldLayoutId id="2147483790" r:id="rId49"/>
    <p:sldLayoutId id="2147483789" r:id="rId50"/>
    <p:sldLayoutId id="2147483787" r:id="rId51"/>
    <p:sldLayoutId id="2147483786" r:id="rId52"/>
    <p:sldLayoutId id="2147483785" r:id="rId53"/>
    <p:sldLayoutId id="2147483784" r:id="rId54"/>
    <p:sldLayoutId id="2147483783" r:id="rId55"/>
    <p:sldLayoutId id="2147483782" r:id="rId56"/>
    <p:sldLayoutId id="2147483781" r:id="rId57"/>
    <p:sldLayoutId id="2147483779" r:id="rId58"/>
    <p:sldLayoutId id="2147483777" r:id="rId59"/>
    <p:sldLayoutId id="2147483776" r:id="rId60"/>
    <p:sldLayoutId id="2147483775" r:id="rId61"/>
    <p:sldLayoutId id="2147483774" r:id="rId62"/>
    <p:sldLayoutId id="2147483773" r:id="rId63"/>
    <p:sldLayoutId id="2147483772" r:id="rId64"/>
    <p:sldLayoutId id="2147483771" r:id="rId65"/>
    <p:sldLayoutId id="2147483770" r:id="rId66"/>
    <p:sldLayoutId id="2147483768" r:id="rId67"/>
    <p:sldLayoutId id="2147483766" r:id="rId68"/>
    <p:sldLayoutId id="2147483765" r:id="rId69"/>
    <p:sldLayoutId id="2147483764" r:id="rId70"/>
    <p:sldLayoutId id="2147483763" r:id="rId71"/>
    <p:sldLayoutId id="2147483762" r:id="rId72"/>
    <p:sldLayoutId id="2147483761" r:id="rId73"/>
    <p:sldLayoutId id="2147483759" r:id="rId74"/>
    <p:sldLayoutId id="2147483758" r:id="rId75"/>
    <p:sldLayoutId id="2147483757" r:id="rId76"/>
    <p:sldLayoutId id="2147483756" r:id="rId77"/>
    <p:sldLayoutId id="2147483755" r:id="rId78"/>
    <p:sldLayoutId id="2147483754" r:id="rId79"/>
    <p:sldLayoutId id="2147483753" r:id="rId80"/>
    <p:sldLayoutId id="2147483748" r:id="rId81"/>
    <p:sldLayoutId id="2147483747" r:id="rId82"/>
    <p:sldLayoutId id="2147483746" r:id="rId83"/>
    <p:sldLayoutId id="2147483745" r:id="rId84"/>
    <p:sldLayoutId id="2147483744" r:id="rId85"/>
    <p:sldLayoutId id="2147483743" r:id="rId86"/>
    <p:sldLayoutId id="2147483780" r:id="rId87"/>
    <p:sldLayoutId id="2147483769" r:id="rId88"/>
    <p:sldLayoutId id="2147483742" r:id="rId89"/>
    <p:sldLayoutId id="2147483741" r:id="rId90"/>
    <p:sldLayoutId id="2147483740" r:id="rId91"/>
    <p:sldLayoutId id="2147483739" r:id="rId92"/>
    <p:sldLayoutId id="2147483738" r:id="rId93"/>
    <p:sldLayoutId id="2147483737" r:id="rId94"/>
    <p:sldLayoutId id="2147483736" r:id="rId95"/>
    <p:sldLayoutId id="2147483735" r:id="rId96"/>
    <p:sldLayoutId id="2147483734" r:id="rId97"/>
    <p:sldLayoutId id="2147483733" r:id="rId98"/>
    <p:sldLayoutId id="2147483732" r:id="rId99"/>
    <p:sldLayoutId id="2147483731" r:id="rId100"/>
    <p:sldLayoutId id="2147483730" r:id="rId101"/>
    <p:sldLayoutId id="2147483729" r:id="rId102"/>
    <p:sldLayoutId id="2147483728" r:id="rId103"/>
    <p:sldLayoutId id="2147483727" r:id="rId104"/>
    <p:sldLayoutId id="2147483726" r:id="rId105"/>
    <p:sldLayoutId id="2147483725" r:id="rId106"/>
    <p:sldLayoutId id="2147483724" r:id="rId107"/>
    <p:sldLayoutId id="2147483723" r:id="rId108"/>
    <p:sldLayoutId id="2147483713" r:id="rId109"/>
    <p:sldLayoutId id="2147483714" r:id="rId110"/>
    <p:sldLayoutId id="2147483715" r:id="rId111"/>
    <p:sldLayoutId id="2147483716" r:id="rId112"/>
    <p:sldLayoutId id="2147483717" r:id="rId113"/>
    <p:sldLayoutId id="2147483837" r:id="rId114"/>
    <p:sldLayoutId id="2147483836" r:id="rId115"/>
    <p:sldLayoutId id="2147483835" r:id="rId116"/>
    <p:sldLayoutId id="2147483830" r:id="rId117"/>
    <p:sldLayoutId id="2147483822" r:id="rId118"/>
    <p:sldLayoutId id="2147483821" r:id="rId119"/>
    <p:sldLayoutId id="2147483813" r:id="rId120"/>
    <p:sldLayoutId id="2147483799" r:id="rId121"/>
    <p:sldLayoutId id="2147483794" r:id="rId122"/>
    <p:sldLayoutId id="2147483718" r:id="rId123"/>
    <p:sldLayoutId id="2147483719" r:id="rId124"/>
    <p:sldLayoutId id="2147483720" r:id="rId125"/>
    <p:sldLayoutId id="2147483721" r:id="rId126"/>
    <p:sldLayoutId id="2147483838" r:id="rId1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276600" y="2448218"/>
            <a:ext cx="59436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vi-VN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38990-E3F9-B124-D929-37422CDE5BF1}"/>
              </a:ext>
            </a:extLst>
          </p:cNvPr>
          <p:cNvSpPr txBox="1"/>
          <p:nvPr/>
        </p:nvSpPr>
        <p:spPr>
          <a:xfrm>
            <a:off x="591837" y="2602361"/>
            <a:ext cx="1143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</a:t>
            </a:r>
          </a:p>
          <a:p>
            <a:pPr algn="ctr"/>
            <a:r>
              <a:rPr lang="en-US" sz="32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– DẤU CỘNG</a:t>
            </a: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89" t="28125" r="17204" b="18750"/>
          <a:stretch/>
        </p:blipFill>
        <p:spPr>
          <a:xfrm>
            <a:off x="381000" y="609599"/>
            <a:ext cx="11430000" cy="525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10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4442" y="685800"/>
            <a:ext cx="36776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DẶN DÒ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" y="2459504"/>
            <a:ext cx="1120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b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UTM Avo" panose="02040603050506020204" pitchFamily="18" charset="0"/>
              </a:rPr>
              <a:t>LÀM QUEN VỚI PHÉP CỘNG – DẤU CỘNG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(</a:t>
            </a:r>
            <a:r>
              <a:rPr kumimoji="0" lang="en-US" sz="4000" b="1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tiếp</a:t>
            </a:r>
            <a:r>
              <a:rPr kumimoji="0" lang="en-US" sz="40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000" b="1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theo</a:t>
            </a:r>
            <a:r>
              <a:rPr kumimoji="0" lang="en-US" sz="40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260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702" t="19792" r="13690" b="20833"/>
          <a:stretch/>
        </p:blipFill>
        <p:spPr>
          <a:xfrm>
            <a:off x="1143000" y="32981"/>
            <a:ext cx="9906000" cy="680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0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132" t="27084" r="23060" b="18749"/>
          <a:stretch/>
        </p:blipFill>
        <p:spPr>
          <a:xfrm>
            <a:off x="2351964" y="125103"/>
            <a:ext cx="7249236" cy="3641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159" t="42709" r="17789" b="17708"/>
          <a:stretch/>
        </p:blipFill>
        <p:spPr>
          <a:xfrm>
            <a:off x="2362200" y="3935104"/>
            <a:ext cx="72390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139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ộp que tí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0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86200" y="1219200"/>
            <a:ext cx="419100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191000" y="1447800"/>
            <a:ext cx="609600" cy="609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953000" y="1447800"/>
            <a:ext cx="609600" cy="609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15000" y="1447800"/>
            <a:ext cx="609600" cy="609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45155" y="1447800"/>
            <a:ext cx="609600" cy="609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07155" y="1447800"/>
            <a:ext cx="609600" cy="609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0" y="2438400"/>
            <a:ext cx="38010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2 =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7031" y="3648291"/>
            <a:ext cx="6354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5525" y="2500532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1366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/>
      <p:bldP spid="9" grpId="0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86200" y="1219200"/>
            <a:ext cx="419100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191000" y="1447800"/>
            <a:ext cx="609600" cy="6096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953000" y="1447800"/>
            <a:ext cx="609600" cy="609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15000" y="1447800"/>
            <a:ext cx="609600" cy="609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45155" y="1447800"/>
            <a:ext cx="609600" cy="609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07155" y="1447800"/>
            <a:ext cx="609600" cy="609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68355" y="2443413"/>
            <a:ext cx="3826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 = 5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3467" r="1367" b="4000"/>
          <a:stretch/>
        </p:blipFill>
        <p:spPr>
          <a:xfrm>
            <a:off x="3375048" y="2895600"/>
            <a:ext cx="5213301" cy="36681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2927031" y="3648291"/>
            <a:ext cx="6835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2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5" grpId="0" animBg="1"/>
      <p:bldP spid="6" grpId="0" animBg="1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3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932" t="29166" r="23646" b="17708"/>
          <a:stretch/>
        </p:blipFill>
        <p:spPr>
          <a:xfrm>
            <a:off x="304800" y="609600"/>
            <a:ext cx="10682941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44958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64091" y="4503003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697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689" t="28125" r="15447" b="18750"/>
          <a:stretch/>
        </p:blipFill>
        <p:spPr>
          <a:xfrm>
            <a:off x="457200" y="1143000"/>
            <a:ext cx="11277600" cy="47533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3124200" y="3581400"/>
            <a:ext cx="1905000" cy="762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471012" y="4267200"/>
            <a:ext cx="1977788" cy="762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09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2883572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1316</TotalTime>
  <Words>62</Words>
  <Application>Microsoft Office PowerPoint</Application>
  <PresentationFormat>Widescreen</PresentationFormat>
  <Paragraphs>15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MEO</dc:creator>
  <cp:lastModifiedBy>SingPC</cp:lastModifiedBy>
  <cp:revision>89</cp:revision>
  <dcterms:created xsi:type="dcterms:W3CDTF">2021-05-31T13:11:18Z</dcterms:created>
  <dcterms:modified xsi:type="dcterms:W3CDTF">2025-10-16T06:06:20Z</dcterms:modified>
</cp:coreProperties>
</file>