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58" r:id="rId3"/>
    <p:sldId id="261" r:id="rId4"/>
    <p:sldId id="290" r:id="rId5"/>
    <p:sldId id="289" r:id="rId6"/>
    <p:sldId id="295" r:id="rId7"/>
    <p:sldId id="267" r:id="rId8"/>
    <p:sldId id="269" r:id="rId9"/>
    <p:sldId id="270" r:id="rId10"/>
    <p:sldId id="294" r:id="rId11"/>
    <p:sldId id="271" r:id="rId12"/>
    <p:sldId id="273" r:id="rId13"/>
    <p:sldId id="292" r:id="rId14"/>
    <p:sldId id="281" r:id="rId15"/>
    <p:sldId id="293" r:id="rId16"/>
    <p:sldId id="282" r:id="rId17"/>
    <p:sldId id="285" r:id="rId18"/>
    <p:sldId id="284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A6414-68CE-4460-94E5-DA578FBAA3A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08820-4A9C-427E-8FF1-BB9859185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5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601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2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36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8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5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76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22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9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14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4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50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1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22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86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47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381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5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65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55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29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57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8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95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20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85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20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061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244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95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21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05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79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7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28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021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505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095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172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033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45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289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722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6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00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960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73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42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8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05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18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34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36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239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64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039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9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7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3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0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6D6B-D6BF-4B15-A109-3A3641AD3D85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EE8AE-D1CE-4DAE-973C-D77ADA417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1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7" r:id="rId2"/>
    <p:sldLayoutId id="2147483706" r:id="rId3"/>
    <p:sldLayoutId id="2147483694" r:id="rId4"/>
    <p:sldLayoutId id="2147483693" r:id="rId5"/>
    <p:sldLayoutId id="2147483692" r:id="rId6"/>
    <p:sldLayoutId id="2147483685" r:id="rId7"/>
    <p:sldLayoutId id="2147483684" r:id="rId8"/>
    <p:sldLayoutId id="2147483673" r:id="rId9"/>
    <p:sldLayoutId id="2147483672" r:id="rId10"/>
    <p:sldLayoutId id="2147483671" r:id="rId11"/>
    <p:sldLayoutId id="2147483670" r:id="rId12"/>
    <p:sldLayoutId id="2147483669" r:id="rId13"/>
    <p:sldLayoutId id="2147483650" r:id="rId14"/>
    <p:sldLayoutId id="2147483704" r:id="rId15"/>
    <p:sldLayoutId id="2147483702" r:id="rId16"/>
    <p:sldLayoutId id="2147483699" r:id="rId17"/>
    <p:sldLayoutId id="2147483697" r:id="rId18"/>
    <p:sldLayoutId id="2147483696" r:id="rId19"/>
    <p:sldLayoutId id="2147483695" r:id="rId20"/>
    <p:sldLayoutId id="2147483688" r:id="rId21"/>
    <p:sldLayoutId id="2147483686" r:id="rId22"/>
    <p:sldLayoutId id="2147483680" r:id="rId23"/>
    <p:sldLayoutId id="2147483678" r:id="rId24"/>
    <p:sldLayoutId id="2147483677" r:id="rId25"/>
    <p:sldLayoutId id="2147483676" r:id="rId26"/>
    <p:sldLayoutId id="2147483674" r:id="rId27"/>
    <p:sldLayoutId id="2147483668" r:id="rId28"/>
    <p:sldLayoutId id="2147483667" r:id="rId29"/>
    <p:sldLayoutId id="2147483666" r:id="rId30"/>
    <p:sldLayoutId id="2147483665" r:id="rId31"/>
    <p:sldLayoutId id="2147483664" r:id="rId32"/>
    <p:sldLayoutId id="2147483662" r:id="rId33"/>
    <p:sldLayoutId id="2147483661" r:id="rId34"/>
    <p:sldLayoutId id="2147483651" r:id="rId35"/>
    <p:sldLayoutId id="2147483652" r:id="rId36"/>
    <p:sldLayoutId id="2147483653" r:id="rId37"/>
    <p:sldLayoutId id="2147483654" r:id="rId38"/>
    <p:sldLayoutId id="2147483655" r:id="rId39"/>
    <p:sldLayoutId id="2147483705" r:id="rId40"/>
    <p:sldLayoutId id="2147483703" r:id="rId41"/>
    <p:sldLayoutId id="2147483701" r:id="rId42"/>
    <p:sldLayoutId id="2147483700" r:id="rId43"/>
    <p:sldLayoutId id="2147483698" r:id="rId44"/>
    <p:sldLayoutId id="2147483691" r:id="rId45"/>
    <p:sldLayoutId id="2147483690" r:id="rId46"/>
    <p:sldLayoutId id="2147483689" r:id="rId47"/>
    <p:sldLayoutId id="2147483687" r:id="rId48"/>
    <p:sldLayoutId id="2147483683" r:id="rId49"/>
    <p:sldLayoutId id="2147483682" r:id="rId50"/>
    <p:sldLayoutId id="2147483681" r:id="rId51"/>
    <p:sldLayoutId id="2147483679" r:id="rId52"/>
    <p:sldLayoutId id="2147483675" r:id="rId53"/>
    <p:sldLayoutId id="2147483663" r:id="rId54"/>
    <p:sldLayoutId id="2147483656" r:id="rId55"/>
    <p:sldLayoutId id="2147483657" r:id="rId56"/>
    <p:sldLayoutId id="2147483658" r:id="rId57"/>
    <p:sldLayoutId id="2147483659" r:id="rId58"/>
    <p:sldLayoutId id="2147483660" r:id="rId59"/>
    <p:sldLayoutId id="2147483708" r:id="rId6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082603" y="2448218"/>
            <a:ext cx="463639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683358" y="2751731"/>
            <a:ext cx="5679583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31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ua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–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ưa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1)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3726" y="4507844"/>
            <a:ext cx="413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9600" b="1" dirty="0">
                <a:latin typeface="UTM Avo" panose="02040603050506020204" pitchFamily="18" charset="0"/>
              </a:rPr>
              <a:t> </a:t>
            </a:r>
            <a:r>
              <a:rPr lang="en-US" sz="9600" b="1" dirty="0" err="1">
                <a:latin typeface="UTM Avo" panose="02040603050506020204" pitchFamily="18" charset="0"/>
              </a:rPr>
              <a:t>c</a:t>
            </a:r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ua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4267" y="-27203"/>
            <a:ext cx="86360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15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ua</a:t>
            </a:r>
            <a:r>
              <a:rPr lang="en-US" sz="11500" b="1" dirty="0">
                <a:solidFill>
                  <a:srgbClr val="00B050"/>
                </a:solidFill>
                <a:latin typeface="UTM Avo" panose="02040603050506020204" pitchFamily="18" charset="0"/>
              </a:rPr>
              <a:t>       </a:t>
            </a:r>
            <a:r>
              <a:rPr lang="en-US" sz="11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ưa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4324" y="4379226"/>
            <a:ext cx="413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9600" b="1" dirty="0" err="1">
                <a:latin typeface="UTM Avo" panose="02040603050506020204" pitchFamily="18" charset="0"/>
              </a:rPr>
              <a:t>ngựa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5141" y="4379226"/>
            <a:ext cx="413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96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ưa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22" y="1757712"/>
            <a:ext cx="4480948" cy="2827265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94" y="1928405"/>
            <a:ext cx="3942009" cy="26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87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39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54427"/>
      </p:ext>
    </p:extLst>
  </p:cSld>
  <p:clrMapOvr>
    <a:masterClrMapping/>
  </p:clrMapOvr>
  <p:transition advClick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" y="621584"/>
            <a:ext cx="10498835" cy="5273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7676" y="-24747"/>
            <a:ext cx="1219450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iếng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ua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ưa</a:t>
            </a:r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34557" y="2565855"/>
            <a:ext cx="24001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quả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dừa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32662" y="2565856"/>
            <a:ext cx="24660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quả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dưa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58474" y="2565855"/>
            <a:ext cx="24603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rùa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89082" y="5357982"/>
            <a:ext cx="20999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cà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chua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37754" y="5280389"/>
            <a:ext cx="15937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sữa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71775" y="2575423"/>
            <a:ext cx="100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ưa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15020" y="5263598"/>
            <a:ext cx="140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ưa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4921" y="2566279"/>
            <a:ext cx="97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ưa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3555" y="2575423"/>
            <a:ext cx="131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ua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6822" y="5357983"/>
            <a:ext cx="20999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đũa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05973" y="5357559"/>
            <a:ext cx="1216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ua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56636" y="5349263"/>
            <a:ext cx="1216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UTM Avo" panose="02040603050506020204" pitchFamily="18" charset="0"/>
              </a:rPr>
              <a:t>ua</a:t>
            </a:r>
            <a:endParaRPr lang="en-US" sz="36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31" grpId="0"/>
      <p:bldP spid="1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2" y="710477"/>
            <a:ext cx="8348472" cy="6316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3672" y="2591"/>
            <a:ext cx="4736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3399"/>
                </a:solidFill>
                <a:latin typeface="UTM Avo" panose="02040603050506020204" pitchFamily="18" charset="0"/>
              </a:rPr>
              <a:t>Thỏ</a:t>
            </a:r>
            <a:r>
              <a:rPr lang="en-US" sz="4000" b="1" dirty="0">
                <a:solidFill>
                  <a:srgbClr val="FF3399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UTM Avo" panose="02040603050506020204" pitchFamily="18" charset="0"/>
              </a:rPr>
              <a:t>thua</a:t>
            </a:r>
            <a:r>
              <a:rPr lang="en-US" sz="4000" b="1" dirty="0">
                <a:solidFill>
                  <a:srgbClr val="FF3399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UTM Avo" panose="02040603050506020204" pitchFamily="18" charset="0"/>
              </a:rPr>
              <a:t>rùa</a:t>
            </a:r>
            <a:r>
              <a:rPr lang="en-US" sz="4000" b="1" dirty="0">
                <a:solidFill>
                  <a:srgbClr val="FF3399"/>
                </a:solidFill>
                <a:latin typeface="UTM Avo" panose="02040603050506020204" pitchFamily="18" charset="0"/>
              </a:rPr>
              <a:t> (1)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530642" y="3488881"/>
            <a:ext cx="1218398" cy="154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98757" y="3496626"/>
            <a:ext cx="13234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16707" y="3514260"/>
            <a:ext cx="12234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093662" y="4392738"/>
            <a:ext cx="10739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20360" y="4414644"/>
            <a:ext cx="16663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64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598282"/>
            <a:ext cx="8403336" cy="63578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3672" y="2591"/>
            <a:ext cx="4736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3399"/>
                </a:solidFill>
                <a:latin typeface="UTM Avo" panose="02040603050506020204" pitchFamily="18" charset="0"/>
              </a:rPr>
              <a:t>Thỏ</a:t>
            </a:r>
            <a:r>
              <a:rPr lang="en-US" sz="4000" b="1" dirty="0">
                <a:solidFill>
                  <a:srgbClr val="FF3399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UTM Avo" panose="02040603050506020204" pitchFamily="18" charset="0"/>
              </a:rPr>
              <a:t>thua</a:t>
            </a:r>
            <a:r>
              <a:rPr lang="en-US" sz="4000" b="1" dirty="0">
                <a:solidFill>
                  <a:srgbClr val="FF3399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UTM Avo" panose="02040603050506020204" pitchFamily="18" charset="0"/>
              </a:rPr>
              <a:t>rùa</a:t>
            </a:r>
            <a:r>
              <a:rPr lang="en-US" sz="4000" b="1" dirty="0">
                <a:solidFill>
                  <a:srgbClr val="FF3399"/>
                </a:solidFill>
                <a:latin typeface="UTM Avo" panose="02040603050506020204" pitchFamily="18" charset="0"/>
              </a:rPr>
              <a:t> (1)</a:t>
            </a:r>
          </a:p>
        </p:txBody>
      </p:sp>
      <p:sp>
        <p:nvSpPr>
          <p:cNvPr id="2" name="Oval 1"/>
          <p:cNvSpPr/>
          <p:nvPr/>
        </p:nvSpPr>
        <p:spPr>
          <a:xfrm>
            <a:off x="2346960" y="2889504"/>
            <a:ext cx="237744" cy="237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5757672" y="2889504"/>
            <a:ext cx="237744" cy="237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8574024" y="2889504"/>
            <a:ext cx="237744" cy="237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4322064" y="3375626"/>
            <a:ext cx="237744" cy="237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6167628" y="3393914"/>
            <a:ext cx="237744" cy="237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2228088" y="3869243"/>
            <a:ext cx="237744" cy="237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3782568" y="3786360"/>
            <a:ext cx="237744" cy="237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2" name="Oval 21"/>
          <p:cNvSpPr/>
          <p:nvPr/>
        </p:nvSpPr>
        <p:spPr>
          <a:xfrm>
            <a:off x="6167628" y="3823523"/>
            <a:ext cx="237744" cy="237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4" name="Oval 23"/>
          <p:cNvSpPr/>
          <p:nvPr/>
        </p:nvSpPr>
        <p:spPr>
          <a:xfrm>
            <a:off x="8433816" y="3786947"/>
            <a:ext cx="237744" cy="237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197184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879511681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3726" y="4507844"/>
            <a:ext cx="413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9600" b="1" dirty="0">
                <a:latin typeface="UTM Avo" panose="02040603050506020204" pitchFamily="18" charset="0"/>
              </a:rPr>
              <a:t> </a:t>
            </a:r>
            <a:r>
              <a:rPr lang="en-US" sz="9600" b="1" dirty="0" err="1">
                <a:latin typeface="UTM Avo" panose="02040603050506020204" pitchFamily="18" charset="0"/>
              </a:rPr>
              <a:t>c</a:t>
            </a:r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ua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4267" y="-27203"/>
            <a:ext cx="86360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15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ua</a:t>
            </a:r>
            <a:r>
              <a:rPr lang="en-US" sz="11500" b="1" dirty="0">
                <a:solidFill>
                  <a:srgbClr val="00B050"/>
                </a:solidFill>
                <a:latin typeface="UTM Avo" panose="02040603050506020204" pitchFamily="18" charset="0"/>
              </a:rPr>
              <a:t>       </a:t>
            </a:r>
            <a:r>
              <a:rPr lang="en-US" sz="115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ưa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4324" y="4379226"/>
            <a:ext cx="413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9600" b="1" dirty="0" err="1">
                <a:latin typeface="UTM Avo" panose="02040603050506020204" pitchFamily="18" charset="0"/>
              </a:rPr>
              <a:t>ngựa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5141" y="4379226"/>
            <a:ext cx="413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9600" b="1" noProof="0" dirty="0" err="1">
                <a:solidFill>
                  <a:srgbClr val="FF0000"/>
                </a:solidFill>
                <a:latin typeface="UTM Avo" panose="02040603050506020204" pitchFamily="18" charset="0"/>
              </a:rPr>
              <a:t>ưa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94" y="1851272"/>
            <a:ext cx="3942009" cy="2656572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24" y="1757712"/>
            <a:ext cx="4480948" cy="28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66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14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914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7995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379722" y="3877406"/>
            <a:ext cx="2429691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latin typeface="UTM Avo" panose="02040603050506020204" pitchFamily="18" charset="0"/>
              </a:rPr>
              <a:t>ua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26486" y="3833697"/>
            <a:ext cx="3767640" cy="1039549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92487" y="1248955"/>
            <a:ext cx="3024336" cy="2376264"/>
            <a:chOff x="767408" y="1052736"/>
            <a:chExt cx="3024336" cy="2376264"/>
          </a:xfrm>
        </p:grpSpPr>
        <p:sp>
          <p:nvSpPr>
            <p:cNvPr id="11" name="Rectangle 10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cua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008000"/>
                  </a:solidFill>
                  <a:latin typeface="UTM Avo" panose="02040603050506020204" pitchFamily="18" charset="0"/>
                </a:rPr>
                <a:t>c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79576" y="2294146"/>
              <a:ext cx="1440160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 err="1">
                  <a:solidFill>
                    <a:srgbClr val="F40CC2"/>
                  </a:solidFill>
                  <a:latin typeface="UTM Avo" panose="02040603050506020204" pitchFamily="18" charset="0"/>
                </a:rPr>
                <a:t>ua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144285" y="3991183"/>
            <a:ext cx="3419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UTM Avo" panose="02040603050506020204" pitchFamily="18" charset="0"/>
              </a:rPr>
              <a:t>c</a:t>
            </a:r>
            <a:r>
              <a:rPr lang="en-US" sz="4000" noProof="0" dirty="0">
                <a:solidFill>
                  <a:prstClr val="black"/>
                </a:solidFill>
                <a:latin typeface="UTM Avo" panose="02040603050506020204" pitchFamily="18" charset="0"/>
              </a:rPr>
              <a:t>ờ - </a:t>
            </a:r>
            <a:r>
              <a:rPr lang="en-US" sz="400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ua</a:t>
            </a:r>
            <a:r>
              <a:rPr lang="en-US" sz="4000" noProof="0" dirty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4000" noProof="0" dirty="0" err="1">
                <a:solidFill>
                  <a:prstClr val="black"/>
                </a:solidFill>
                <a:latin typeface="UTM Avo" panose="02040603050506020204" pitchFamily="18" charset="0"/>
              </a:rPr>
              <a:t>cua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80019" y="3877398"/>
            <a:ext cx="3038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9600" b="1" noProof="0" dirty="0">
                <a:latin typeface="UTM Avo" panose="02040603050506020204" pitchFamily="18" charset="0"/>
              </a:rPr>
              <a:t>c</a:t>
            </a:r>
            <a:r>
              <a:rPr lang="en-US" sz="9600" b="1" dirty="0">
                <a:latin typeface="UTM Avo" panose="02040603050506020204" pitchFamily="18" charset="0"/>
              </a:rPr>
              <a:t>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184" y="5403357"/>
            <a:ext cx="10589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 </a:t>
            </a:r>
            <a:endParaRPr lang="en-US" sz="24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66" y="1300030"/>
            <a:ext cx="3942009" cy="26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2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9" grpId="0" animBg="1"/>
      <p:bldP spid="16" grpId="0"/>
      <p:bldP spid="2" grpId="0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75564" y="3868411"/>
            <a:ext cx="2429691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 dirty="0">
                <a:latin typeface="UTM Avo" panose="02040603050506020204" pitchFamily="18" charset="0"/>
              </a:rPr>
              <a:t> </a:t>
            </a:r>
            <a:r>
              <a:rPr lang="en-US" sz="9600" b="1" noProof="0" dirty="0" err="1">
                <a:latin typeface="UTM Avo" panose="02040603050506020204" pitchFamily="18" charset="0"/>
              </a:rPr>
              <a:t>ựa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69280" y="3866845"/>
            <a:ext cx="6291072" cy="1039549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92487" y="1248955"/>
            <a:ext cx="3024336" cy="2376264"/>
            <a:chOff x="767408" y="1052736"/>
            <a:chExt cx="3024336" cy="2376264"/>
          </a:xfrm>
        </p:grpSpPr>
        <p:sp>
          <p:nvSpPr>
            <p:cNvPr id="11" name="Rectangle 10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prstClr val="black"/>
                  </a:solidFill>
                  <a:latin typeface="UTM Avo" panose="02040603050506020204" pitchFamily="18" charset="0"/>
                </a:rPr>
                <a:t>n</a:t>
              </a:r>
              <a:r>
                <a:rPr lang="en-US" sz="6000" b="1" noProof="0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gựa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dirty="0">
                  <a:solidFill>
                    <a:srgbClr val="008000"/>
                  </a:solidFill>
                  <a:latin typeface="UTM Avo" panose="02040603050506020204" pitchFamily="18" charset="0"/>
                </a:rPr>
                <a:t>ng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279576" y="2294146"/>
              <a:ext cx="1440160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 err="1">
                  <a:solidFill>
                    <a:srgbClr val="F40CC2"/>
                  </a:solidFill>
                  <a:latin typeface="UTM Avo" panose="02040603050506020204" pitchFamily="18" charset="0"/>
                </a:rPr>
                <a:t>ựa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43915" y="4092014"/>
            <a:ext cx="6341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ngờ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ưa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ngựa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nặng</a:t>
            </a:r>
            <a:r>
              <a:rPr lang="en-US" sz="3200" dirty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3200" dirty="0" err="1">
                <a:solidFill>
                  <a:prstClr val="black"/>
                </a:solidFill>
                <a:latin typeface="UTM Avo" panose="02040603050506020204" pitchFamily="18" charset="0"/>
              </a:rPr>
              <a:t>ngựa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6244" y="3877406"/>
            <a:ext cx="3038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9600" b="1" dirty="0">
                <a:latin typeface="UTM Avo" panose="02040603050506020204" pitchFamily="18" charset="0"/>
              </a:rPr>
              <a:t>ng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480" y="5373189"/>
            <a:ext cx="10589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  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364026" y="3866845"/>
            <a:ext cx="2429691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ưa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9" y="1030577"/>
            <a:ext cx="4480948" cy="28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9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16" grpId="0"/>
      <p:bldP spid="2" grpId="0"/>
      <p:bldP spid="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720" y="1752991"/>
            <a:ext cx="922993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dirty="0">
                <a:solidFill>
                  <a:srgbClr val="0070C0"/>
                </a:solidFill>
                <a:latin typeface="UTM Avo" panose="02040603050506020204" pitchFamily="18" charset="0"/>
              </a:rPr>
              <a:t>  </a:t>
            </a:r>
            <a:r>
              <a:rPr lang="en-US" sz="13800" dirty="0">
                <a:latin typeface="UTM Avo" panose="02040603050506020204" pitchFamily="18" charset="0"/>
              </a:rPr>
              <a:t>a</a:t>
            </a:r>
            <a:r>
              <a:rPr lang="en-US" sz="13800" noProof="0" dirty="0">
                <a:latin typeface="UTM Avo" panose="02040603050506020204" pitchFamily="18" charset="0"/>
              </a:rPr>
              <a:t>        a</a:t>
            </a:r>
            <a:r>
              <a:rPr lang="en-US" sz="13800" noProof="0" dirty="0">
                <a:solidFill>
                  <a:srgbClr val="0070C0"/>
                </a:solidFill>
                <a:latin typeface="UTM Avo" panose="02040603050506020204" pitchFamily="18" charset="0"/>
              </a:rPr>
              <a:t>                             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06927" y="2117348"/>
            <a:ext cx="32983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noProof="0" dirty="0">
                <a:latin typeface="UTM Avo" panose="02040603050506020204" pitchFamily="18" charset="0"/>
              </a:rPr>
              <a:t>ư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4401" y="1771279"/>
            <a:ext cx="329837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noProof="0" dirty="0">
                <a:latin typeface="UTM Avo" panose="02040603050506020204" pitchFamily="18" charset="0"/>
              </a:rPr>
              <a:t>u</a:t>
            </a:r>
            <a:r>
              <a: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835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FCF7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FCF7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444" y="3142974"/>
            <a:ext cx="8039112" cy="26468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13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ua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lang="en-US" sz="13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ưa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         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43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2415" y="2818043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00584" y="3264263"/>
            <a:ext cx="1175680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</a:t>
            </a:r>
            <a:r>
              <a:rPr lang="en-US" sz="13800" b="1" noProof="0" dirty="0" err="1">
                <a:latin typeface="UTM Avo" panose="02040603050506020204" pitchFamily="18" charset="0"/>
              </a:rPr>
              <a:t>c</a:t>
            </a:r>
            <a:r>
              <a:rPr lang="en-US" sz="13800" b="1" noProof="0" dirty="0" err="1">
                <a:solidFill>
                  <a:srgbClr val="0070C0"/>
                </a:solidFill>
                <a:latin typeface="UTM Avo" panose="02040603050506020204" pitchFamily="18" charset="0"/>
              </a:rPr>
              <a:t>ua</a:t>
            </a:r>
            <a:r>
              <a:rPr kumimoji="0" lang="en-US" sz="13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</a:t>
            </a:r>
            <a:r>
              <a:rPr kumimoji="0" lang="en-US" sz="1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ng</a:t>
            </a:r>
            <a:r>
              <a:rPr kumimoji="0" lang="en-US" sz="1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ựa</a:t>
            </a: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</a:rPr>
              <a:t>     </a:t>
            </a: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24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16760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782559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147</Words>
  <Application>Microsoft Office PowerPoint</Application>
  <PresentationFormat>Widescreen</PresentationFormat>
  <Paragraphs>64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25</cp:revision>
  <dcterms:created xsi:type="dcterms:W3CDTF">2021-10-09T04:31:38Z</dcterms:created>
  <dcterms:modified xsi:type="dcterms:W3CDTF">2025-10-16T06:02:46Z</dcterms:modified>
</cp:coreProperties>
</file>