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824" r:id="rId4"/>
  </p:sldMasterIdLst>
  <p:notesMasterIdLst>
    <p:notesMasterId r:id="rId19"/>
  </p:notesMasterIdLst>
  <p:sldIdLst>
    <p:sldId id="286" r:id="rId5"/>
    <p:sldId id="344" r:id="rId6"/>
    <p:sldId id="345" r:id="rId7"/>
    <p:sldId id="358" r:id="rId8"/>
    <p:sldId id="359" r:id="rId9"/>
    <p:sldId id="360" r:id="rId10"/>
    <p:sldId id="348" r:id="rId11"/>
    <p:sldId id="284" r:id="rId12"/>
    <p:sldId id="258" r:id="rId13"/>
    <p:sldId id="282" r:id="rId14"/>
    <p:sldId id="336" r:id="rId15"/>
    <p:sldId id="338" r:id="rId16"/>
    <p:sldId id="353" r:id="rId17"/>
    <p:sldId id="27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  <a:srgbClr val="008000"/>
    <a:srgbClr val="0000CC"/>
    <a:srgbClr val="993300"/>
    <a:srgbClr val="F40CC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1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48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759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8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9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2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68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73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1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74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73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76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9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7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324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63" Type="http://schemas.openxmlformats.org/officeDocument/2006/relationships/slideLayout" Target="../slideLayouts/slideLayout117.xml"/><Relationship Id="rId68" Type="http://schemas.openxmlformats.org/officeDocument/2006/relationships/slideLayout" Target="../slideLayouts/slideLayout122.xml"/><Relationship Id="rId84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53" Type="http://schemas.openxmlformats.org/officeDocument/2006/relationships/slideLayout" Target="../slideLayouts/slideLayout107.xml"/><Relationship Id="rId58" Type="http://schemas.openxmlformats.org/officeDocument/2006/relationships/slideLayout" Target="../slideLayouts/slideLayout112.xml"/><Relationship Id="rId74" Type="http://schemas.openxmlformats.org/officeDocument/2006/relationships/slideLayout" Target="../slideLayouts/slideLayout128.xml"/><Relationship Id="rId79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56" Type="http://schemas.openxmlformats.org/officeDocument/2006/relationships/slideLayout" Target="../slideLayouts/slideLayout110.xml"/><Relationship Id="rId64" Type="http://schemas.openxmlformats.org/officeDocument/2006/relationships/slideLayout" Target="../slideLayouts/slideLayout118.xml"/><Relationship Id="rId69" Type="http://schemas.openxmlformats.org/officeDocument/2006/relationships/slideLayout" Target="../slideLayouts/slideLayout123.xml"/><Relationship Id="rId7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72" Type="http://schemas.openxmlformats.org/officeDocument/2006/relationships/slideLayout" Target="../slideLayouts/slideLayout126.xml"/><Relationship Id="rId80" Type="http://schemas.openxmlformats.org/officeDocument/2006/relationships/slideLayout" Target="../slideLayouts/slideLayout134.xml"/><Relationship Id="rId85" Type="http://schemas.openxmlformats.org/officeDocument/2006/relationships/theme" Target="../theme/theme3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59" Type="http://schemas.openxmlformats.org/officeDocument/2006/relationships/slideLayout" Target="../slideLayouts/slideLayout113.xml"/><Relationship Id="rId67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62" Type="http://schemas.openxmlformats.org/officeDocument/2006/relationships/slideLayout" Target="../slideLayouts/slideLayout116.xml"/><Relationship Id="rId70" Type="http://schemas.openxmlformats.org/officeDocument/2006/relationships/slideLayout" Target="../slideLayouts/slideLayout124.xml"/><Relationship Id="rId75" Type="http://schemas.openxmlformats.org/officeDocument/2006/relationships/slideLayout" Target="../slideLayouts/slideLayout129.xml"/><Relationship Id="rId83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Relationship Id="rId57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60" Type="http://schemas.openxmlformats.org/officeDocument/2006/relationships/slideLayout" Target="../slideLayouts/slideLayout114.xml"/><Relationship Id="rId65" Type="http://schemas.openxmlformats.org/officeDocument/2006/relationships/slideLayout" Target="../slideLayouts/slideLayout119.xml"/><Relationship Id="rId73" Type="http://schemas.openxmlformats.org/officeDocument/2006/relationships/slideLayout" Target="../slideLayouts/slideLayout127.xml"/><Relationship Id="rId78" Type="http://schemas.openxmlformats.org/officeDocument/2006/relationships/slideLayout" Target="../slideLayouts/slideLayout132.xml"/><Relationship Id="rId81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88.xml"/><Relationship Id="rId50" Type="http://schemas.openxmlformats.org/officeDocument/2006/relationships/slideLayout" Target="../slideLayouts/slideLayout104.xml"/><Relationship Id="rId55" Type="http://schemas.openxmlformats.org/officeDocument/2006/relationships/slideLayout" Target="../slideLayouts/slideLayout109.xml"/><Relationship Id="rId7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61.xml"/><Relationship Id="rId7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66" Type="http://schemas.openxmlformats.org/officeDocument/2006/relationships/slideLayout" Target="../slideLayouts/slideLayout120.xml"/><Relationship Id="rId61" Type="http://schemas.openxmlformats.org/officeDocument/2006/relationships/slideLayout" Target="../slideLayouts/slideLayout115.xml"/><Relationship Id="rId82" Type="http://schemas.openxmlformats.org/officeDocument/2006/relationships/slideLayout" Target="../slideLayouts/slideLayout1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27" r:id="rId2"/>
    <p:sldLayoutId id="2147483924" r:id="rId3"/>
    <p:sldLayoutId id="2147483923" r:id="rId4"/>
    <p:sldLayoutId id="2147483916" r:id="rId5"/>
    <p:sldLayoutId id="2147483915" r:id="rId6"/>
    <p:sldLayoutId id="2147483901" r:id="rId7"/>
    <p:sldLayoutId id="2147483895" r:id="rId8"/>
    <p:sldLayoutId id="2147483859" r:id="rId9"/>
    <p:sldLayoutId id="2147483850" r:id="rId10"/>
    <p:sldLayoutId id="2147483849" r:id="rId11"/>
    <p:sldLayoutId id="2147483848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97" r:id="rId3"/>
    <p:sldLayoutId id="2147483896" r:id="rId4"/>
    <p:sldLayoutId id="2147483890" r:id="rId5"/>
    <p:sldLayoutId id="2147483889" r:id="rId6"/>
    <p:sldLayoutId id="2147483887" r:id="rId7"/>
    <p:sldLayoutId id="2147483886" r:id="rId8"/>
    <p:sldLayoutId id="2147483879" r:id="rId9"/>
    <p:sldLayoutId id="2147483878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944" r:id="rId16"/>
    <p:sldLayoutId id="2147483943" r:id="rId17"/>
    <p:sldLayoutId id="2147483942" r:id="rId18"/>
    <p:sldLayoutId id="2147483941" r:id="rId19"/>
    <p:sldLayoutId id="2147483939" r:id="rId20"/>
    <p:sldLayoutId id="2147483938" r:id="rId21"/>
    <p:sldLayoutId id="2147483937" r:id="rId22"/>
    <p:sldLayoutId id="2147483936" r:id="rId23"/>
    <p:sldLayoutId id="2147483935" r:id="rId24"/>
    <p:sldLayoutId id="2147483934" r:id="rId25"/>
    <p:sldLayoutId id="2147483929" r:id="rId26"/>
    <p:sldLayoutId id="2147483928" r:id="rId27"/>
    <p:sldLayoutId id="2147483732" r:id="rId28"/>
    <p:sldLayoutId id="2147483733" r:id="rId29"/>
    <p:sldLayoutId id="2147483734" r:id="rId30"/>
    <p:sldLayoutId id="214748373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00" r:id="rId2"/>
    <p:sldLayoutId id="2147483893" r:id="rId3"/>
    <p:sldLayoutId id="2147483885" r:id="rId4"/>
    <p:sldLayoutId id="2147483884" r:id="rId5"/>
    <p:sldLayoutId id="2147483883" r:id="rId6"/>
    <p:sldLayoutId id="2147483875" r:id="rId7"/>
    <p:sldLayoutId id="2147483874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57" r:id="rId14"/>
    <p:sldLayoutId id="2147483856" r:id="rId15"/>
    <p:sldLayoutId id="2147483843" r:id="rId16"/>
    <p:sldLayoutId id="2147483842" r:id="rId17"/>
    <p:sldLayoutId id="2147483841" r:id="rId18"/>
    <p:sldLayoutId id="2147483840" r:id="rId19"/>
    <p:sldLayoutId id="2147483822" r:id="rId20"/>
    <p:sldLayoutId id="2147483821" r:id="rId21"/>
    <p:sldLayoutId id="2147483763" r:id="rId22"/>
    <p:sldLayoutId id="2147483762" r:id="rId23"/>
    <p:sldLayoutId id="2147483751" r:id="rId24"/>
    <p:sldLayoutId id="2147483906" r:id="rId25"/>
    <p:sldLayoutId id="2147483905" r:id="rId26"/>
    <p:sldLayoutId id="2147483899" r:id="rId27"/>
    <p:sldLayoutId id="2147483894" r:id="rId28"/>
    <p:sldLayoutId id="2147483892" r:id="rId29"/>
    <p:sldLayoutId id="2147483882" r:id="rId30"/>
    <p:sldLayoutId id="2147483881" r:id="rId31"/>
    <p:sldLayoutId id="2147483880" r:id="rId32"/>
    <p:sldLayoutId id="2147483873" r:id="rId33"/>
    <p:sldLayoutId id="2147483861" r:id="rId34"/>
    <p:sldLayoutId id="2147483855" r:id="rId35"/>
    <p:sldLayoutId id="2147483844" r:id="rId36"/>
    <p:sldLayoutId id="2147483839" r:id="rId37"/>
    <p:sldLayoutId id="2147483820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904" r:id="rId44"/>
    <p:sldLayoutId id="2147483903" r:id="rId45"/>
    <p:sldLayoutId id="2147483902" r:id="rId46"/>
    <p:sldLayoutId id="2147483898" r:id="rId47"/>
    <p:sldLayoutId id="2147483891" r:id="rId48"/>
    <p:sldLayoutId id="2147483888" r:id="rId49"/>
    <p:sldLayoutId id="2147483877" r:id="rId50"/>
    <p:sldLayoutId id="2147483872" r:id="rId51"/>
    <p:sldLayoutId id="2147483871" r:id="rId52"/>
    <p:sldLayoutId id="2147483870" r:id="rId53"/>
    <p:sldLayoutId id="2147483860" r:id="rId54"/>
    <p:sldLayoutId id="2147483854" r:id="rId55"/>
    <p:sldLayoutId id="2147483853" r:id="rId56"/>
    <p:sldLayoutId id="2147483852" r:id="rId57"/>
    <p:sldLayoutId id="2147483851" r:id="rId58"/>
    <p:sldLayoutId id="2147483838" r:id="rId59"/>
    <p:sldLayoutId id="2147483837" r:id="rId60"/>
    <p:sldLayoutId id="2147483836" r:id="rId61"/>
    <p:sldLayoutId id="2147483823" r:id="rId62"/>
    <p:sldLayoutId id="2147483819" r:id="rId63"/>
    <p:sldLayoutId id="2147483818" r:id="rId64"/>
    <p:sldLayoutId id="2147483817" r:id="rId65"/>
    <p:sldLayoutId id="2147483816" r:id="rId66"/>
    <p:sldLayoutId id="2147483815" r:id="rId67"/>
    <p:sldLayoutId id="2147483814" r:id="rId68"/>
    <p:sldLayoutId id="2147483813" r:id="rId69"/>
    <p:sldLayoutId id="2147483812" r:id="rId70"/>
    <p:sldLayoutId id="2147483811" r:id="rId71"/>
    <p:sldLayoutId id="2147483810" r:id="rId72"/>
    <p:sldLayoutId id="2147483757" r:id="rId73"/>
    <p:sldLayoutId id="2147483758" r:id="rId74"/>
    <p:sldLayoutId id="2147483759" r:id="rId75"/>
    <p:sldLayoutId id="2147483760" r:id="rId76"/>
    <p:sldLayoutId id="2147483914" r:id="rId77"/>
    <p:sldLayoutId id="2147483913" r:id="rId78"/>
    <p:sldLayoutId id="2147483912" r:id="rId79"/>
    <p:sldLayoutId id="2147483911" r:id="rId80"/>
    <p:sldLayoutId id="2147483910" r:id="rId81"/>
    <p:sldLayoutId id="2147483909" r:id="rId82"/>
    <p:sldLayoutId id="2147483908" r:id="rId83"/>
    <p:sldLayoutId id="2147483907" r:id="rId8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40" r:id="rId3"/>
    <p:sldLayoutId id="2147483933" r:id="rId4"/>
    <p:sldLayoutId id="2147483932" r:id="rId5"/>
    <p:sldLayoutId id="2147483931" r:id="rId6"/>
    <p:sldLayoutId id="2147483930" r:id="rId7"/>
    <p:sldLayoutId id="2147483925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921" r:id="rId14"/>
    <p:sldLayoutId id="2147483920" r:id="rId15"/>
    <p:sldLayoutId id="2147483918" r:id="rId16"/>
    <p:sldLayoutId id="2147483917" r:id="rId17"/>
    <p:sldLayoutId id="2147483832" r:id="rId18"/>
    <p:sldLayoutId id="2147483833" r:id="rId19"/>
    <p:sldLayoutId id="2147483834" r:id="rId20"/>
    <p:sldLayoutId id="2147483835" r:id="rId21"/>
    <p:sldLayoutId id="214748394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2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8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–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th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5640" y="2060848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HƯỚNG DẪN VIẾT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625" t="17670" r="9838" b="15013"/>
          <a:stretch/>
        </p:blipFill>
        <p:spPr>
          <a:xfrm rot="5400000">
            <a:off x="2782922" y="-1727482"/>
            <a:ext cx="6842182" cy="1029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26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089" t="19035" r="8785" b="16069"/>
          <a:stretch/>
        </p:blipFill>
        <p:spPr>
          <a:xfrm rot="5400000">
            <a:off x="2639617" y="-1597844"/>
            <a:ext cx="6912768" cy="1008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95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813" t="17516" r="30076" b="11610"/>
          <a:stretch/>
        </p:blipFill>
        <p:spPr>
          <a:xfrm>
            <a:off x="1135309" y="0"/>
            <a:ext cx="10001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5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79" y="548779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7529" y="908720"/>
            <a:ext cx="379738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endParaRPr lang="en-US" sz="88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954424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59" t="29328" r="11813" b="37204"/>
          <a:stretch/>
        </p:blipFill>
        <p:spPr>
          <a:xfrm>
            <a:off x="427487" y="548680"/>
            <a:ext cx="11481041" cy="280831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15480" y="2564904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97" t="35234" r="22328" b="14563"/>
          <a:stretch/>
        </p:blipFill>
        <p:spPr>
          <a:xfrm>
            <a:off x="3791744" y="3828264"/>
            <a:ext cx="4752528" cy="302973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312024" y="2564904"/>
            <a:ext cx="136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95600" y="3212976"/>
            <a:ext cx="1008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59" t="29328" r="11813" b="37204"/>
          <a:stretch/>
        </p:blipFill>
        <p:spPr>
          <a:xfrm>
            <a:off x="427487" y="548680"/>
            <a:ext cx="11481041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97" t="35234" r="22328" b="14563"/>
          <a:stretch/>
        </p:blipFill>
        <p:spPr>
          <a:xfrm>
            <a:off x="3791744" y="3828264"/>
            <a:ext cx="4752528" cy="3029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3331" y="18630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1864" y="18630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2184" y="18630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9572" y="24928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260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59" t="29328" r="11813" b="37204"/>
          <a:stretch/>
        </p:blipFill>
        <p:spPr>
          <a:xfrm>
            <a:off x="427487" y="548680"/>
            <a:ext cx="11481041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97" t="35234" r="22328" b="14563"/>
          <a:stretch/>
        </p:blipFill>
        <p:spPr>
          <a:xfrm>
            <a:off x="3791744" y="3828264"/>
            <a:ext cx="4752528" cy="3029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3432" y="1802433"/>
            <a:ext cx="3561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0176" y="1700808"/>
            <a:ext cx="3561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140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59" t="29328" r="11813" b="37204"/>
          <a:stretch/>
        </p:blipFill>
        <p:spPr>
          <a:xfrm>
            <a:off x="427487" y="548680"/>
            <a:ext cx="11481041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97" t="35234" r="22328" b="14563"/>
          <a:stretch/>
        </p:blipFill>
        <p:spPr>
          <a:xfrm>
            <a:off x="3791744" y="3828264"/>
            <a:ext cx="4752528" cy="30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9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53" t="31297" r="15133" b="28344"/>
          <a:stretch/>
        </p:blipFill>
        <p:spPr>
          <a:xfrm>
            <a:off x="464886" y="1340768"/>
            <a:ext cx="11262227" cy="34203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56040" y="2934342"/>
            <a:ext cx="1152128" cy="11428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456040" y="2934342"/>
            <a:ext cx="1152128" cy="11428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1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3352" y="260648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046" t="32281" r="12920" b="18500"/>
          <a:stretch/>
        </p:blipFill>
        <p:spPr>
          <a:xfrm>
            <a:off x="1127448" y="2060848"/>
            <a:ext cx="1015312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72434568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40</Words>
  <Application>Microsoft Office PowerPoint</Application>
  <PresentationFormat>Widescreen</PresentationFormat>
  <Paragraphs>14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Times New Roman</vt:lpstr>
      <vt:lpstr>UTM Avo</vt:lpstr>
      <vt:lpstr>3_Office Theme</vt:lpstr>
      <vt:lpstr>Default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107</cp:revision>
  <dcterms:created xsi:type="dcterms:W3CDTF">2020-08-24T04:04:33Z</dcterms:created>
  <dcterms:modified xsi:type="dcterms:W3CDTF">2025-10-16T06:01:49Z</dcterms:modified>
</cp:coreProperties>
</file>