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90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71" r:id="rId14"/>
    <p:sldId id="272" r:id="rId15"/>
    <p:sldId id="274" r:id="rId16"/>
    <p:sldId id="275" r:id="rId17"/>
    <p:sldId id="287" r:id="rId18"/>
    <p:sldId id="279" r:id="rId19"/>
    <p:sldId id="288" r:id="rId20"/>
    <p:sldId id="286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F1F484-9F2E-492C-83CD-A3E3D2C90288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A85965-08BD-4CF7-8DEC-B6172A372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137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6A8AD-F3E6-47DE-B783-16C0EDA737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3501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6A8AD-F3E6-47DE-B783-16C0EDA737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9561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8470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DEE3-D9E5-42A2-8C48-AA658C82DA4B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915E-8D86-49DC-9EAD-F21FFCD5E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728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DEE3-D9E5-42A2-8C48-AA658C82DA4B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915E-8D86-49DC-9EAD-F21FFCD5E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806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DEE3-D9E5-42A2-8C48-AA658C82DA4B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915E-8D86-49DC-9EAD-F21FFCD5E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769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DEE3-D9E5-42A2-8C48-AA658C82DA4B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915E-8D86-49DC-9EAD-F21FFCD5E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96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DEE3-D9E5-42A2-8C48-AA658C82DA4B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915E-8D86-49DC-9EAD-F21FFCD5E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2799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DEE3-D9E5-42A2-8C48-AA658C82DA4B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915E-8D86-49DC-9EAD-F21FFCD5E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547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DEE3-D9E5-42A2-8C48-AA658C82DA4B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915E-8D86-49DC-9EAD-F21FFCD5E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5570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DEE3-D9E5-42A2-8C48-AA658C82DA4B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915E-8D86-49DC-9EAD-F21FFCD5E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7672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DEE3-D9E5-42A2-8C48-AA658C82DA4B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915E-8D86-49DC-9EAD-F21FFCD5E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0920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DEE3-D9E5-42A2-8C48-AA658C82DA4B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915E-8D86-49DC-9EAD-F21FFCD5E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4258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DEE3-D9E5-42A2-8C48-AA658C82DA4B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915E-8D86-49DC-9EAD-F21FFCD5E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556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DEE3-D9E5-42A2-8C48-AA658C82DA4B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915E-8D86-49DC-9EAD-F21FFCD5E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572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DEE3-D9E5-42A2-8C48-AA658C82DA4B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915E-8D86-49DC-9EAD-F21FFCD5E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1344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DEE3-D9E5-42A2-8C48-AA658C82DA4B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915E-8D86-49DC-9EAD-F21FFCD5E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203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DEE3-D9E5-42A2-8C48-AA658C82DA4B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915E-8D86-49DC-9EAD-F21FFCD5E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9855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DEE3-D9E5-42A2-8C48-AA658C82DA4B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915E-8D86-49DC-9EAD-F21FFCD5E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0705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DEE3-D9E5-42A2-8C48-AA658C82DA4B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915E-8D86-49DC-9EAD-F21FFCD5E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2041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DEE3-D9E5-42A2-8C48-AA658C82DA4B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915E-8D86-49DC-9EAD-F21FFCD5E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599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DEE3-D9E5-42A2-8C48-AA658C82DA4B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915E-8D86-49DC-9EAD-F21FFCD5E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7523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DEE3-D9E5-42A2-8C48-AA658C82DA4B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915E-8D86-49DC-9EAD-F21FFCD5E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8300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DEE3-D9E5-42A2-8C48-AA658C82DA4B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915E-8D86-49DC-9EAD-F21FFCD5E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47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DEE3-D9E5-42A2-8C48-AA658C82DA4B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915E-8D86-49DC-9EAD-F21FFCD5E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624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DEE3-D9E5-42A2-8C48-AA658C82DA4B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915E-8D86-49DC-9EAD-F21FFCD5E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7554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604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75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DEE3-D9E5-42A2-8C48-AA658C82DA4B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915E-8D86-49DC-9EAD-F21FFCD5E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92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DEE3-D9E5-42A2-8C48-AA658C82DA4B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915E-8D86-49DC-9EAD-F21FFCD5E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327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DEE3-D9E5-42A2-8C48-AA658C82DA4B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915E-8D86-49DC-9EAD-F21FFCD5E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0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DEE3-D9E5-42A2-8C48-AA658C82DA4B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915E-8D86-49DC-9EAD-F21FFCD5E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638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DEE3-D9E5-42A2-8C48-AA658C82DA4B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915E-8D86-49DC-9EAD-F21FFCD5E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981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DEE3-D9E5-42A2-8C48-AA658C82DA4B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915E-8D86-49DC-9EAD-F21FFCD5E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097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0DEE3-D9E5-42A2-8C48-AA658C82DA4B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A915E-8D86-49DC-9EAD-F21FFCD5E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81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7" r:id="rId2"/>
    <p:sldLayoutId id="2147483669" r:id="rId3"/>
    <p:sldLayoutId id="2147483661" r:id="rId4"/>
    <p:sldLayoutId id="2147483650" r:id="rId5"/>
    <p:sldLayoutId id="2147483678" r:id="rId6"/>
    <p:sldLayoutId id="2147483672" r:id="rId7"/>
    <p:sldLayoutId id="2147483670" r:id="rId8"/>
    <p:sldLayoutId id="2147483664" r:id="rId9"/>
    <p:sldLayoutId id="2147483662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76" r:id="rId16"/>
    <p:sldLayoutId id="2147483675" r:id="rId17"/>
    <p:sldLayoutId id="2147483674" r:id="rId18"/>
    <p:sldLayoutId id="2147483673" r:id="rId19"/>
    <p:sldLayoutId id="2147483671" r:id="rId20"/>
    <p:sldLayoutId id="2147483668" r:id="rId21"/>
    <p:sldLayoutId id="2147483667" r:id="rId22"/>
    <p:sldLayoutId id="2147483666" r:id="rId23"/>
    <p:sldLayoutId id="2147483665" r:id="rId24"/>
    <p:sldLayoutId id="2147483663" r:id="rId25"/>
    <p:sldLayoutId id="2147483656" r:id="rId26"/>
    <p:sldLayoutId id="2147483657" r:id="rId27"/>
    <p:sldLayoutId id="2147483658" r:id="rId28"/>
    <p:sldLayoutId id="2147483659" r:id="rId29"/>
    <p:sldLayoutId id="2147483660" r:id="rId30"/>
    <p:sldLayoutId id="2147483679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4082603" y="2448218"/>
            <a:ext cx="4636394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9" y="4953011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0" y="4165380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3683358" y="2751731"/>
            <a:ext cx="5679583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Bài 2</a:t>
            </a:r>
            <a:r>
              <a:rPr lang="vi-VN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8</a:t>
            </a:r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: </a:t>
            </a:r>
            <a:r>
              <a:rPr lang="vi-VN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t</a:t>
            </a:r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 – </a:t>
            </a:r>
            <a:r>
              <a:rPr lang="vi-VN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th</a:t>
            </a:r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 (tiết 1)</a:t>
            </a: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45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891898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8071" y="17929"/>
            <a:ext cx="82475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b="1" dirty="0">
                <a:solidFill>
                  <a:srgbClr val="0070C0"/>
                </a:solidFill>
                <a:latin typeface="UTM Avo" panose="02040603050506020204" pitchFamily="18" charset="0"/>
              </a:rPr>
              <a:t>t</a:t>
            </a:r>
            <a:r>
              <a:rPr lang="en-US" sz="7200" b="1" dirty="0">
                <a:latin typeface="UTM Avo" panose="02040603050506020204" pitchFamily="18" charset="0"/>
              </a:rPr>
              <a:t>            </a:t>
            </a:r>
            <a:r>
              <a:rPr lang="vi-VN" sz="7200" b="1" dirty="0">
                <a:latin typeface="UTM Avo" panose="02040603050506020204" pitchFamily="18" charset="0"/>
              </a:rPr>
              <a:t>    </a:t>
            </a:r>
            <a:r>
              <a:rPr lang="en-US" sz="7200" b="1" dirty="0">
                <a:latin typeface="UTM Avo" panose="02040603050506020204" pitchFamily="18" charset="0"/>
              </a:rPr>
              <a:t> </a:t>
            </a:r>
            <a:r>
              <a:rPr lang="vi-VN" sz="7200" b="1" dirty="0">
                <a:solidFill>
                  <a:srgbClr val="FF0000"/>
                </a:solidFill>
                <a:latin typeface="UTM Avo" panose="02040603050506020204" pitchFamily="18" charset="0"/>
              </a:rPr>
              <a:t>th</a:t>
            </a:r>
            <a:endParaRPr lang="en-US" sz="7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1552" y="4535509"/>
            <a:ext cx="95115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800" b="1" dirty="0">
                <a:solidFill>
                  <a:srgbClr val="0070C0"/>
                </a:solidFill>
                <a:latin typeface="UTM Avo" panose="02040603050506020204" pitchFamily="18" charset="0"/>
              </a:rPr>
              <a:t>t</a:t>
            </a:r>
            <a:r>
              <a:rPr lang="vi-VN" sz="8800" b="1" dirty="0">
                <a:latin typeface="UTM Avo" panose="02040603050506020204" pitchFamily="18" charset="0"/>
              </a:rPr>
              <a:t>ổ</a:t>
            </a:r>
            <a:r>
              <a:rPr lang="en-US" sz="8800" b="1" dirty="0">
                <a:latin typeface="UTM Avo" panose="02040603050506020204" pitchFamily="18" charset="0"/>
              </a:rPr>
              <a:t>        </a:t>
            </a:r>
            <a:r>
              <a:rPr lang="vi-VN" sz="8800" b="1" dirty="0">
                <a:latin typeface="UTM Avo" panose="02040603050506020204" pitchFamily="18" charset="0"/>
              </a:rPr>
              <a:t>    </a:t>
            </a:r>
            <a:r>
              <a:rPr lang="vi-VN" sz="8800" b="1" dirty="0">
                <a:solidFill>
                  <a:srgbClr val="FF0000"/>
                </a:solidFill>
                <a:latin typeface="UTM Avo" panose="02040603050506020204" pitchFamily="18" charset="0"/>
              </a:rPr>
              <a:t>t</a:t>
            </a:r>
            <a:r>
              <a:rPr lang="en-US" sz="8800" b="1" dirty="0">
                <a:solidFill>
                  <a:srgbClr val="FF0000"/>
                </a:solidFill>
                <a:latin typeface="UTM Avo" panose="02040603050506020204" pitchFamily="18" charset="0"/>
              </a:rPr>
              <a:t>h</a:t>
            </a:r>
            <a:r>
              <a:rPr lang="vi-VN" sz="8800" b="1" dirty="0">
                <a:latin typeface="UTM Avo" panose="02040603050506020204" pitchFamily="18" charset="0"/>
              </a:rPr>
              <a:t>ỏ</a:t>
            </a:r>
            <a:endParaRPr lang="en-US" sz="8800" b="1" dirty="0">
              <a:latin typeface="UTM Avo" panose="0204060305050602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015" y="1218258"/>
            <a:ext cx="4413305" cy="293673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463040" y="1139308"/>
            <a:ext cx="2867746" cy="3094634"/>
            <a:chOff x="1534160" y="822960"/>
            <a:chExt cx="2867746" cy="309463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7020" y="884571"/>
              <a:ext cx="2834886" cy="3033023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534160" y="822960"/>
              <a:ext cx="765992" cy="741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06193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4601" r="2890" b="5038"/>
          <a:stretch/>
        </p:blipFill>
        <p:spPr>
          <a:xfrm>
            <a:off x="0" y="-13216"/>
            <a:ext cx="12192000" cy="68712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88548" y="3242833"/>
            <a:ext cx="8764972" cy="26468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lang="vi-VN" sz="13800" b="1" dirty="0">
                <a:solidFill>
                  <a:srgbClr val="0070C0"/>
                </a:solidFill>
                <a:latin typeface="UTM Avo" panose="02040603050506020204" pitchFamily="18" charset="0"/>
              </a:rPr>
              <a:t>t</a:t>
            </a:r>
            <a:r>
              <a:rPr kumimoji="0" lang="en-US" sz="1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   </a:t>
            </a:r>
            <a:r>
              <a:rPr lang="vi-VN" sz="13800" b="1" dirty="0">
                <a:solidFill>
                  <a:srgbClr val="FF0000"/>
                </a:solidFill>
                <a:latin typeface="UTM Avo" panose="02040603050506020204" pitchFamily="18" charset="0"/>
              </a:rPr>
              <a:t>t</a:t>
            </a:r>
            <a:r>
              <a:rPr lang="en-US" sz="13800" b="1" dirty="0">
                <a:solidFill>
                  <a:srgbClr val="FF0000"/>
                </a:solidFill>
                <a:latin typeface="UTM Avo" panose="02040603050506020204" pitchFamily="18" charset="0"/>
              </a:rPr>
              <a:t>h</a:t>
            </a:r>
            <a:r>
              <a:rPr kumimoji="0" lang="en-US" sz="1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         </a:t>
            </a: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221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4601" r="2890" b="5038"/>
          <a:stretch/>
        </p:blipFill>
        <p:spPr>
          <a:xfrm>
            <a:off x="-100584" y="-57244"/>
            <a:ext cx="12192000" cy="68712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92415" y="2818043"/>
            <a:ext cx="274574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99896" y="3169339"/>
            <a:ext cx="1175680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</a:rPr>
              <a:t>  </a:t>
            </a:r>
            <a:r>
              <a:rPr lang="vi-VN" sz="13800" b="1" noProof="0" dirty="0">
                <a:solidFill>
                  <a:srgbClr val="0070C0"/>
                </a:solidFill>
                <a:latin typeface="UTM Avo" panose="02040603050506020204" pitchFamily="18" charset="0"/>
              </a:rPr>
              <a:t>t</a:t>
            </a:r>
            <a:r>
              <a:rPr lang="vi-VN" sz="13800" b="1" noProof="0" dirty="0">
                <a:latin typeface="UTM Avo" panose="02040603050506020204" pitchFamily="18" charset="0"/>
              </a:rPr>
              <a:t>ổ</a:t>
            </a:r>
            <a:r>
              <a:rPr kumimoji="0" lang="en-US" sz="13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</a:rPr>
              <a:t>  </a:t>
            </a:r>
            <a:r>
              <a:rPr kumimoji="0" lang="vi-VN" sz="13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</a:rPr>
              <a:t>  </a:t>
            </a:r>
            <a:r>
              <a:rPr kumimoji="0" lang="en-US" sz="13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lang="vi-VN" sz="13800" b="1" dirty="0">
                <a:solidFill>
                  <a:srgbClr val="FF0000"/>
                </a:solidFill>
                <a:latin typeface="UTM Avo" panose="02040603050506020204" pitchFamily="18" charset="0"/>
              </a:rPr>
              <a:t>t</a:t>
            </a:r>
            <a:r>
              <a:rPr lang="en-US" sz="13800" b="1" noProof="0" dirty="0">
                <a:solidFill>
                  <a:srgbClr val="FF0000"/>
                </a:solidFill>
                <a:latin typeface="UTM Avo" panose="02040603050506020204" pitchFamily="18" charset="0"/>
              </a:rPr>
              <a:t>h</a:t>
            </a:r>
            <a:r>
              <a:rPr lang="vi-VN" sz="13800" b="1" dirty="0">
                <a:latin typeface="UTM Avo" panose="02040603050506020204" pitchFamily="18" charset="0"/>
              </a:rPr>
              <a:t>ỏ</a:t>
            </a:r>
            <a:r>
              <a:rPr kumimoji="0" lang="en-US" sz="13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</a:rPr>
              <a:t>     </a:t>
            </a: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911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93644" y="-976861"/>
            <a:ext cx="5698487" cy="84716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257403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600200"/>
            <a:ext cx="2438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7769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" y="-48078"/>
            <a:ext cx="12180626" cy="690607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404664"/>
            <a:ext cx="8187458" cy="579283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476938" y="2170150"/>
            <a:ext cx="3977677" cy="32945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47928" y="3140968"/>
            <a:ext cx="4032448" cy="748458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166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66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endParaRPr kumimoji="0" lang="en-US" sz="166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492396"/>
      </p:ext>
    </p:extLst>
  </p:cSld>
  <p:clrMapOvr>
    <a:masterClrMapping/>
  </p:clrMapOvr>
  <p:transition advClick="0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37"/>
          <a:stretch/>
        </p:blipFill>
        <p:spPr>
          <a:xfrm>
            <a:off x="1429318" y="708668"/>
            <a:ext cx="9957183" cy="60699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2507" y="0"/>
            <a:ext cx="1219450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just"/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iếng</a:t>
            </a:r>
            <a:r>
              <a:rPr lang="en-US" sz="3600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âm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noProof="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</a:t>
            </a:r>
            <a:r>
              <a:rPr lang="en-US" sz="3600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 </a:t>
            </a:r>
            <a:r>
              <a:rPr lang="en-US" sz="36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âm</a:t>
            </a:r>
            <a:r>
              <a:rPr lang="en-US" sz="3600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</a:t>
            </a:r>
            <a:r>
              <a:rPr lang="en-US" sz="3600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 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56441" y="2901451"/>
            <a:ext cx="240013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UTM Avo" panose="02040603050506020204" pitchFamily="18" charset="0"/>
              </a:rPr>
              <a:t>tạ</a:t>
            </a:r>
            <a:endParaRPr lang="en-US" sz="3600" dirty="0">
              <a:latin typeface="UTM Avo" panose="020406030505060202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099396" y="2984947"/>
            <a:ext cx="187011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UTM Avo" panose="02040603050506020204" pitchFamily="18" charset="0"/>
              </a:rPr>
              <a:t>tô mì</a:t>
            </a:r>
            <a:endParaRPr lang="en-US" sz="3600" dirty="0">
              <a:latin typeface="UTM Avo" panose="020406030505060202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223945" y="2901452"/>
            <a:ext cx="246034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UTM Avo" panose="02040603050506020204" pitchFamily="18" charset="0"/>
              </a:rPr>
              <a:t>thả cá</a:t>
            </a:r>
            <a:endParaRPr lang="en-US" sz="3600" dirty="0">
              <a:latin typeface="UTM Avo" panose="020406030505060202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571655" y="6262277"/>
            <a:ext cx="209991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UTM Avo" panose="02040603050506020204" pitchFamily="18" charset="0"/>
              </a:rPr>
              <a:t>thợ mỏ</a:t>
            </a:r>
            <a:endParaRPr lang="en-US" sz="3600" dirty="0">
              <a:latin typeface="UTM Avo" panose="020406030505060202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146735" y="6091699"/>
            <a:ext cx="276459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UTM Avo" panose="02040603050506020204" pitchFamily="18" charset="0"/>
              </a:rPr>
              <a:t>quả thị</a:t>
            </a:r>
            <a:endParaRPr lang="en-US" sz="3600" dirty="0">
              <a:latin typeface="UTM Avo" panose="0204060305050602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23945" y="2901451"/>
            <a:ext cx="1004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UTM Avo" panose="02040603050506020204" pitchFamily="18" charset="0"/>
              </a:rPr>
              <a:t>th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179209" y="6091698"/>
            <a:ext cx="1407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UTM Avo" panose="02040603050506020204" pitchFamily="18" charset="0"/>
              </a:rPr>
              <a:t>th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71655" y="6262276"/>
            <a:ext cx="972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UTM Avo" panose="02040603050506020204" pitchFamily="18" charset="0"/>
              </a:rPr>
              <a:t>th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656441" y="2901451"/>
            <a:ext cx="1216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0070C0"/>
                </a:solidFill>
                <a:latin typeface="UTM Avo" panose="02040603050506020204" pitchFamily="18" charset="0"/>
              </a:rPr>
              <a:t>t</a:t>
            </a:r>
            <a:endParaRPr lang="en-US" sz="36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99396" y="2984946"/>
            <a:ext cx="1316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0070C0"/>
                </a:solidFill>
                <a:latin typeface="UTM Avo" panose="02040603050506020204" pitchFamily="18" charset="0"/>
              </a:rPr>
              <a:t>t</a:t>
            </a:r>
            <a:endParaRPr lang="en-US" sz="36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75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8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766" y="2622964"/>
            <a:ext cx="6681914" cy="3836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5" y="217714"/>
            <a:ext cx="12121065" cy="2151017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2046514" y="2325186"/>
            <a:ext cx="12627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892628" y="1598020"/>
            <a:ext cx="1423852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956662" y="1598020"/>
            <a:ext cx="1611087" cy="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570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3" descr="fbb63f59c772f80c241f5a32592359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0"/>
            <a:ext cx="12091987" cy="68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37246" y="816563"/>
            <a:ext cx="6202339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3797942806"/>
      </p:ext>
    </p:extLst>
  </p:cSld>
  <p:clrMapOvr>
    <a:masterClrMapping/>
  </p:clrMapOvr>
  <p:transition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8071" y="17929"/>
            <a:ext cx="82475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b="1" dirty="0">
                <a:solidFill>
                  <a:srgbClr val="0070C0"/>
                </a:solidFill>
                <a:latin typeface="UTM Avo" panose="02040603050506020204" pitchFamily="18" charset="0"/>
              </a:rPr>
              <a:t>t</a:t>
            </a:r>
            <a:r>
              <a:rPr lang="en-US" sz="7200" b="1" dirty="0">
                <a:latin typeface="UTM Avo" panose="02040603050506020204" pitchFamily="18" charset="0"/>
              </a:rPr>
              <a:t>            </a:t>
            </a:r>
            <a:r>
              <a:rPr lang="vi-VN" sz="7200" b="1" dirty="0">
                <a:latin typeface="UTM Avo" panose="02040603050506020204" pitchFamily="18" charset="0"/>
              </a:rPr>
              <a:t>    </a:t>
            </a:r>
            <a:r>
              <a:rPr lang="en-US" sz="7200" b="1" dirty="0">
                <a:latin typeface="UTM Avo" panose="02040603050506020204" pitchFamily="18" charset="0"/>
              </a:rPr>
              <a:t> </a:t>
            </a:r>
            <a:r>
              <a:rPr lang="vi-VN" sz="7200" b="1" dirty="0">
                <a:solidFill>
                  <a:srgbClr val="FF0000"/>
                </a:solidFill>
                <a:latin typeface="UTM Avo" panose="02040603050506020204" pitchFamily="18" charset="0"/>
              </a:rPr>
              <a:t>th</a:t>
            </a:r>
            <a:endParaRPr lang="en-US" sz="7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1552" y="4535509"/>
            <a:ext cx="95115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800" b="1" dirty="0">
                <a:solidFill>
                  <a:srgbClr val="0070C0"/>
                </a:solidFill>
                <a:latin typeface="UTM Avo" panose="02040603050506020204" pitchFamily="18" charset="0"/>
              </a:rPr>
              <a:t>t</a:t>
            </a:r>
            <a:r>
              <a:rPr lang="vi-VN" sz="8800" b="1" dirty="0">
                <a:latin typeface="UTM Avo" panose="02040603050506020204" pitchFamily="18" charset="0"/>
              </a:rPr>
              <a:t>ổ</a:t>
            </a:r>
            <a:r>
              <a:rPr lang="en-US" sz="8800" b="1" dirty="0">
                <a:latin typeface="UTM Avo" panose="02040603050506020204" pitchFamily="18" charset="0"/>
              </a:rPr>
              <a:t>        </a:t>
            </a:r>
            <a:r>
              <a:rPr lang="vi-VN" sz="8800" b="1" dirty="0">
                <a:latin typeface="UTM Avo" panose="02040603050506020204" pitchFamily="18" charset="0"/>
              </a:rPr>
              <a:t>    </a:t>
            </a:r>
            <a:r>
              <a:rPr lang="vi-VN" sz="8800" b="1" dirty="0">
                <a:solidFill>
                  <a:srgbClr val="FF0000"/>
                </a:solidFill>
                <a:latin typeface="UTM Avo" panose="02040603050506020204" pitchFamily="18" charset="0"/>
              </a:rPr>
              <a:t>t</a:t>
            </a:r>
            <a:r>
              <a:rPr lang="en-US" sz="8800" b="1" dirty="0">
                <a:solidFill>
                  <a:srgbClr val="FF0000"/>
                </a:solidFill>
                <a:latin typeface="UTM Avo" panose="02040603050506020204" pitchFamily="18" charset="0"/>
              </a:rPr>
              <a:t>h</a:t>
            </a:r>
            <a:r>
              <a:rPr lang="vi-VN" sz="8800" b="1" dirty="0">
                <a:latin typeface="UTM Avo" panose="02040603050506020204" pitchFamily="18" charset="0"/>
              </a:rPr>
              <a:t>ỏ</a:t>
            </a:r>
            <a:endParaRPr lang="en-US" sz="8800" b="1" dirty="0">
              <a:latin typeface="UTM Avo" panose="0204060305050602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015" y="1218258"/>
            <a:ext cx="4413305" cy="293673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463040" y="1139308"/>
            <a:ext cx="2867746" cy="3094634"/>
            <a:chOff x="1534160" y="822960"/>
            <a:chExt cx="2867746" cy="309463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7020" y="884571"/>
              <a:ext cx="2834886" cy="3033023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534160" y="822960"/>
              <a:ext cx="765992" cy="741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97298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12" y="0"/>
            <a:ext cx="1222221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5640" y="1982450"/>
            <a:ext cx="71287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Khởi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động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129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8" y="25558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86" y="2955295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177" y="448623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032528" y="1110590"/>
            <a:ext cx="384271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Dặn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dò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9240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576"/>
            <a:ext cx="12122443" cy="68975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22988" y="1971549"/>
            <a:ext cx="8346230" cy="1868557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5400" b="1" noProof="0" dirty="0">
                <a:solidFill>
                  <a:schemeClr val="bg1"/>
                </a:solidFill>
                <a:latin typeface="UTM Avo" panose="02040603050506020204" pitchFamily="18" charset="0"/>
              </a:rPr>
              <a:t>2</a:t>
            </a:r>
            <a:r>
              <a:rPr lang="vi-VN" sz="5400" b="1" noProof="0" dirty="0">
                <a:solidFill>
                  <a:schemeClr val="bg1"/>
                </a:solidFill>
                <a:latin typeface="UTM Avo" panose="02040603050506020204" pitchFamily="18" charset="0"/>
              </a:rPr>
              <a:t>8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: </a:t>
            </a:r>
            <a:r>
              <a:rPr lang="vi-VN" sz="5400" b="1" dirty="0">
                <a:solidFill>
                  <a:schemeClr val="bg1"/>
                </a:solidFill>
                <a:latin typeface="UTM Avo" panose="02040603050506020204" pitchFamily="18" charset="0"/>
              </a:rPr>
              <a:t>t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- </a:t>
            </a:r>
            <a:r>
              <a:rPr lang="vi-VN" sz="5400" b="1" dirty="0">
                <a:solidFill>
                  <a:schemeClr val="bg1"/>
                </a:solidFill>
                <a:latin typeface="UTM Avo" panose="02040603050506020204" pitchFamily="18" charset="0"/>
              </a:rPr>
              <a:t>th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07368" y="476672"/>
            <a:ext cx="864096" cy="93610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364579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95600" y="2590800"/>
            <a:ext cx="6821099" cy="335280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045399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217790" y="3866231"/>
            <a:ext cx="2429691" cy="156965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9600" b="1" dirty="0">
                <a:latin typeface="UTM Avo" panose="02040603050506020204" pitchFamily="18" charset="0"/>
              </a:rPr>
              <a:t>t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576301" y="3871662"/>
            <a:ext cx="4400723" cy="961172"/>
          </a:xfrm>
          <a:prstGeom prst="round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192487" y="1248955"/>
            <a:ext cx="3024336" cy="2376264"/>
            <a:chOff x="767408" y="1052736"/>
            <a:chExt cx="3024336" cy="2376264"/>
          </a:xfrm>
        </p:grpSpPr>
        <p:sp>
          <p:nvSpPr>
            <p:cNvPr id="11" name="Rectangle 10"/>
            <p:cNvSpPr/>
            <p:nvPr/>
          </p:nvSpPr>
          <p:spPr>
            <a:xfrm>
              <a:off x="767408" y="1052736"/>
              <a:ext cx="3024336" cy="237626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911424" y="1196752"/>
              <a:ext cx="2736304" cy="100811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6000" b="1" dirty="0">
                  <a:solidFill>
                    <a:prstClr val="black"/>
                  </a:solidFill>
                  <a:latin typeface="UTM Avo" panose="02040603050506020204" pitchFamily="18" charset="0"/>
                </a:rPr>
                <a:t>tổ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911424" y="2276872"/>
              <a:ext cx="1299933" cy="100811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6000" b="1" noProof="0" dirty="0">
                  <a:solidFill>
                    <a:srgbClr val="008000"/>
                  </a:solidFill>
                  <a:latin typeface="UTM Avo" panose="02040603050506020204" pitchFamily="18" charset="0"/>
                </a:rPr>
                <a:t>t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351584" y="2276872"/>
              <a:ext cx="1296144" cy="1008112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6000" b="1" noProof="0" dirty="0">
                  <a:solidFill>
                    <a:srgbClr val="F40CC2"/>
                  </a:solidFill>
                  <a:latin typeface="UTM Avo" panose="02040603050506020204" pitchFamily="18" charset="0"/>
                </a:rPr>
                <a:t>ổ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40CC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851295" y="4059860"/>
            <a:ext cx="3850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noProof="0" dirty="0">
                <a:solidFill>
                  <a:prstClr val="black"/>
                </a:solidFill>
                <a:latin typeface="UTM Avo" panose="02040603050506020204" pitchFamily="18" charset="0"/>
              </a:rPr>
              <a:t> tờ - ô </a:t>
            </a:r>
            <a:r>
              <a:rPr lang="en-US" sz="3200" noProof="0" dirty="0">
                <a:solidFill>
                  <a:prstClr val="black"/>
                </a:solidFill>
                <a:latin typeface="UTM Avo" panose="02040603050506020204" pitchFamily="18" charset="0"/>
              </a:rPr>
              <a:t>-</a:t>
            </a:r>
            <a:r>
              <a:rPr lang="vi-VN" sz="3200" noProof="0" dirty="0">
                <a:solidFill>
                  <a:prstClr val="black"/>
                </a:solidFill>
                <a:latin typeface="UTM Avo" panose="02040603050506020204" pitchFamily="18" charset="0"/>
              </a:rPr>
              <a:t> tô </a:t>
            </a:r>
            <a:r>
              <a:rPr lang="en-US" sz="3200" noProof="0" dirty="0">
                <a:solidFill>
                  <a:prstClr val="black"/>
                </a:solidFill>
                <a:latin typeface="UTM Avo" panose="02040603050506020204" pitchFamily="18" charset="0"/>
              </a:rPr>
              <a:t>-</a:t>
            </a:r>
            <a:r>
              <a:rPr lang="vi-VN" sz="3200" noProof="0" dirty="0">
                <a:solidFill>
                  <a:prstClr val="black"/>
                </a:solidFill>
                <a:latin typeface="UTM Avo" panose="02040603050506020204" pitchFamily="18" charset="0"/>
              </a:rPr>
              <a:t> hỏi </a:t>
            </a:r>
            <a:r>
              <a:rPr lang="en-US" sz="3200" noProof="0" dirty="0">
                <a:solidFill>
                  <a:prstClr val="black"/>
                </a:solidFill>
                <a:latin typeface="UTM Avo" panose="02040603050506020204" pitchFamily="18" charset="0"/>
              </a:rPr>
              <a:t>-</a:t>
            </a:r>
            <a:r>
              <a:rPr lang="vi-VN" sz="3200" noProof="0" dirty="0">
                <a:solidFill>
                  <a:prstClr val="black"/>
                </a:solidFill>
                <a:latin typeface="UTM Avo" panose="02040603050506020204" pitchFamily="18" charset="0"/>
              </a:rPr>
              <a:t> tổ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25004" y="3922267"/>
            <a:ext cx="30386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9600" b="1" dirty="0">
                <a:latin typeface="UTM Avo" panose="02040603050506020204" pitchFamily="18" charset="0"/>
              </a:rPr>
              <a:t> ổ</a:t>
            </a:r>
            <a:r>
              <a:rPr lang="en-US" sz="9600" b="1" dirty="0">
                <a:latin typeface="UTM Avo" panose="02040603050506020204" pitchFamily="18" charset="0"/>
              </a:rPr>
              <a:t> 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534160" y="822960"/>
            <a:ext cx="2867746" cy="3094634"/>
            <a:chOff x="1534160" y="822960"/>
            <a:chExt cx="2867746" cy="309463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7020" y="884571"/>
              <a:ext cx="2834886" cy="3033023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534160" y="822960"/>
              <a:ext cx="765992" cy="741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6081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9" grpId="0" animBg="1"/>
      <p:bldP spid="16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62957" y="1789734"/>
            <a:ext cx="274574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13800" noProof="0" dirty="0">
                <a:solidFill>
                  <a:srgbClr val="0070C0"/>
                </a:solidFill>
                <a:latin typeface="UTM Avo" panose="02040603050506020204" pitchFamily="18" charset="0"/>
              </a:rPr>
              <a:t>t</a:t>
            </a:r>
            <a:r>
              <a:rPr kumimoji="0" 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34655" y="2137257"/>
            <a:ext cx="351355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13800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</a:t>
            </a:r>
            <a:endParaRPr kumimoji="0" lang="en-US" sz="13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776" y="2359181"/>
            <a:ext cx="1111167" cy="151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95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165863" y="4011200"/>
            <a:ext cx="3052678" cy="156965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9600" b="1" dirty="0">
                <a:latin typeface="UTM Avo" panose="02040603050506020204" pitchFamily="18" charset="0"/>
              </a:rPr>
              <a:t>t</a:t>
            </a:r>
            <a:r>
              <a:rPr lang="en-US" sz="9600" b="1" dirty="0">
                <a:latin typeface="UTM Avo" panose="02040603050506020204" pitchFamily="18" charset="0"/>
              </a:rPr>
              <a:t>h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958469" y="3854488"/>
            <a:ext cx="5492372" cy="1039549"/>
          </a:xfrm>
          <a:prstGeom prst="round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192487" y="1248955"/>
            <a:ext cx="3024336" cy="2376264"/>
            <a:chOff x="767408" y="1052736"/>
            <a:chExt cx="3024336" cy="2376264"/>
          </a:xfrm>
        </p:grpSpPr>
        <p:sp>
          <p:nvSpPr>
            <p:cNvPr id="11" name="Rectangle 10"/>
            <p:cNvSpPr/>
            <p:nvPr/>
          </p:nvSpPr>
          <p:spPr>
            <a:xfrm>
              <a:off x="767408" y="1052736"/>
              <a:ext cx="3024336" cy="237626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911424" y="1196752"/>
              <a:ext cx="2736304" cy="100811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6000" b="1" dirty="0">
                  <a:solidFill>
                    <a:prstClr val="black"/>
                  </a:solidFill>
                  <a:latin typeface="UTM Avo" panose="02040603050506020204" pitchFamily="18" charset="0"/>
                </a:rPr>
                <a:t>thỏ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839416" y="2276872"/>
              <a:ext cx="1440160" cy="100811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400" b="1" dirty="0">
                  <a:solidFill>
                    <a:srgbClr val="008000"/>
                  </a:solidFill>
                  <a:latin typeface="UTM Avo" panose="02040603050506020204" pitchFamily="18" charset="0"/>
                </a:rPr>
                <a:t>th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351584" y="2276872"/>
              <a:ext cx="1296144" cy="1008112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400" b="1" dirty="0">
                  <a:solidFill>
                    <a:srgbClr val="F40CC2"/>
                  </a:solidFill>
                  <a:latin typeface="UTM Avo" panose="02040603050506020204" pitchFamily="18" charset="0"/>
                </a:rPr>
                <a:t>ỏ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40CC2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145173" y="3996048"/>
            <a:ext cx="5027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600" dirty="0">
                <a:solidFill>
                  <a:prstClr val="black"/>
                </a:solidFill>
                <a:latin typeface="UTM Avo" panose="02040603050506020204" pitchFamily="18" charset="0"/>
              </a:rPr>
              <a:t>th</a:t>
            </a:r>
            <a:r>
              <a:rPr lang="en-US" sz="3600" dirty="0">
                <a:solidFill>
                  <a:prstClr val="black"/>
                </a:solidFill>
                <a:latin typeface="UTM Avo" panose="02040603050506020204" pitchFamily="18" charset="0"/>
              </a:rPr>
              <a:t>ờ - </a:t>
            </a:r>
            <a:r>
              <a:rPr lang="vi-VN" sz="3600" dirty="0">
                <a:solidFill>
                  <a:prstClr val="black"/>
                </a:solidFill>
                <a:latin typeface="UTM Avo" panose="02040603050506020204" pitchFamily="18" charset="0"/>
              </a:rPr>
              <a:t>o</a:t>
            </a:r>
            <a:r>
              <a:rPr lang="en-US" sz="3600" dirty="0">
                <a:solidFill>
                  <a:prstClr val="black"/>
                </a:solidFill>
                <a:latin typeface="UTM Avo" panose="02040603050506020204" pitchFamily="18" charset="0"/>
              </a:rPr>
              <a:t> - </a:t>
            </a:r>
            <a:r>
              <a:rPr lang="vi-VN" sz="3600" dirty="0">
                <a:solidFill>
                  <a:prstClr val="black"/>
                </a:solidFill>
                <a:latin typeface="UTM Avo" panose="02040603050506020204" pitchFamily="18" charset="0"/>
              </a:rPr>
              <a:t>tho</a:t>
            </a:r>
            <a:r>
              <a:rPr lang="en-US" sz="3600" dirty="0">
                <a:solidFill>
                  <a:prstClr val="black"/>
                </a:solidFill>
                <a:latin typeface="UTM Avo" panose="02040603050506020204" pitchFamily="18" charset="0"/>
              </a:rPr>
              <a:t> - </a:t>
            </a:r>
            <a:r>
              <a:rPr lang="vi-VN" sz="3600" dirty="0">
                <a:solidFill>
                  <a:prstClr val="black"/>
                </a:solidFill>
                <a:latin typeface="UTM Avo" panose="02040603050506020204" pitchFamily="18" charset="0"/>
              </a:rPr>
              <a:t>hỏi</a:t>
            </a:r>
            <a:r>
              <a:rPr lang="en-US" sz="3600" dirty="0">
                <a:solidFill>
                  <a:prstClr val="black"/>
                </a:solidFill>
                <a:latin typeface="UTM Avo" panose="02040603050506020204" pitchFamily="18" charset="0"/>
              </a:rPr>
              <a:t> - </a:t>
            </a:r>
            <a:r>
              <a:rPr lang="vi-VN" sz="3600" dirty="0">
                <a:solidFill>
                  <a:prstClr val="black"/>
                </a:solidFill>
                <a:latin typeface="UTM Avo" panose="02040603050506020204" pitchFamily="18" charset="0"/>
              </a:rPr>
              <a:t>thỏ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06015" y="4017280"/>
            <a:ext cx="30386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lang="vi-VN" sz="9600" b="1" noProof="0" dirty="0">
                <a:latin typeface="UTM Avo" panose="02040603050506020204" pitchFamily="18" charset="0"/>
              </a:rPr>
              <a:t>ỏ</a:t>
            </a:r>
            <a:r>
              <a:rPr lang="en-US" sz="9600" b="1" dirty="0">
                <a:latin typeface="UTM Avo" panose="02040603050506020204" pitchFamily="18" charset="0"/>
              </a:rPr>
              <a:t> 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15" y="828447"/>
            <a:ext cx="4413305" cy="293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09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9" grpId="0" animBg="1"/>
      <p:bldP spid="16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77872" y="2437358"/>
            <a:ext cx="320022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11500" dirty="0">
                <a:solidFill>
                  <a:srgbClr val="0070C0"/>
                </a:solidFill>
                <a:latin typeface="UTM Avo" panose="02040603050506020204" pitchFamily="18" charset="0"/>
              </a:rPr>
              <a:t>t</a:t>
            </a:r>
            <a:r>
              <a:rPr lang="en-US" sz="11500" dirty="0">
                <a:solidFill>
                  <a:srgbClr val="0070C0"/>
                </a:solidFill>
                <a:latin typeface="UTM Avo" panose="02040603050506020204" pitchFamily="18" charset="0"/>
              </a:rPr>
              <a:t>h</a:t>
            </a:r>
            <a:r>
              <a:rPr kumimoji="0" lang="en-US" sz="13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23628" y="2437358"/>
            <a:ext cx="35101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13800" noProof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3800" noProof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kumimoji="0" lang="en-US" sz="115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60053" y="2831737"/>
            <a:ext cx="320475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3800" dirty="0">
                <a:latin typeface="HP001 4 hang 1 ô ly" panose="020B0603050302020204" pitchFamily="34" charset="0"/>
              </a:rPr>
              <a:t>t</a:t>
            </a:r>
            <a:r>
              <a:rPr lang="en-US" sz="13800" dirty="0">
                <a:latin typeface="HP001 4 hang 1 ô ly" panose="020B0603050302020204" pitchFamily="34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192162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89712" y="1457251"/>
            <a:ext cx="274574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13800" noProof="0" dirty="0">
                <a:latin typeface="UTM Avo" panose="02040603050506020204" pitchFamily="18" charset="0"/>
              </a:rPr>
              <a:t>t</a:t>
            </a:r>
            <a:r>
              <a:rPr kumimoji="0" lang="en-US" sz="16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02728" y="1447091"/>
            <a:ext cx="274574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13800" noProof="0" dirty="0">
                <a:latin typeface="UTM Avo" panose="02040603050506020204" pitchFamily="18" charset="0"/>
              </a:rPr>
              <a:t>t</a:t>
            </a:r>
            <a:r>
              <a:rPr kumimoji="0" lang="en-US" sz="16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90908" y="1780207"/>
            <a:ext cx="27457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noProof="0" dirty="0">
                <a:latin typeface="UTM Avo" panose="02040603050506020204" pitchFamily="18" charset="0"/>
              </a:rPr>
              <a:t>h</a:t>
            </a:r>
            <a:endParaRPr kumimoji="0" lang="en-US" sz="16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06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31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31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84602170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141</Words>
  <Application>Microsoft Office PowerPoint</Application>
  <PresentationFormat>Widescreen</PresentationFormat>
  <Paragraphs>51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HP001 4 hàng</vt:lpstr>
      <vt:lpstr>HP001 4 hang 1 ô ly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SingPC</cp:lastModifiedBy>
  <cp:revision>10</cp:revision>
  <dcterms:created xsi:type="dcterms:W3CDTF">2021-10-17T12:16:24Z</dcterms:created>
  <dcterms:modified xsi:type="dcterms:W3CDTF">2025-10-16T05:59:23Z</dcterms:modified>
</cp:coreProperties>
</file>