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28" r:id="rId3"/>
    <p:sldMasterId id="2147483739" r:id="rId4"/>
    <p:sldMasterId id="2147483750" r:id="rId5"/>
  </p:sldMasterIdLst>
  <p:notesMasterIdLst>
    <p:notesMasterId r:id="rId22"/>
  </p:notesMasterIdLst>
  <p:sldIdLst>
    <p:sldId id="2653" r:id="rId6"/>
    <p:sldId id="2639" r:id="rId7"/>
    <p:sldId id="2638" r:id="rId8"/>
    <p:sldId id="257" r:id="rId9"/>
    <p:sldId id="2647" r:id="rId10"/>
    <p:sldId id="2649" r:id="rId11"/>
    <p:sldId id="288" r:id="rId12"/>
    <p:sldId id="289" r:id="rId13"/>
    <p:sldId id="308" r:id="rId14"/>
    <p:sldId id="2651" r:id="rId15"/>
    <p:sldId id="2652" r:id="rId16"/>
    <p:sldId id="310" r:id="rId17"/>
    <p:sldId id="302" r:id="rId18"/>
    <p:sldId id="2645" r:id="rId19"/>
    <p:sldId id="2644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11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5032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268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9737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3289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37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3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277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45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565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15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61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54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062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78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131199"/>
            <a:ext cx="7178648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9" y="441609"/>
            <a:ext cx="2275157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05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82880"/>
            <a:ext cx="555498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2" y="182881"/>
            <a:ext cx="1930037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8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0" y="142638"/>
            <a:ext cx="2060513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29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744378" y="422910"/>
            <a:ext cx="7655243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26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3" y="678655"/>
            <a:ext cx="7093375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19" y="182880"/>
            <a:ext cx="2121261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2" y="22861"/>
            <a:ext cx="7074017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1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0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479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687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7" y="5287722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273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7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922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087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6" y="5270509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549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9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6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231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476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365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8" y="4544775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2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4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8379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1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0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0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471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7" y="5287722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9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7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2866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3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6" y="5270509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672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9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6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6168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885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874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8" y="4544775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2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4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0636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41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47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916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86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118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049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327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727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57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549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46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3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6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247650"/>
            <a:ext cx="1071339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4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674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088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047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4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4.jpeg"/><Relationship Id="rId5" Type="http://schemas.openxmlformats.org/officeDocument/2006/relationships/audio" Target="../media/audio2.wav"/><Relationship Id="rId10" Type="http://schemas.openxmlformats.org/officeDocument/2006/relationships/image" Target="../media/image23.wmf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3" y="3822632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2" y="3925821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301708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44972" y="118073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9" y="3301737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146538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769767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7434" y="3112096"/>
            <a:ext cx="2960299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5" y="2878435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82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8795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675775" y="1053707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>
                  <a:solidFill>
                    <a:srgbClr val="FF0066"/>
                  </a:solidFill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Trình bày</a:t>
              </a:r>
              <a:endParaRPr lang="en-US" altLang="zh-CN" sz="4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>
                  <a:solidFill>
                    <a:srgbClr val="FF0066"/>
                  </a:solidFill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Nhận xét</a:t>
              </a:r>
              <a:endParaRPr lang="en-US" altLang="zh-CN" sz="4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83" y="3937624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2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34" y="1974922"/>
            <a:ext cx="3292324" cy="329232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4992624" y="3347825"/>
            <a:ext cx="1269349" cy="53118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trọng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5306353" y="2539957"/>
            <a:ext cx="1300819" cy="46627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6453452" y="1879492"/>
            <a:ext cx="707088" cy="7033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7160540" y="2404600"/>
            <a:ext cx="1320546" cy="4499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7606161" y="3232092"/>
            <a:ext cx="972993" cy="70003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24" y="4157243"/>
            <a:ext cx="1217644" cy="98168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45" y="4265861"/>
            <a:ext cx="1112341" cy="8967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5379671" y="4657694"/>
            <a:ext cx="122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7222350" y="4714256"/>
            <a:ext cx="139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131407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772676" y="2402061"/>
            <a:ext cx="3199966" cy="27605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434" y="4485400"/>
            <a:ext cx="3382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8448" y="2773095"/>
            <a:ext cx="1728216" cy="458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7008" y="2674625"/>
            <a:ext cx="210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7008" y="3136290"/>
            <a:ext cx="1728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07008" y="3609644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94264" y="4059620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1 0.2560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28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278 L -0.11736 0.3067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13281 0.2805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140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1849 0.2236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18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31111 0.1382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8" grpId="0" animBg="1"/>
      <p:bldP spid="49" grpId="0" animBg="1"/>
      <p:bldP spid="50" grpId="0" animBg="1"/>
      <p:bldP spid="51" grpId="0" animBg="1"/>
      <p:bldP spid="4" grpId="0" animBg="1"/>
      <p:bldP spid="5" grpId="0"/>
      <p:bldP spid="7" grpId="0"/>
      <p:bldP spid="8" grpId="0"/>
      <p:bldP spid="9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036102" y="979504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6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885538" y="1409169"/>
            <a:ext cx="7240084" cy="5293383"/>
          </a:xfrm>
          <a:custGeom>
            <a:avLst/>
            <a:gdLst>
              <a:gd name="connsiteX0" fmla="*/ 0 w 7240084"/>
              <a:gd name="connsiteY0" fmla="*/ 882248 h 5293383"/>
              <a:gd name="connsiteX1" fmla="*/ 882248 w 7240084"/>
              <a:gd name="connsiteY1" fmla="*/ 0 h 5293383"/>
              <a:gd name="connsiteX2" fmla="*/ 1375051 w 7240084"/>
              <a:gd name="connsiteY2" fmla="*/ 0 h 5293383"/>
              <a:gd name="connsiteX3" fmla="*/ 1867854 w 7240084"/>
              <a:gd name="connsiteY3" fmla="*/ 0 h 5293383"/>
              <a:gd name="connsiteX4" fmla="*/ 2470169 w 7240084"/>
              <a:gd name="connsiteY4" fmla="*/ 0 h 5293383"/>
              <a:gd name="connsiteX5" fmla="*/ 3072483 w 7240084"/>
              <a:gd name="connsiteY5" fmla="*/ 0 h 5293383"/>
              <a:gd name="connsiteX6" fmla="*/ 3455774 w 7240084"/>
              <a:gd name="connsiteY6" fmla="*/ 0 h 5293383"/>
              <a:gd name="connsiteX7" fmla="*/ 3839066 w 7240084"/>
              <a:gd name="connsiteY7" fmla="*/ 0 h 5293383"/>
              <a:gd name="connsiteX8" fmla="*/ 4222357 w 7240084"/>
              <a:gd name="connsiteY8" fmla="*/ 0 h 5293383"/>
              <a:gd name="connsiteX9" fmla="*/ 4660404 w 7240084"/>
              <a:gd name="connsiteY9" fmla="*/ 0 h 5293383"/>
              <a:gd name="connsiteX10" fmla="*/ 5262718 w 7240084"/>
              <a:gd name="connsiteY10" fmla="*/ 0 h 5293383"/>
              <a:gd name="connsiteX11" fmla="*/ 5646010 w 7240084"/>
              <a:gd name="connsiteY11" fmla="*/ 0 h 5293383"/>
              <a:gd name="connsiteX12" fmla="*/ 6357836 w 7240084"/>
              <a:gd name="connsiteY12" fmla="*/ 0 h 5293383"/>
              <a:gd name="connsiteX13" fmla="*/ 7240084 w 7240084"/>
              <a:gd name="connsiteY13" fmla="*/ 882248 h 5293383"/>
              <a:gd name="connsiteX14" fmla="*/ 7240084 w 7240084"/>
              <a:gd name="connsiteY14" fmla="*/ 1399818 h 5293383"/>
              <a:gd name="connsiteX15" fmla="*/ 7240084 w 7240084"/>
              <a:gd name="connsiteY15" fmla="*/ 1987966 h 5293383"/>
              <a:gd name="connsiteX16" fmla="*/ 7240084 w 7240084"/>
              <a:gd name="connsiteY16" fmla="*/ 2505536 h 5293383"/>
              <a:gd name="connsiteX17" fmla="*/ 7240084 w 7240084"/>
              <a:gd name="connsiteY17" fmla="*/ 3058395 h 5293383"/>
              <a:gd name="connsiteX18" fmla="*/ 7240084 w 7240084"/>
              <a:gd name="connsiteY18" fmla="*/ 3646543 h 5293383"/>
              <a:gd name="connsiteX19" fmla="*/ 7240084 w 7240084"/>
              <a:gd name="connsiteY19" fmla="*/ 4411135 h 5293383"/>
              <a:gd name="connsiteX20" fmla="*/ 6357836 w 7240084"/>
              <a:gd name="connsiteY20" fmla="*/ 5293383 h 5293383"/>
              <a:gd name="connsiteX21" fmla="*/ 5700765 w 7240084"/>
              <a:gd name="connsiteY21" fmla="*/ 5293383 h 5293383"/>
              <a:gd name="connsiteX22" fmla="*/ 5043695 w 7240084"/>
              <a:gd name="connsiteY22" fmla="*/ 5293383 h 5293383"/>
              <a:gd name="connsiteX23" fmla="*/ 4386624 w 7240084"/>
              <a:gd name="connsiteY23" fmla="*/ 5293383 h 5293383"/>
              <a:gd name="connsiteX24" fmla="*/ 3948577 w 7240084"/>
              <a:gd name="connsiteY24" fmla="*/ 5293383 h 5293383"/>
              <a:gd name="connsiteX25" fmla="*/ 3291507 w 7240084"/>
              <a:gd name="connsiteY25" fmla="*/ 5293383 h 5293383"/>
              <a:gd name="connsiteX26" fmla="*/ 2743948 w 7240084"/>
              <a:gd name="connsiteY26" fmla="*/ 5293383 h 5293383"/>
              <a:gd name="connsiteX27" fmla="*/ 2360657 w 7240084"/>
              <a:gd name="connsiteY27" fmla="*/ 5293383 h 5293383"/>
              <a:gd name="connsiteX28" fmla="*/ 1703586 w 7240084"/>
              <a:gd name="connsiteY28" fmla="*/ 5293383 h 5293383"/>
              <a:gd name="connsiteX29" fmla="*/ 882248 w 7240084"/>
              <a:gd name="connsiteY29" fmla="*/ 5293383 h 5293383"/>
              <a:gd name="connsiteX30" fmla="*/ 0 w 7240084"/>
              <a:gd name="connsiteY30" fmla="*/ 4411135 h 5293383"/>
              <a:gd name="connsiteX31" fmla="*/ 0 w 7240084"/>
              <a:gd name="connsiteY31" fmla="*/ 3787698 h 5293383"/>
              <a:gd name="connsiteX32" fmla="*/ 0 w 7240084"/>
              <a:gd name="connsiteY32" fmla="*/ 3164262 h 5293383"/>
              <a:gd name="connsiteX33" fmla="*/ 0 w 7240084"/>
              <a:gd name="connsiteY33" fmla="*/ 2611403 h 5293383"/>
              <a:gd name="connsiteX34" fmla="*/ 0 w 7240084"/>
              <a:gd name="connsiteY34" fmla="*/ 2129121 h 5293383"/>
              <a:gd name="connsiteX35" fmla="*/ 0 w 7240084"/>
              <a:gd name="connsiteY35" fmla="*/ 1646840 h 5293383"/>
              <a:gd name="connsiteX36" fmla="*/ 0 w 7240084"/>
              <a:gd name="connsiteY36" fmla="*/ 882248 h 529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40084" h="5293383" fill="none" extrusionOk="0">
                <a:moveTo>
                  <a:pt x="0" y="882248"/>
                </a:moveTo>
                <a:cubicBezTo>
                  <a:pt x="-127690" y="421612"/>
                  <a:pt x="392771" y="99575"/>
                  <a:pt x="882248" y="0"/>
                </a:cubicBezTo>
                <a:cubicBezTo>
                  <a:pt x="1045396" y="-11033"/>
                  <a:pt x="1173908" y="55175"/>
                  <a:pt x="1375051" y="0"/>
                </a:cubicBezTo>
                <a:cubicBezTo>
                  <a:pt x="1576194" y="-55175"/>
                  <a:pt x="1628661" y="22839"/>
                  <a:pt x="1867854" y="0"/>
                </a:cubicBezTo>
                <a:cubicBezTo>
                  <a:pt x="2107047" y="-22839"/>
                  <a:pt x="2261791" y="70342"/>
                  <a:pt x="2470169" y="0"/>
                </a:cubicBezTo>
                <a:cubicBezTo>
                  <a:pt x="2678548" y="-70342"/>
                  <a:pt x="2838833" y="32585"/>
                  <a:pt x="3072483" y="0"/>
                </a:cubicBezTo>
                <a:cubicBezTo>
                  <a:pt x="3306133" y="-32585"/>
                  <a:pt x="3304319" y="24266"/>
                  <a:pt x="3455774" y="0"/>
                </a:cubicBezTo>
                <a:cubicBezTo>
                  <a:pt x="3607229" y="-24266"/>
                  <a:pt x="3739369" y="6523"/>
                  <a:pt x="3839066" y="0"/>
                </a:cubicBezTo>
                <a:cubicBezTo>
                  <a:pt x="3938763" y="-6523"/>
                  <a:pt x="4108661" y="2990"/>
                  <a:pt x="4222357" y="0"/>
                </a:cubicBezTo>
                <a:cubicBezTo>
                  <a:pt x="4336053" y="-2990"/>
                  <a:pt x="4493236" y="3793"/>
                  <a:pt x="4660404" y="0"/>
                </a:cubicBezTo>
                <a:cubicBezTo>
                  <a:pt x="4827572" y="-3793"/>
                  <a:pt x="5066818" y="44339"/>
                  <a:pt x="5262718" y="0"/>
                </a:cubicBezTo>
                <a:cubicBezTo>
                  <a:pt x="5458618" y="-44339"/>
                  <a:pt x="5556846" y="36664"/>
                  <a:pt x="5646010" y="0"/>
                </a:cubicBezTo>
                <a:cubicBezTo>
                  <a:pt x="5735174" y="-36664"/>
                  <a:pt x="6167642" y="53586"/>
                  <a:pt x="6357836" y="0"/>
                </a:cubicBezTo>
                <a:cubicBezTo>
                  <a:pt x="6888853" y="-2988"/>
                  <a:pt x="7229112" y="309043"/>
                  <a:pt x="7240084" y="882248"/>
                </a:cubicBezTo>
                <a:cubicBezTo>
                  <a:pt x="7297811" y="1047695"/>
                  <a:pt x="7209766" y="1153677"/>
                  <a:pt x="7240084" y="1399818"/>
                </a:cubicBezTo>
                <a:cubicBezTo>
                  <a:pt x="7270402" y="1645959"/>
                  <a:pt x="7195159" y="1859862"/>
                  <a:pt x="7240084" y="1987966"/>
                </a:cubicBezTo>
                <a:cubicBezTo>
                  <a:pt x="7285009" y="2116070"/>
                  <a:pt x="7181091" y="2293079"/>
                  <a:pt x="7240084" y="2505536"/>
                </a:cubicBezTo>
                <a:cubicBezTo>
                  <a:pt x="7299077" y="2717993"/>
                  <a:pt x="7189563" y="2834123"/>
                  <a:pt x="7240084" y="3058395"/>
                </a:cubicBezTo>
                <a:cubicBezTo>
                  <a:pt x="7290605" y="3282667"/>
                  <a:pt x="7200976" y="3444571"/>
                  <a:pt x="7240084" y="3646543"/>
                </a:cubicBezTo>
                <a:cubicBezTo>
                  <a:pt x="7279192" y="3848515"/>
                  <a:pt x="7230358" y="4155700"/>
                  <a:pt x="7240084" y="4411135"/>
                </a:cubicBezTo>
                <a:cubicBezTo>
                  <a:pt x="7230111" y="4918249"/>
                  <a:pt x="6890327" y="5295159"/>
                  <a:pt x="6357836" y="5293383"/>
                </a:cubicBezTo>
                <a:cubicBezTo>
                  <a:pt x="6215648" y="5338605"/>
                  <a:pt x="5943003" y="5292269"/>
                  <a:pt x="5700765" y="5293383"/>
                </a:cubicBezTo>
                <a:cubicBezTo>
                  <a:pt x="5458527" y="5294497"/>
                  <a:pt x="5332312" y="5218793"/>
                  <a:pt x="5043695" y="5293383"/>
                </a:cubicBezTo>
                <a:cubicBezTo>
                  <a:pt x="4755078" y="5367973"/>
                  <a:pt x="4571088" y="5247564"/>
                  <a:pt x="4386624" y="5293383"/>
                </a:cubicBezTo>
                <a:cubicBezTo>
                  <a:pt x="4202160" y="5339202"/>
                  <a:pt x="4089543" y="5280879"/>
                  <a:pt x="3948577" y="5293383"/>
                </a:cubicBezTo>
                <a:cubicBezTo>
                  <a:pt x="3807611" y="5305887"/>
                  <a:pt x="3513715" y="5267397"/>
                  <a:pt x="3291507" y="5293383"/>
                </a:cubicBezTo>
                <a:cubicBezTo>
                  <a:pt x="3069299" y="5319369"/>
                  <a:pt x="2930905" y="5242285"/>
                  <a:pt x="2743948" y="5293383"/>
                </a:cubicBezTo>
                <a:cubicBezTo>
                  <a:pt x="2556991" y="5344481"/>
                  <a:pt x="2551954" y="5278913"/>
                  <a:pt x="2360657" y="5293383"/>
                </a:cubicBezTo>
                <a:cubicBezTo>
                  <a:pt x="2169360" y="5307853"/>
                  <a:pt x="1973940" y="5267056"/>
                  <a:pt x="1703586" y="5293383"/>
                </a:cubicBezTo>
                <a:cubicBezTo>
                  <a:pt x="1433232" y="5319710"/>
                  <a:pt x="1160319" y="5261020"/>
                  <a:pt x="882248" y="5293383"/>
                </a:cubicBezTo>
                <a:cubicBezTo>
                  <a:pt x="288298" y="5259931"/>
                  <a:pt x="26064" y="4904174"/>
                  <a:pt x="0" y="4411135"/>
                </a:cubicBezTo>
                <a:cubicBezTo>
                  <a:pt x="-19229" y="4196855"/>
                  <a:pt x="48205" y="3915725"/>
                  <a:pt x="0" y="3787698"/>
                </a:cubicBezTo>
                <a:cubicBezTo>
                  <a:pt x="-48205" y="3659671"/>
                  <a:pt x="36261" y="3429183"/>
                  <a:pt x="0" y="3164262"/>
                </a:cubicBezTo>
                <a:cubicBezTo>
                  <a:pt x="-36261" y="2899341"/>
                  <a:pt x="22198" y="2883302"/>
                  <a:pt x="0" y="2611403"/>
                </a:cubicBezTo>
                <a:cubicBezTo>
                  <a:pt x="-22198" y="2339504"/>
                  <a:pt x="23246" y="2368637"/>
                  <a:pt x="0" y="2129121"/>
                </a:cubicBezTo>
                <a:cubicBezTo>
                  <a:pt x="-23246" y="1889605"/>
                  <a:pt x="11816" y="1805236"/>
                  <a:pt x="0" y="1646840"/>
                </a:cubicBezTo>
                <a:cubicBezTo>
                  <a:pt x="-11816" y="1488444"/>
                  <a:pt x="31689" y="1170871"/>
                  <a:pt x="0" y="882248"/>
                </a:cubicBezTo>
                <a:close/>
              </a:path>
              <a:path w="7240084" h="5293383" stroke="0" extrusionOk="0">
                <a:moveTo>
                  <a:pt x="0" y="882248"/>
                </a:moveTo>
                <a:cubicBezTo>
                  <a:pt x="-40311" y="383087"/>
                  <a:pt x="493464" y="74962"/>
                  <a:pt x="882248" y="0"/>
                </a:cubicBezTo>
                <a:cubicBezTo>
                  <a:pt x="1017055" y="-9245"/>
                  <a:pt x="1306226" y="8985"/>
                  <a:pt x="1484563" y="0"/>
                </a:cubicBezTo>
                <a:cubicBezTo>
                  <a:pt x="1662900" y="-8985"/>
                  <a:pt x="1810824" y="41905"/>
                  <a:pt x="2086877" y="0"/>
                </a:cubicBezTo>
                <a:cubicBezTo>
                  <a:pt x="2362930" y="-41905"/>
                  <a:pt x="2465591" y="34350"/>
                  <a:pt x="2689192" y="0"/>
                </a:cubicBezTo>
                <a:cubicBezTo>
                  <a:pt x="2912794" y="-34350"/>
                  <a:pt x="3144874" y="13194"/>
                  <a:pt x="3346263" y="0"/>
                </a:cubicBezTo>
                <a:cubicBezTo>
                  <a:pt x="3547652" y="-13194"/>
                  <a:pt x="3662921" y="2276"/>
                  <a:pt x="3784310" y="0"/>
                </a:cubicBezTo>
                <a:cubicBezTo>
                  <a:pt x="3905699" y="-2276"/>
                  <a:pt x="4091207" y="44757"/>
                  <a:pt x="4331868" y="0"/>
                </a:cubicBezTo>
                <a:cubicBezTo>
                  <a:pt x="4572529" y="-44757"/>
                  <a:pt x="4700233" y="11588"/>
                  <a:pt x="4824671" y="0"/>
                </a:cubicBezTo>
                <a:cubicBezTo>
                  <a:pt x="4949109" y="-11588"/>
                  <a:pt x="5108014" y="37452"/>
                  <a:pt x="5262718" y="0"/>
                </a:cubicBezTo>
                <a:cubicBezTo>
                  <a:pt x="5417422" y="-37452"/>
                  <a:pt x="5700212" y="23119"/>
                  <a:pt x="5865033" y="0"/>
                </a:cubicBezTo>
                <a:cubicBezTo>
                  <a:pt x="6029855" y="-23119"/>
                  <a:pt x="6142361" y="37319"/>
                  <a:pt x="6357836" y="0"/>
                </a:cubicBezTo>
                <a:cubicBezTo>
                  <a:pt x="6899200" y="133864"/>
                  <a:pt x="7225597" y="469723"/>
                  <a:pt x="7240084" y="882248"/>
                </a:cubicBezTo>
                <a:cubicBezTo>
                  <a:pt x="7264873" y="1153113"/>
                  <a:pt x="7232274" y="1214269"/>
                  <a:pt x="7240084" y="1540974"/>
                </a:cubicBezTo>
                <a:cubicBezTo>
                  <a:pt x="7247894" y="1867679"/>
                  <a:pt x="7195742" y="1849658"/>
                  <a:pt x="7240084" y="2058544"/>
                </a:cubicBezTo>
                <a:cubicBezTo>
                  <a:pt x="7284426" y="2267430"/>
                  <a:pt x="7228146" y="2484879"/>
                  <a:pt x="7240084" y="2717269"/>
                </a:cubicBezTo>
                <a:cubicBezTo>
                  <a:pt x="7252022" y="2949659"/>
                  <a:pt x="7183997" y="3096285"/>
                  <a:pt x="7240084" y="3375995"/>
                </a:cubicBezTo>
                <a:cubicBezTo>
                  <a:pt x="7296171" y="3655705"/>
                  <a:pt x="7156766" y="4198049"/>
                  <a:pt x="7240084" y="4411135"/>
                </a:cubicBezTo>
                <a:cubicBezTo>
                  <a:pt x="7245838" y="4857795"/>
                  <a:pt x="6866515" y="5344118"/>
                  <a:pt x="6357836" y="5293383"/>
                </a:cubicBezTo>
                <a:cubicBezTo>
                  <a:pt x="6200376" y="5360373"/>
                  <a:pt x="5905130" y="5247751"/>
                  <a:pt x="5755521" y="5293383"/>
                </a:cubicBezTo>
                <a:cubicBezTo>
                  <a:pt x="5605913" y="5339015"/>
                  <a:pt x="5523037" y="5273027"/>
                  <a:pt x="5317474" y="5293383"/>
                </a:cubicBezTo>
                <a:cubicBezTo>
                  <a:pt x="5111911" y="5313739"/>
                  <a:pt x="4992658" y="5272557"/>
                  <a:pt x="4879427" y="5293383"/>
                </a:cubicBezTo>
                <a:cubicBezTo>
                  <a:pt x="4766196" y="5314209"/>
                  <a:pt x="4590460" y="5233173"/>
                  <a:pt x="4331868" y="5293383"/>
                </a:cubicBezTo>
                <a:cubicBezTo>
                  <a:pt x="4073276" y="5353593"/>
                  <a:pt x="3905221" y="5291781"/>
                  <a:pt x="3784310" y="5293383"/>
                </a:cubicBezTo>
                <a:cubicBezTo>
                  <a:pt x="3663399" y="5294985"/>
                  <a:pt x="3498489" y="5248448"/>
                  <a:pt x="3401018" y="5293383"/>
                </a:cubicBezTo>
                <a:cubicBezTo>
                  <a:pt x="3303547" y="5338318"/>
                  <a:pt x="3078951" y="5244932"/>
                  <a:pt x="2962971" y="5293383"/>
                </a:cubicBezTo>
                <a:cubicBezTo>
                  <a:pt x="2846991" y="5341834"/>
                  <a:pt x="2683674" y="5282597"/>
                  <a:pt x="2579680" y="5293383"/>
                </a:cubicBezTo>
                <a:cubicBezTo>
                  <a:pt x="2475686" y="5304169"/>
                  <a:pt x="2248893" y="5278135"/>
                  <a:pt x="2141633" y="5293383"/>
                </a:cubicBezTo>
                <a:cubicBezTo>
                  <a:pt x="2034373" y="5308631"/>
                  <a:pt x="1683149" y="5245199"/>
                  <a:pt x="1539319" y="5293383"/>
                </a:cubicBezTo>
                <a:cubicBezTo>
                  <a:pt x="1395489" y="5341567"/>
                  <a:pt x="1033152" y="5249856"/>
                  <a:pt x="882248" y="5293383"/>
                </a:cubicBezTo>
                <a:cubicBezTo>
                  <a:pt x="485486" y="5228883"/>
                  <a:pt x="28366" y="4879043"/>
                  <a:pt x="0" y="4411135"/>
                </a:cubicBezTo>
                <a:cubicBezTo>
                  <a:pt x="-17909" y="4203602"/>
                  <a:pt x="62825" y="3974915"/>
                  <a:pt x="0" y="3822987"/>
                </a:cubicBezTo>
                <a:cubicBezTo>
                  <a:pt x="-62825" y="3671059"/>
                  <a:pt x="44538" y="3343930"/>
                  <a:pt x="0" y="3164262"/>
                </a:cubicBezTo>
                <a:cubicBezTo>
                  <a:pt x="-44538" y="2984594"/>
                  <a:pt x="38840" y="2823029"/>
                  <a:pt x="0" y="2646692"/>
                </a:cubicBezTo>
                <a:cubicBezTo>
                  <a:pt x="-38840" y="2470355"/>
                  <a:pt x="39605" y="2299654"/>
                  <a:pt x="0" y="2023255"/>
                </a:cubicBezTo>
                <a:cubicBezTo>
                  <a:pt x="-39605" y="1746856"/>
                  <a:pt x="30923" y="1724849"/>
                  <a:pt x="0" y="1505685"/>
                </a:cubicBezTo>
                <a:cubicBezTo>
                  <a:pt x="-30923" y="1286521"/>
                  <a:pt x="74756" y="1090155"/>
                  <a:pt x="0" y="882248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032266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 thì ngắn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ẳng thích rong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ạy vội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 cùng nhau.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2329118" y="1560632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5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96004" y="835845"/>
            <a:ext cx="2415156" cy="1377003"/>
            <a:chOff x="6476999" y="419100"/>
            <a:chExt cx="3943349" cy="2515432"/>
          </a:xfrm>
        </p:grpSpPr>
        <p:sp>
          <p:nvSpPr>
            <p:cNvPr id="21" name="Cloud Callout 20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16081" y="970302"/>
              <a:ext cx="3376613" cy="145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0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ea typeface="字魂105号-简雅黑" panose="00000500000000000000" pitchFamily="2" charset="-122"/>
                  <a:cs typeface="Times New Roman" panose="02020603050405020304" pitchFamily="18" charset="0"/>
                </a:rPr>
                <a:t>THẢO LUẬN NHÓM ĐÔI</a:t>
              </a:r>
              <a:endParaRPr lang="zh-CN" altLang="en-US" sz="20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19866" y="368713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88270" y="293987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89383" y="4382887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71782" y="5478300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71138" y="476779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675775" y="1053707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>
                  <a:solidFill>
                    <a:srgbClr val="FF0066"/>
                  </a:solidFill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Trình bày</a:t>
              </a:r>
              <a:endParaRPr lang="en-US" altLang="zh-CN" sz="4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>
                  <a:solidFill>
                    <a:srgbClr val="FF0066"/>
                  </a:solidFill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Nhận xét</a:t>
              </a:r>
              <a:endParaRPr lang="en-US" altLang="zh-CN" sz="4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83" y="3937624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036102" y="979504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6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885538" y="1409169"/>
            <a:ext cx="7240084" cy="5293383"/>
          </a:xfrm>
          <a:custGeom>
            <a:avLst/>
            <a:gdLst>
              <a:gd name="connsiteX0" fmla="*/ 0 w 7240084"/>
              <a:gd name="connsiteY0" fmla="*/ 882248 h 5293383"/>
              <a:gd name="connsiteX1" fmla="*/ 882248 w 7240084"/>
              <a:gd name="connsiteY1" fmla="*/ 0 h 5293383"/>
              <a:gd name="connsiteX2" fmla="*/ 1375051 w 7240084"/>
              <a:gd name="connsiteY2" fmla="*/ 0 h 5293383"/>
              <a:gd name="connsiteX3" fmla="*/ 1867854 w 7240084"/>
              <a:gd name="connsiteY3" fmla="*/ 0 h 5293383"/>
              <a:gd name="connsiteX4" fmla="*/ 2470169 w 7240084"/>
              <a:gd name="connsiteY4" fmla="*/ 0 h 5293383"/>
              <a:gd name="connsiteX5" fmla="*/ 3072483 w 7240084"/>
              <a:gd name="connsiteY5" fmla="*/ 0 h 5293383"/>
              <a:gd name="connsiteX6" fmla="*/ 3455774 w 7240084"/>
              <a:gd name="connsiteY6" fmla="*/ 0 h 5293383"/>
              <a:gd name="connsiteX7" fmla="*/ 3839066 w 7240084"/>
              <a:gd name="connsiteY7" fmla="*/ 0 h 5293383"/>
              <a:gd name="connsiteX8" fmla="*/ 4222357 w 7240084"/>
              <a:gd name="connsiteY8" fmla="*/ 0 h 5293383"/>
              <a:gd name="connsiteX9" fmla="*/ 4660404 w 7240084"/>
              <a:gd name="connsiteY9" fmla="*/ 0 h 5293383"/>
              <a:gd name="connsiteX10" fmla="*/ 5262718 w 7240084"/>
              <a:gd name="connsiteY10" fmla="*/ 0 h 5293383"/>
              <a:gd name="connsiteX11" fmla="*/ 5646010 w 7240084"/>
              <a:gd name="connsiteY11" fmla="*/ 0 h 5293383"/>
              <a:gd name="connsiteX12" fmla="*/ 6357836 w 7240084"/>
              <a:gd name="connsiteY12" fmla="*/ 0 h 5293383"/>
              <a:gd name="connsiteX13" fmla="*/ 7240084 w 7240084"/>
              <a:gd name="connsiteY13" fmla="*/ 882248 h 5293383"/>
              <a:gd name="connsiteX14" fmla="*/ 7240084 w 7240084"/>
              <a:gd name="connsiteY14" fmla="*/ 1399818 h 5293383"/>
              <a:gd name="connsiteX15" fmla="*/ 7240084 w 7240084"/>
              <a:gd name="connsiteY15" fmla="*/ 1987966 h 5293383"/>
              <a:gd name="connsiteX16" fmla="*/ 7240084 w 7240084"/>
              <a:gd name="connsiteY16" fmla="*/ 2505536 h 5293383"/>
              <a:gd name="connsiteX17" fmla="*/ 7240084 w 7240084"/>
              <a:gd name="connsiteY17" fmla="*/ 3058395 h 5293383"/>
              <a:gd name="connsiteX18" fmla="*/ 7240084 w 7240084"/>
              <a:gd name="connsiteY18" fmla="*/ 3646543 h 5293383"/>
              <a:gd name="connsiteX19" fmla="*/ 7240084 w 7240084"/>
              <a:gd name="connsiteY19" fmla="*/ 4411135 h 5293383"/>
              <a:gd name="connsiteX20" fmla="*/ 6357836 w 7240084"/>
              <a:gd name="connsiteY20" fmla="*/ 5293383 h 5293383"/>
              <a:gd name="connsiteX21" fmla="*/ 5700765 w 7240084"/>
              <a:gd name="connsiteY21" fmla="*/ 5293383 h 5293383"/>
              <a:gd name="connsiteX22" fmla="*/ 5043695 w 7240084"/>
              <a:gd name="connsiteY22" fmla="*/ 5293383 h 5293383"/>
              <a:gd name="connsiteX23" fmla="*/ 4386624 w 7240084"/>
              <a:gd name="connsiteY23" fmla="*/ 5293383 h 5293383"/>
              <a:gd name="connsiteX24" fmla="*/ 3948577 w 7240084"/>
              <a:gd name="connsiteY24" fmla="*/ 5293383 h 5293383"/>
              <a:gd name="connsiteX25" fmla="*/ 3291507 w 7240084"/>
              <a:gd name="connsiteY25" fmla="*/ 5293383 h 5293383"/>
              <a:gd name="connsiteX26" fmla="*/ 2743948 w 7240084"/>
              <a:gd name="connsiteY26" fmla="*/ 5293383 h 5293383"/>
              <a:gd name="connsiteX27" fmla="*/ 2360657 w 7240084"/>
              <a:gd name="connsiteY27" fmla="*/ 5293383 h 5293383"/>
              <a:gd name="connsiteX28" fmla="*/ 1703586 w 7240084"/>
              <a:gd name="connsiteY28" fmla="*/ 5293383 h 5293383"/>
              <a:gd name="connsiteX29" fmla="*/ 882248 w 7240084"/>
              <a:gd name="connsiteY29" fmla="*/ 5293383 h 5293383"/>
              <a:gd name="connsiteX30" fmla="*/ 0 w 7240084"/>
              <a:gd name="connsiteY30" fmla="*/ 4411135 h 5293383"/>
              <a:gd name="connsiteX31" fmla="*/ 0 w 7240084"/>
              <a:gd name="connsiteY31" fmla="*/ 3787698 h 5293383"/>
              <a:gd name="connsiteX32" fmla="*/ 0 w 7240084"/>
              <a:gd name="connsiteY32" fmla="*/ 3164262 h 5293383"/>
              <a:gd name="connsiteX33" fmla="*/ 0 w 7240084"/>
              <a:gd name="connsiteY33" fmla="*/ 2611403 h 5293383"/>
              <a:gd name="connsiteX34" fmla="*/ 0 w 7240084"/>
              <a:gd name="connsiteY34" fmla="*/ 2129121 h 5293383"/>
              <a:gd name="connsiteX35" fmla="*/ 0 w 7240084"/>
              <a:gd name="connsiteY35" fmla="*/ 1646840 h 5293383"/>
              <a:gd name="connsiteX36" fmla="*/ 0 w 7240084"/>
              <a:gd name="connsiteY36" fmla="*/ 882248 h 529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40084" h="5293383" fill="none" extrusionOk="0">
                <a:moveTo>
                  <a:pt x="0" y="882248"/>
                </a:moveTo>
                <a:cubicBezTo>
                  <a:pt x="-127690" y="421612"/>
                  <a:pt x="392771" y="99575"/>
                  <a:pt x="882248" y="0"/>
                </a:cubicBezTo>
                <a:cubicBezTo>
                  <a:pt x="1045396" y="-11033"/>
                  <a:pt x="1173908" y="55175"/>
                  <a:pt x="1375051" y="0"/>
                </a:cubicBezTo>
                <a:cubicBezTo>
                  <a:pt x="1576194" y="-55175"/>
                  <a:pt x="1628661" y="22839"/>
                  <a:pt x="1867854" y="0"/>
                </a:cubicBezTo>
                <a:cubicBezTo>
                  <a:pt x="2107047" y="-22839"/>
                  <a:pt x="2261791" y="70342"/>
                  <a:pt x="2470169" y="0"/>
                </a:cubicBezTo>
                <a:cubicBezTo>
                  <a:pt x="2678548" y="-70342"/>
                  <a:pt x="2838833" y="32585"/>
                  <a:pt x="3072483" y="0"/>
                </a:cubicBezTo>
                <a:cubicBezTo>
                  <a:pt x="3306133" y="-32585"/>
                  <a:pt x="3304319" y="24266"/>
                  <a:pt x="3455774" y="0"/>
                </a:cubicBezTo>
                <a:cubicBezTo>
                  <a:pt x="3607229" y="-24266"/>
                  <a:pt x="3739369" y="6523"/>
                  <a:pt x="3839066" y="0"/>
                </a:cubicBezTo>
                <a:cubicBezTo>
                  <a:pt x="3938763" y="-6523"/>
                  <a:pt x="4108661" y="2990"/>
                  <a:pt x="4222357" y="0"/>
                </a:cubicBezTo>
                <a:cubicBezTo>
                  <a:pt x="4336053" y="-2990"/>
                  <a:pt x="4493236" y="3793"/>
                  <a:pt x="4660404" y="0"/>
                </a:cubicBezTo>
                <a:cubicBezTo>
                  <a:pt x="4827572" y="-3793"/>
                  <a:pt x="5066818" y="44339"/>
                  <a:pt x="5262718" y="0"/>
                </a:cubicBezTo>
                <a:cubicBezTo>
                  <a:pt x="5458618" y="-44339"/>
                  <a:pt x="5556846" y="36664"/>
                  <a:pt x="5646010" y="0"/>
                </a:cubicBezTo>
                <a:cubicBezTo>
                  <a:pt x="5735174" y="-36664"/>
                  <a:pt x="6167642" y="53586"/>
                  <a:pt x="6357836" y="0"/>
                </a:cubicBezTo>
                <a:cubicBezTo>
                  <a:pt x="6888853" y="-2988"/>
                  <a:pt x="7229112" y="309043"/>
                  <a:pt x="7240084" y="882248"/>
                </a:cubicBezTo>
                <a:cubicBezTo>
                  <a:pt x="7297811" y="1047695"/>
                  <a:pt x="7209766" y="1153677"/>
                  <a:pt x="7240084" y="1399818"/>
                </a:cubicBezTo>
                <a:cubicBezTo>
                  <a:pt x="7270402" y="1645959"/>
                  <a:pt x="7195159" y="1859862"/>
                  <a:pt x="7240084" y="1987966"/>
                </a:cubicBezTo>
                <a:cubicBezTo>
                  <a:pt x="7285009" y="2116070"/>
                  <a:pt x="7181091" y="2293079"/>
                  <a:pt x="7240084" y="2505536"/>
                </a:cubicBezTo>
                <a:cubicBezTo>
                  <a:pt x="7299077" y="2717993"/>
                  <a:pt x="7189563" y="2834123"/>
                  <a:pt x="7240084" y="3058395"/>
                </a:cubicBezTo>
                <a:cubicBezTo>
                  <a:pt x="7290605" y="3282667"/>
                  <a:pt x="7200976" y="3444571"/>
                  <a:pt x="7240084" y="3646543"/>
                </a:cubicBezTo>
                <a:cubicBezTo>
                  <a:pt x="7279192" y="3848515"/>
                  <a:pt x="7230358" y="4155700"/>
                  <a:pt x="7240084" y="4411135"/>
                </a:cubicBezTo>
                <a:cubicBezTo>
                  <a:pt x="7230111" y="4918249"/>
                  <a:pt x="6890327" y="5295159"/>
                  <a:pt x="6357836" y="5293383"/>
                </a:cubicBezTo>
                <a:cubicBezTo>
                  <a:pt x="6215648" y="5338605"/>
                  <a:pt x="5943003" y="5292269"/>
                  <a:pt x="5700765" y="5293383"/>
                </a:cubicBezTo>
                <a:cubicBezTo>
                  <a:pt x="5458527" y="5294497"/>
                  <a:pt x="5332312" y="5218793"/>
                  <a:pt x="5043695" y="5293383"/>
                </a:cubicBezTo>
                <a:cubicBezTo>
                  <a:pt x="4755078" y="5367973"/>
                  <a:pt x="4571088" y="5247564"/>
                  <a:pt x="4386624" y="5293383"/>
                </a:cubicBezTo>
                <a:cubicBezTo>
                  <a:pt x="4202160" y="5339202"/>
                  <a:pt x="4089543" y="5280879"/>
                  <a:pt x="3948577" y="5293383"/>
                </a:cubicBezTo>
                <a:cubicBezTo>
                  <a:pt x="3807611" y="5305887"/>
                  <a:pt x="3513715" y="5267397"/>
                  <a:pt x="3291507" y="5293383"/>
                </a:cubicBezTo>
                <a:cubicBezTo>
                  <a:pt x="3069299" y="5319369"/>
                  <a:pt x="2930905" y="5242285"/>
                  <a:pt x="2743948" y="5293383"/>
                </a:cubicBezTo>
                <a:cubicBezTo>
                  <a:pt x="2556991" y="5344481"/>
                  <a:pt x="2551954" y="5278913"/>
                  <a:pt x="2360657" y="5293383"/>
                </a:cubicBezTo>
                <a:cubicBezTo>
                  <a:pt x="2169360" y="5307853"/>
                  <a:pt x="1973940" y="5267056"/>
                  <a:pt x="1703586" y="5293383"/>
                </a:cubicBezTo>
                <a:cubicBezTo>
                  <a:pt x="1433232" y="5319710"/>
                  <a:pt x="1160319" y="5261020"/>
                  <a:pt x="882248" y="5293383"/>
                </a:cubicBezTo>
                <a:cubicBezTo>
                  <a:pt x="288298" y="5259931"/>
                  <a:pt x="26064" y="4904174"/>
                  <a:pt x="0" y="4411135"/>
                </a:cubicBezTo>
                <a:cubicBezTo>
                  <a:pt x="-19229" y="4196855"/>
                  <a:pt x="48205" y="3915725"/>
                  <a:pt x="0" y="3787698"/>
                </a:cubicBezTo>
                <a:cubicBezTo>
                  <a:pt x="-48205" y="3659671"/>
                  <a:pt x="36261" y="3429183"/>
                  <a:pt x="0" y="3164262"/>
                </a:cubicBezTo>
                <a:cubicBezTo>
                  <a:pt x="-36261" y="2899341"/>
                  <a:pt x="22198" y="2883302"/>
                  <a:pt x="0" y="2611403"/>
                </a:cubicBezTo>
                <a:cubicBezTo>
                  <a:pt x="-22198" y="2339504"/>
                  <a:pt x="23246" y="2368637"/>
                  <a:pt x="0" y="2129121"/>
                </a:cubicBezTo>
                <a:cubicBezTo>
                  <a:pt x="-23246" y="1889605"/>
                  <a:pt x="11816" y="1805236"/>
                  <a:pt x="0" y="1646840"/>
                </a:cubicBezTo>
                <a:cubicBezTo>
                  <a:pt x="-11816" y="1488444"/>
                  <a:pt x="31689" y="1170871"/>
                  <a:pt x="0" y="882248"/>
                </a:cubicBezTo>
                <a:close/>
              </a:path>
              <a:path w="7240084" h="5293383" stroke="0" extrusionOk="0">
                <a:moveTo>
                  <a:pt x="0" y="882248"/>
                </a:moveTo>
                <a:cubicBezTo>
                  <a:pt x="-40311" y="383087"/>
                  <a:pt x="493464" y="74962"/>
                  <a:pt x="882248" y="0"/>
                </a:cubicBezTo>
                <a:cubicBezTo>
                  <a:pt x="1017055" y="-9245"/>
                  <a:pt x="1306226" y="8985"/>
                  <a:pt x="1484563" y="0"/>
                </a:cubicBezTo>
                <a:cubicBezTo>
                  <a:pt x="1662900" y="-8985"/>
                  <a:pt x="1810824" y="41905"/>
                  <a:pt x="2086877" y="0"/>
                </a:cubicBezTo>
                <a:cubicBezTo>
                  <a:pt x="2362930" y="-41905"/>
                  <a:pt x="2465591" y="34350"/>
                  <a:pt x="2689192" y="0"/>
                </a:cubicBezTo>
                <a:cubicBezTo>
                  <a:pt x="2912794" y="-34350"/>
                  <a:pt x="3144874" y="13194"/>
                  <a:pt x="3346263" y="0"/>
                </a:cubicBezTo>
                <a:cubicBezTo>
                  <a:pt x="3547652" y="-13194"/>
                  <a:pt x="3662921" y="2276"/>
                  <a:pt x="3784310" y="0"/>
                </a:cubicBezTo>
                <a:cubicBezTo>
                  <a:pt x="3905699" y="-2276"/>
                  <a:pt x="4091207" y="44757"/>
                  <a:pt x="4331868" y="0"/>
                </a:cubicBezTo>
                <a:cubicBezTo>
                  <a:pt x="4572529" y="-44757"/>
                  <a:pt x="4700233" y="11588"/>
                  <a:pt x="4824671" y="0"/>
                </a:cubicBezTo>
                <a:cubicBezTo>
                  <a:pt x="4949109" y="-11588"/>
                  <a:pt x="5108014" y="37452"/>
                  <a:pt x="5262718" y="0"/>
                </a:cubicBezTo>
                <a:cubicBezTo>
                  <a:pt x="5417422" y="-37452"/>
                  <a:pt x="5700212" y="23119"/>
                  <a:pt x="5865033" y="0"/>
                </a:cubicBezTo>
                <a:cubicBezTo>
                  <a:pt x="6029855" y="-23119"/>
                  <a:pt x="6142361" y="37319"/>
                  <a:pt x="6357836" y="0"/>
                </a:cubicBezTo>
                <a:cubicBezTo>
                  <a:pt x="6899200" y="133864"/>
                  <a:pt x="7225597" y="469723"/>
                  <a:pt x="7240084" y="882248"/>
                </a:cubicBezTo>
                <a:cubicBezTo>
                  <a:pt x="7264873" y="1153113"/>
                  <a:pt x="7232274" y="1214269"/>
                  <a:pt x="7240084" y="1540974"/>
                </a:cubicBezTo>
                <a:cubicBezTo>
                  <a:pt x="7247894" y="1867679"/>
                  <a:pt x="7195742" y="1849658"/>
                  <a:pt x="7240084" y="2058544"/>
                </a:cubicBezTo>
                <a:cubicBezTo>
                  <a:pt x="7284426" y="2267430"/>
                  <a:pt x="7228146" y="2484879"/>
                  <a:pt x="7240084" y="2717269"/>
                </a:cubicBezTo>
                <a:cubicBezTo>
                  <a:pt x="7252022" y="2949659"/>
                  <a:pt x="7183997" y="3096285"/>
                  <a:pt x="7240084" y="3375995"/>
                </a:cubicBezTo>
                <a:cubicBezTo>
                  <a:pt x="7296171" y="3655705"/>
                  <a:pt x="7156766" y="4198049"/>
                  <a:pt x="7240084" y="4411135"/>
                </a:cubicBezTo>
                <a:cubicBezTo>
                  <a:pt x="7245838" y="4857795"/>
                  <a:pt x="6866515" y="5344118"/>
                  <a:pt x="6357836" y="5293383"/>
                </a:cubicBezTo>
                <a:cubicBezTo>
                  <a:pt x="6200376" y="5360373"/>
                  <a:pt x="5905130" y="5247751"/>
                  <a:pt x="5755521" y="5293383"/>
                </a:cubicBezTo>
                <a:cubicBezTo>
                  <a:pt x="5605913" y="5339015"/>
                  <a:pt x="5523037" y="5273027"/>
                  <a:pt x="5317474" y="5293383"/>
                </a:cubicBezTo>
                <a:cubicBezTo>
                  <a:pt x="5111911" y="5313739"/>
                  <a:pt x="4992658" y="5272557"/>
                  <a:pt x="4879427" y="5293383"/>
                </a:cubicBezTo>
                <a:cubicBezTo>
                  <a:pt x="4766196" y="5314209"/>
                  <a:pt x="4590460" y="5233173"/>
                  <a:pt x="4331868" y="5293383"/>
                </a:cubicBezTo>
                <a:cubicBezTo>
                  <a:pt x="4073276" y="5353593"/>
                  <a:pt x="3905221" y="5291781"/>
                  <a:pt x="3784310" y="5293383"/>
                </a:cubicBezTo>
                <a:cubicBezTo>
                  <a:pt x="3663399" y="5294985"/>
                  <a:pt x="3498489" y="5248448"/>
                  <a:pt x="3401018" y="5293383"/>
                </a:cubicBezTo>
                <a:cubicBezTo>
                  <a:pt x="3303547" y="5338318"/>
                  <a:pt x="3078951" y="5244932"/>
                  <a:pt x="2962971" y="5293383"/>
                </a:cubicBezTo>
                <a:cubicBezTo>
                  <a:pt x="2846991" y="5341834"/>
                  <a:pt x="2683674" y="5282597"/>
                  <a:pt x="2579680" y="5293383"/>
                </a:cubicBezTo>
                <a:cubicBezTo>
                  <a:pt x="2475686" y="5304169"/>
                  <a:pt x="2248893" y="5278135"/>
                  <a:pt x="2141633" y="5293383"/>
                </a:cubicBezTo>
                <a:cubicBezTo>
                  <a:pt x="2034373" y="5308631"/>
                  <a:pt x="1683149" y="5245199"/>
                  <a:pt x="1539319" y="5293383"/>
                </a:cubicBezTo>
                <a:cubicBezTo>
                  <a:pt x="1395489" y="5341567"/>
                  <a:pt x="1033152" y="5249856"/>
                  <a:pt x="882248" y="5293383"/>
                </a:cubicBezTo>
                <a:cubicBezTo>
                  <a:pt x="485486" y="5228883"/>
                  <a:pt x="28366" y="4879043"/>
                  <a:pt x="0" y="4411135"/>
                </a:cubicBezTo>
                <a:cubicBezTo>
                  <a:pt x="-17909" y="4203602"/>
                  <a:pt x="62825" y="3974915"/>
                  <a:pt x="0" y="3822987"/>
                </a:cubicBezTo>
                <a:cubicBezTo>
                  <a:pt x="-62825" y="3671059"/>
                  <a:pt x="44538" y="3343930"/>
                  <a:pt x="0" y="3164262"/>
                </a:cubicBezTo>
                <a:cubicBezTo>
                  <a:pt x="-44538" y="2984594"/>
                  <a:pt x="38840" y="2823029"/>
                  <a:pt x="0" y="2646692"/>
                </a:cubicBezTo>
                <a:cubicBezTo>
                  <a:pt x="-38840" y="2470355"/>
                  <a:pt x="39605" y="2299654"/>
                  <a:pt x="0" y="2023255"/>
                </a:cubicBezTo>
                <a:cubicBezTo>
                  <a:pt x="-39605" y="1746856"/>
                  <a:pt x="30923" y="1724849"/>
                  <a:pt x="0" y="1505685"/>
                </a:cubicBezTo>
                <a:cubicBezTo>
                  <a:pt x="-30923" y="1286521"/>
                  <a:pt x="74756" y="1090155"/>
                  <a:pt x="0" y="882248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032266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 thì ngắn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ẳng thích rong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ạy vội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ường cùng nhau.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i="1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2329118" y="1560632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5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45499" y="3671526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27100" y="2944404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32786" y="440482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07714" y="476325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35660" y="551182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596" y="3743275"/>
            <a:ext cx="286537" cy="298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178" y="3653126"/>
            <a:ext cx="286537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79525" y="201447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 lại cho người thân nghe câu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 mọc ở đằng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 tây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 có thể thử làm vài câu thơ về mặt trời.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5" y="4050158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9398" y="955434"/>
            <a:ext cx="7778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</a:rPr>
              <a:t>Định hướng học tập tiếp theo.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36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82880" y="-75472"/>
            <a:ext cx="9326880" cy="488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39579" y="-1056695"/>
            <a:ext cx="479055" cy="589744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6897" y="1642764"/>
            <a:ext cx="8847325" cy="327549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439579" y="891743"/>
            <a:ext cx="1736575" cy="6624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043579" y="3445658"/>
            <a:ext cx="3814064" cy="89751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694" y="1867839"/>
            <a:ext cx="87965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Xem 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143" y="-10143"/>
            <a:ext cx="792188" cy="11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050" name="Picture 2" descr="Vầng trăng trong đêm tối cuộc đời - Trí Thức VN">
            <a:extLst>
              <a:ext uri="{FF2B5EF4-FFF2-40B4-BE49-F238E27FC236}">
                <a16:creationId xmlns:a16="http://schemas.microsoft.com/office/drawing/2014/main" id="{4954E1B2-FC14-4B2D-B258-26F6C410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1" y="2586798"/>
            <a:ext cx="3012808" cy="21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3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1371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4180B-B133-4159-BD2D-126ADE3F8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509" y="2878354"/>
            <a:ext cx="682176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40592-8504-4B40-BCCA-C0648F3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631" y="2602192"/>
            <a:ext cx="7376799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37"/>
          <p:cNvGrpSpPr/>
          <p:nvPr/>
        </p:nvGrpSpPr>
        <p:grpSpPr>
          <a:xfrm>
            <a:off x="8204881" y="1784914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7BA50045-DB5F-49E2-BB0A-E7E1BEC7CF1F}"/>
              </a:ext>
            </a:extLst>
          </p:cNvPr>
          <p:cNvSpPr/>
          <p:nvPr/>
        </p:nvSpPr>
        <p:spPr>
          <a:xfrm>
            <a:off x="559768" y="1872379"/>
            <a:ext cx="7993856" cy="39294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172C4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Google Shape;879;p39"/>
          <p:cNvSpPr txBox="1">
            <a:spLocks noGrp="1"/>
          </p:cNvSpPr>
          <p:nvPr>
            <p:ph type="title" idx="4294967295"/>
          </p:nvPr>
        </p:nvSpPr>
        <p:spPr>
          <a:xfrm>
            <a:off x="454480" y="924956"/>
            <a:ext cx="872515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. Nghe - viết: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Thư viện 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(từ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Đây là thư viện của các em 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hãy mang đến đây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83106" y="2512986"/>
            <a:ext cx="7221775" cy="2923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30000"/>
              </a:lnSpc>
              <a:spcAft>
                <a:spcPts val="500"/>
              </a:spcAft>
              <a:defRPr/>
            </a:pPr>
            <a:r>
              <a:rPr lang="vi-VN" sz="2400" dirty="0">
                <a:solidFill>
                  <a:srgbClr val="4472C4">
                    <a:lumMod val="1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685422" y="1989766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55296" y="5959314"/>
            <a:ext cx="7323520" cy="701979"/>
            <a:chOff x="5072144" y="5022095"/>
            <a:chExt cx="9342437" cy="701979"/>
          </a:xfrm>
        </p:grpSpPr>
        <p:sp>
          <p:nvSpPr>
            <p:cNvPr id="12" name="Rounded Rectangle 11"/>
            <p:cNvSpPr/>
            <p:nvPr/>
          </p:nvSpPr>
          <p:spPr>
            <a:xfrm>
              <a:off x="6290812" y="5022095"/>
              <a:ext cx="6858890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72144" y="5111474"/>
              <a:ext cx="93424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rgbClr val="FF670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1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0" grpId="0"/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á heo định vị bút cầm tay cho bé - 👉 👉👉 5 nguyên tắc khi hướng dẫn trẻ  tập viết. ♥ Nguyên tắc 1: Cầm bút đúng cách - Cầm bút"/>
          <p:cNvSpPr>
            <a:spLocks noChangeAspect="1" noChangeArrowheads="1"/>
          </p:cNvSpPr>
          <p:nvPr/>
        </p:nvSpPr>
        <p:spPr bwMode="auto">
          <a:xfrm>
            <a:off x="155575" y="7127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108" name="Picture 12" descr="Cách cầm bút, tư thế ngồi viết đúng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1234"/>
          <a:stretch/>
        </p:blipFill>
        <p:spPr bwMode="auto">
          <a:xfrm>
            <a:off x="10886" y="867908"/>
            <a:ext cx="9133114" cy="51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3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5714435" y="2643624"/>
            <a:ext cx="3228397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40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40" y="4741479"/>
            <a:ext cx="1761496" cy="12403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5656" y="2434993"/>
            <a:ext cx="5341328" cy="1760378"/>
            <a:chOff x="1147864" y="2761593"/>
            <a:chExt cx="5322817" cy="164671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4683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Tiêu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đánh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giá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fi-FI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1. Sai không quá </a:t>
              </a:r>
              <a:r>
                <a:rPr lang="fi-FI" sz="2400" b="1" dirty="0">
                  <a:solidFill>
                    <a:srgbClr val="142436"/>
                  </a:solidFill>
                  <a:latin typeface="Arial" panose="020B0604020202020204" pitchFamily="34" charset="0"/>
                </a:rPr>
                <a:t>5 lỗi </a:t>
              </a: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Chữ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viết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rõ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ràng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sạch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đẹp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3.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bày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thức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5D4EC214-A32B-44C1-85C7-06F5C99DA327}"/>
              </a:ext>
            </a:extLst>
          </p:cNvPr>
          <p:cNvSpPr/>
          <p:nvPr/>
        </p:nvSpPr>
        <p:spPr>
          <a:xfrm>
            <a:off x="3098733" y="518395"/>
            <a:ext cx="3394506" cy="1345496"/>
          </a:xfrm>
          <a:custGeom>
            <a:avLst/>
            <a:gdLst>
              <a:gd name="connsiteX0" fmla="*/ 0 w 3394506"/>
              <a:gd name="connsiteY0" fmla="*/ 224254 h 1345496"/>
              <a:gd name="connsiteX1" fmla="*/ 224254 w 3394506"/>
              <a:gd name="connsiteY1" fmla="*/ 0 h 1345496"/>
              <a:gd name="connsiteX2" fmla="*/ 872374 w 3394506"/>
              <a:gd name="connsiteY2" fmla="*/ 0 h 1345496"/>
              <a:gd name="connsiteX3" fmla="*/ 1461573 w 3394506"/>
              <a:gd name="connsiteY3" fmla="*/ 0 h 1345496"/>
              <a:gd name="connsiteX4" fmla="*/ 2050773 w 3394506"/>
              <a:gd name="connsiteY4" fmla="*/ 0 h 1345496"/>
              <a:gd name="connsiteX5" fmla="*/ 2551592 w 3394506"/>
              <a:gd name="connsiteY5" fmla="*/ 0 h 1345496"/>
              <a:gd name="connsiteX6" fmla="*/ 3170252 w 3394506"/>
              <a:gd name="connsiteY6" fmla="*/ 0 h 1345496"/>
              <a:gd name="connsiteX7" fmla="*/ 3394506 w 3394506"/>
              <a:gd name="connsiteY7" fmla="*/ 224254 h 1345496"/>
              <a:gd name="connsiteX8" fmla="*/ 3394506 w 3394506"/>
              <a:gd name="connsiteY8" fmla="*/ 681718 h 1345496"/>
              <a:gd name="connsiteX9" fmla="*/ 3394506 w 3394506"/>
              <a:gd name="connsiteY9" fmla="*/ 1121242 h 1345496"/>
              <a:gd name="connsiteX10" fmla="*/ 3170252 w 3394506"/>
              <a:gd name="connsiteY10" fmla="*/ 1345496 h 1345496"/>
              <a:gd name="connsiteX11" fmla="*/ 2581052 w 3394506"/>
              <a:gd name="connsiteY11" fmla="*/ 1345496 h 1345496"/>
              <a:gd name="connsiteX12" fmla="*/ 1932933 w 3394506"/>
              <a:gd name="connsiteY12" fmla="*/ 1345496 h 1345496"/>
              <a:gd name="connsiteX13" fmla="*/ 1402653 w 3394506"/>
              <a:gd name="connsiteY13" fmla="*/ 1345496 h 1345496"/>
              <a:gd name="connsiteX14" fmla="*/ 783994 w 3394506"/>
              <a:gd name="connsiteY14" fmla="*/ 1345496 h 1345496"/>
              <a:gd name="connsiteX15" fmla="*/ 224254 w 3394506"/>
              <a:gd name="connsiteY15" fmla="*/ 1345496 h 1345496"/>
              <a:gd name="connsiteX16" fmla="*/ 0 w 3394506"/>
              <a:gd name="connsiteY16" fmla="*/ 1121242 h 1345496"/>
              <a:gd name="connsiteX17" fmla="*/ 0 w 3394506"/>
              <a:gd name="connsiteY17" fmla="*/ 672748 h 1345496"/>
              <a:gd name="connsiteX18" fmla="*/ 0 w 3394506"/>
              <a:gd name="connsiteY18" fmla="*/ 224254 h 134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94506" h="1345496" fill="none" extrusionOk="0">
                <a:moveTo>
                  <a:pt x="0" y="224254"/>
                </a:moveTo>
                <a:cubicBezTo>
                  <a:pt x="15937" y="116625"/>
                  <a:pt x="122935" y="23154"/>
                  <a:pt x="224254" y="0"/>
                </a:cubicBezTo>
                <a:cubicBezTo>
                  <a:pt x="439457" y="-12042"/>
                  <a:pt x="668646" y="20643"/>
                  <a:pt x="872374" y="0"/>
                </a:cubicBezTo>
                <a:cubicBezTo>
                  <a:pt x="1076102" y="-20643"/>
                  <a:pt x="1210495" y="30771"/>
                  <a:pt x="1461573" y="0"/>
                </a:cubicBezTo>
                <a:cubicBezTo>
                  <a:pt x="1712651" y="-30771"/>
                  <a:pt x="1804108" y="17819"/>
                  <a:pt x="2050773" y="0"/>
                </a:cubicBezTo>
                <a:cubicBezTo>
                  <a:pt x="2297438" y="-17819"/>
                  <a:pt x="2320030" y="51795"/>
                  <a:pt x="2551592" y="0"/>
                </a:cubicBezTo>
                <a:cubicBezTo>
                  <a:pt x="2783154" y="-51795"/>
                  <a:pt x="2920332" y="50249"/>
                  <a:pt x="3170252" y="0"/>
                </a:cubicBezTo>
                <a:cubicBezTo>
                  <a:pt x="3271032" y="12080"/>
                  <a:pt x="3412607" y="75060"/>
                  <a:pt x="3394506" y="224254"/>
                </a:cubicBezTo>
                <a:cubicBezTo>
                  <a:pt x="3448932" y="450131"/>
                  <a:pt x="3359356" y="556388"/>
                  <a:pt x="3394506" y="681718"/>
                </a:cubicBezTo>
                <a:cubicBezTo>
                  <a:pt x="3429656" y="807048"/>
                  <a:pt x="3385314" y="910314"/>
                  <a:pt x="3394506" y="1121242"/>
                </a:cubicBezTo>
                <a:cubicBezTo>
                  <a:pt x="3419059" y="1227593"/>
                  <a:pt x="3317517" y="1329530"/>
                  <a:pt x="3170252" y="1345496"/>
                </a:cubicBezTo>
                <a:cubicBezTo>
                  <a:pt x="2881862" y="1375129"/>
                  <a:pt x="2853675" y="1287731"/>
                  <a:pt x="2581052" y="1345496"/>
                </a:cubicBezTo>
                <a:cubicBezTo>
                  <a:pt x="2308429" y="1403261"/>
                  <a:pt x="2152108" y="1291120"/>
                  <a:pt x="1932933" y="1345496"/>
                </a:cubicBezTo>
                <a:cubicBezTo>
                  <a:pt x="1713758" y="1399872"/>
                  <a:pt x="1598935" y="1295111"/>
                  <a:pt x="1402653" y="1345496"/>
                </a:cubicBezTo>
                <a:cubicBezTo>
                  <a:pt x="1206371" y="1395881"/>
                  <a:pt x="981283" y="1323309"/>
                  <a:pt x="783994" y="1345496"/>
                </a:cubicBezTo>
                <a:cubicBezTo>
                  <a:pt x="586705" y="1367683"/>
                  <a:pt x="372999" y="1279855"/>
                  <a:pt x="224254" y="1345496"/>
                </a:cubicBezTo>
                <a:cubicBezTo>
                  <a:pt x="119016" y="1323946"/>
                  <a:pt x="6952" y="1251428"/>
                  <a:pt x="0" y="1121242"/>
                </a:cubicBezTo>
                <a:cubicBezTo>
                  <a:pt x="-20364" y="927998"/>
                  <a:pt x="34811" y="882251"/>
                  <a:pt x="0" y="672748"/>
                </a:cubicBezTo>
                <a:cubicBezTo>
                  <a:pt x="-34811" y="463245"/>
                  <a:pt x="49076" y="416326"/>
                  <a:pt x="0" y="224254"/>
                </a:cubicBezTo>
                <a:close/>
              </a:path>
              <a:path w="3394506" h="1345496" stroke="0" extrusionOk="0">
                <a:moveTo>
                  <a:pt x="0" y="224254"/>
                </a:moveTo>
                <a:cubicBezTo>
                  <a:pt x="-28525" y="91975"/>
                  <a:pt x="105172" y="3631"/>
                  <a:pt x="224254" y="0"/>
                </a:cubicBezTo>
                <a:cubicBezTo>
                  <a:pt x="506140" y="-7939"/>
                  <a:pt x="658635" y="11958"/>
                  <a:pt x="842914" y="0"/>
                </a:cubicBezTo>
                <a:cubicBezTo>
                  <a:pt x="1027193" y="-11958"/>
                  <a:pt x="1294844" y="64665"/>
                  <a:pt x="1461573" y="0"/>
                </a:cubicBezTo>
                <a:cubicBezTo>
                  <a:pt x="1628302" y="-64665"/>
                  <a:pt x="1944184" y="26030"/>
                  <a:pt x="2080233" y="0"/>
                </a:cubicBezTo>
                <a:cubicBezTo>
                  <a:pt x="2216282" y="-26030"/>
                  <a:pt x="2864258" y="107305"/>
                  <a:pt x="3170252" y="0"/>
                </a:cubicBezTo>
                <a:cubicBezTo>
                  <a:pt x="3283402" y="-2540"/>
                  <a:pt x="3429480" y="91158"/>
                  <a:pt x="3394506" y="224254"/>
                </a:cubicBezTo>
                <a:cubicBezTo>
                  <a:pt x="3432210" y="379932"/>
                  <a:pt x="3365892" y="526163"/>
                  <a:pt x="3394506" y="663778"/>
                </a:cubicBezTo>
                <a:cubicBezTo>
                  <a:pt x="3423120" y="801393"/>
                  <a:pt x="3370184" y="967179"/>
                  <a:pt x="3394506" y="1121242"/>
                </a:cubicBezTo>
                <a:cubicBezTo>
                  <a:pt x="3397284" y="1236834"/>
                  <a:pt x="3280708" y="1352078"/>
                  <a:pt x="3170252" y="1345496"/>
                </a:cubicBezTo>
                <a:cubicBezTo>
                  <a:pt x="2968833" y="1395267"/>
                  <a:pt x="2846552" y="1310977"/>
                  <a:pt x="2669432" y="1345496"/>
                </a:cubicBezTo>
                <a:cubicBezTo>
                  <a:pt x="2492312" y="1380015"/>
                  <a:pt x="2339440" y="1296563"/>
                  <a:pt x="2050773" y="1345496"/>
                </a:cubicBezTo>
                <a:cubicBezTo>
                  <a:pt x="1762106" y="1394429"/>
                  <a:pt x="1673400" y="1335910"/>
                  <a:pt x="1520493" y="1345496"/>
                </a:cubicBezTo>
                <a:cubicBezTo>
                  <a:pt x="1367586" y="1355082"/>
                  <a:pt x="1150677" y="1333857"/>
                  <a:pt x="990213" y="1345496"/>
                </a:cubicBezTo>
                <a:cubicBezTo>
                  <a:pt x="829749" y="1357135"/>
                  <a:pt x="401460" y="1289409"/>
                  <a:pt x="224254" y="1345496"/>
                </a:cubicBezTo>
                <a:cubicBezTo>
                  <a:pt x="90199" y="1352482"/>
                  <a:pt x="14978" y="1213572"/>
                  <a:pt x="0" y="1121242"/>
                </a:cubicBezTo>
                <a:cubicBezTo>
                  <a:pt x="-32597" y="918108"/>
                  <a:pt x="45593" y="848685"/>
                  <a:pt x="0" y="672748"/>
                </a:cubicBezTo>
                <a:cubicBezTo>
                  <a:pt x="-45593" y="496811"/>
                  <a:pt x="31713" y="366975"/>
                  <a:pt x="0" y="224254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1795" y="538847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viết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2768" y="1034671"/>
            <a:ext cx="2135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3072384" y="2908554"/>
            <a:ext cx="624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</a:t>
            </a: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94" y="1056316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2013347" y="4283652"/>
            <a:ext cx="1704975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2055029" y="3002593"/>
            <a:ext cx="1790699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3554016" y="2206437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5135118" y="2282171"/>
            <a:ext cx="1792387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5887465" y="3664731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91" y="5234106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94" y="5272161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2516410" y="5847248"/>
            <a:ext cx="122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5771427" y="5895424"/>
            <a:ext cx="143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5" y="3416930"/>
            <a:ext cx="1510152" cy="150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0" y="131407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9367" y="1082758"/>
            <a:ext cx="2415156" cy="1600732"/>
            <a:chOff x="6476999" y="419100"/>
            <a:chExt cx="3943349" cy="2515432"/>
          </a:xfrm>
        </p:grpSpPr>
        <p:sp>
          <p:nvSpPr>
            <p:cNvPr id="22" name="Cloud Callout 21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29428"/>
                <a:gd name="adj2" fmla="val 113712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16081" y="970301"/>
              <a:ext cx="3376613" cy="153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4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ea typeface="字魂105号-简雅黑" panose="00000500000000000000" pitchFamily="2" charset="-122"/>
                  <a:cs typeface="Times New Roman" panose="02020603050405020304" pitchFamily="18" charset="0"/>
                </a:rPr>
                <a:t>THẢO LUẬN NHÓM ĐÔI</a:t>
              </a:r>
              <a:endParaRPr lang="zh-CN" altLang="en-US" sz="2400" dirty="0">
                <a:ln w="19050">
                  <a:solidFill>
                    <a:srgbClr val="FF2F64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523</Words>
  <Application>Microsoft Office PowerPoint</Application>
  <PresentationFormat>On-screen Show (4:3)</PresentationFormat>
  <Paragraphs>122</Paragraphs>
  <Slides>16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Arial</vt:lpstr>
      <vt:lpstr>Arial-Rounded</vt:lpstr>
      <vt:lpstr>Bebas Neue</vt:lpstr>
      <vt:lpstr>Bungee</vt:lpstr>
      <vt:lpstr>Calibri</vt:lpstr>
      <vt:lpstr>Calibri Light</vt:lpstr>
      <vt:lpstr>Gloria Hallelujah</vt:lpstr>
      <vt:lpstr>Jura</vt:lpstr>
      <vt:lpstr>Jura Medium</vt:lpstr>
      <vt:lpstr>Roboto Condensed Light</vt:lpstr>
      <vt:lpstr>Times New Roman</vt:lpstr>
      <vt:lpstr>字魂70号-灵悦黑体</vt:lpstr>
      <vt:lpstr>1_Tema de Office</vt:lpstr>
      <vt:lpstr>千图网海量PPT模板www.58pic.com​​</vt:lpstr>
      <vt:lpstr>1_World Animal Day by Slidesgo</vt:lpstr>
      <vt:lpstr>2_World Animal Day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1. Nghe - viết: Thư viện (từ Đây là thư viện của các em đến hãy mang đến đây).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37</cp:revision>
  <dcterms:created xsi:type="dcterms:W3CDTF">2022-06-27T10:50:26Z</dcterms:created>
  <dcterms:modified xsi:type="dcterms:W3CDTF">2025-10-27T05:36:42Z</dcterms:modified>
</cp:coreProperties>
</file>