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24" r:id="rId2"/>
    <p:sldId id="325" r:id="rId3"/>
    <p:sldId id="297" r:id="rId4"/>
    <p:sldId id="298" r:id="rId5"/>
    <p:sldId id="299" r:id="rId6"/>
    <p:sldId id="301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Nunito Black" pitchFamily="2" charset="0"/>
      <p:bold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Sigmar On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184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CE53E-E608-4552-B4E3-99B6EEC2AA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4EF8-5F51-4FF4-9343-DAB1A922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41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0EB4-DFA1-FD37-A277-1BAAB13A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CC714-16C5-BDC3-1396-9FE9ACC06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300-585D-08C3-6262-48455C03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CCC1-DC81-10D7-D9E7-5126604F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CBC5-96B5-0DEF-7DB3-E71C6A41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125-BFAD-4D3D-7EB7-BCFAECD2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D2C89-6DBD-94DA-2997-3BC9A5F5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0632-85A4-EB03-8EAF-7DAB06D0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9BA0-A841-FE14-0840-C0C1F9FB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4951-6912-4E6B-41E5-8389646E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46E98-903B-0134-4795-F6FF28CB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DE01-9C59-CDE5-A11C-877DC1B9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A6776-75D3-94A0-E639-FE14C549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44CF-991B-E87E-B452-38715160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A656-CCDC-B9F4-C428-42F98BAB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2031-5912-18BB-FBC6-7FC39CF7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47A6-8BD5-4AC2-A2F2-80C85D6D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1BA3-4799-7BC2-89F1-F4F10259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2AC1A-B36D-8F3A-D2FD-32C6885E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0A0BA-ABC8-D258-59D3-438A24BA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D192-881C-54C2-1A0F-F0E4B527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E728-3E9B-0C59-909D-8B56BF70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74AA-7C53-8398-1E9B-DA70A496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C963-C56C-C1D3-643A-EF6B719F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E34B-4E99-02BB-8377-860F3F47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5025-1098-B097-3688-F3E7EB7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9C66-15C1-770D-8777-D6F4C283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10C36-9300-53EB-785F-EB25ABAC3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2EC5-B5AD-9335-E39E-F432CC2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A04C-9F98-6233-F02D-2877E2D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41362-1BE9-90DB-B682-A7A8FFE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EE10-301E-B9CC-55F4-44CEDCD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29CD-02BE-3659-6B7C-D835677B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F3474-ABF6-30F8-7590-7FC23C4B8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543BC-BD0E-6845-552A-24934853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0EF1B-7AAA-DC7B-4FEA-9DC5E4224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E45C0-4D4C-1EDC-CE15-BC28340A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3B1B6-A1F1-E1AD-05F8-8636D724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EB2C-87A7-7FC1-F79A-C8484DF1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111-C340-AC6B-358C-BF4B8CB3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041AA-8010-E866-F53C-C4B5B052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CB027-FEF2-8317-1D4A-CCB6A194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1384A-22FD-A8FF-4D48-944F919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3315F-2004-226F-CBEE-D878CE98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DA4AC-CCC6-5F60-A337-E73B068A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3438-9D5F-E333-237D-C2AA00E7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E2A3-EE67-B338-4BD9-546989FE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57B6-1001-F562-9C8F-81C3CD372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2AD1-2C70-9F07-D21E-64BC4E223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DEDAE-5735-38A0-441D-97CF9227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BCBCC-6A82-08CF-9736-0144EC1A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D619-5B64-3DFC-AC91-82910004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C045-D789-89F1-C9C4-6209FE0C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ED198-F618-9530-9F30-1ABDEE74D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C0E23-C2E2-1037-BA98-CF27BADB4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A9DD5-0372-EEB3-B549-6B907D9F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29B02-1582-32AF-A374-C275E55D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A698-DB8D-F666-6149-A55425E2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BD880-F03B-9AB8-6401-922DD4D9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449F0-3265-66FA-3DFC-8B82CB3E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8603-F92D-91F0-6723-D9B4BD2FD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9512-36C8-4C4A-BA50-DAA9D2B6DE4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6192-3EF7-BF03-BD18-9ED95271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3E93-121E-9C2E-CF81-534582C2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15621" y="330551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03AED-AFDB-4957-B664-719589F1034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47014" y="2242136"/>
            <a:ext cx="8934787" cy="1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15621" y="330551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46" y="605218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68D26C-A635-44CD-CEE6-C7639BF3074C}"/>
              </a:ext>
            </a:extLst>
          </p:cNvPr>
          <p:cNvSpPr/>
          <p:nvPr/>
        </p:nvSpPr>
        <p:spPr>
          <a:xfrm>
            <a:off x="4244399" y="2362305"/>
            <a:ext cx="35738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</a:t>
            </a:r>
            <a:r>
              <a:rPr lang="en-US" sz="6000" b="0" cap="none" spc="0" dirty="0">
                <a:ln w="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>
                <a:ln w="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</a:t>
            </a:r>
            <a:endParaRPr lang="en-US" sz="6000" b="0" cap="none" spc="0" dirty="0">
              <a:ln w="0"/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9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A925E3-F7B1-D41F-F399-734812D2FDCD}"/>
              </a:ext>
            </a:extLst>
          </p:cNvPr>
          <p:cNvSpPr/>
          <p:nvPr/>
        </p:nvSpPr>
        <p:spPr>
          <a:xfrm>
            <a:off x="422564" y="382588"/>
            <a:ext cx="8832272" cy="69514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Xếp các từ ngữ dưới đây vào nhóm thích hợp.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vi-VN" sz="2800" b="0" i="0" dirty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D5A974-ECDC-B44B-D4A5-DDD1AD57976C}"/>
              </a:ext>
            </a:extLst>
          </p:cNvPr>
          <p:cNvSpPr/>
          <p:nvPr/>
        </p:nvSpPr>
        <p:spPr>
          <a:xfrm>
            <a:off x="378688" y="1219836"/>
            <a:ext cx="1988127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Tìm sách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E143EA-9E6E-C0DB-6336-FA393816EE86}"/>
              </a:ext>
            </a:extLst>
          </p:cNvPr>
          <p:cNvSpPr/>
          <p:nvPr/>
        </p:nvSpPr>
        <p:spPr>
          <a:xfrm>
            <a:off x="2575501" y="1240587"/>
            <a:ext cx="2767446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Thẻ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thư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viện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275B94-4678-B6F3-D4BC-54F444319721}"/>
              </a:ext>
            </a:extLst>
          </p:cNvPr>
          <p:cNvSpPr/>
          <p:nvPr/>
        </p:nvSpPr>
        <p:spPr>
          <a:xfrm>
            <a:off x="5630718" y="1256396"/>
            <a:ext cx="3640283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Phiếu mượn sách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2A8A95-B15A-40B7-EC1C-50A5A977525D}"/>
              </a:ext>
            </a:extLst>
          </p:cNvPr>
          <p:cNvSpPr/>
          <p:nvPr/>
        </p:nvSpPr>
        <p:spPr>
          <a:xfrm>
            <a:off x="9524137" y="1267689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37D11F-0FFC-A65D-609E-E745D2120FE3}"/>
              </a:ext>
            </a:extLst>
          </p:cNvPr>
          <p:cNvSpPr/>
          <p:nvPr/>
        </p:nvSpPr>
        <p:spPr>
          <a:xfrm>
            <a:off x="9604086" y="1975006"/>
            <a:ext cx="1468581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mượn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264BA3-F525-B55C-A895-6CD5B91C30FF}"/>
              </a:ext>
            </a:extLst>
          </p:cNvPr>
          <p:cNvSpPr/>
          <p:nvPr/>
        </p:nvSpPr>
        <p:spPr>
          <a:xfrm>
            <a:off x="255153" y="1986490"/>
            <a:ext cx="2382983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giá sách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33AADF-3234-FE45-31CF-0C6787564D90}"/>
              </a:ext>
            </a:extLst>
          </p:cNvPr>
          <p:cNvSpPr/>
          <p:nvPr/>
        </p:nvSpPr>
        <p:spPr>
          <a:xfrm>
            <a:off x="2739447" y="1975009"/>
            <a:ext cx="2699906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mượn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F8D5C5-85FF-7471-A8B5-AA30A299A97D}"/>
              </a:ext>
            </a:extLst>
          </p:cNvPr>
          <p:cNvSpPr/>
          <p:nvPr/>
        </p:nvSpPr>
        <p:spPr>
          <a:xfrm>
            <a:off x="5629564" y="1975008"/>
            <a:ext cx="2271279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đọc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DAAB4D-6606-0DED-FFF6-AF9D47B5DBC7}"/>
              </a:ext>
            </a:extLst>
          </p:cNvPr>
          <p:cNvSpPr/>
          <p:nvPr/>
        </p:nvSpPr>
        <p:spPr>
          <a:xfrm>
            <a:off x="8097404" y="1975007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542A3DD-9F94-8AB2-763D-35E928B912BD}"/>
              </a:ext>
            </a:extLst>
          </p:cNvPr>
          <p:cNvSpPr/>
          <p:nvPr/>
        </p:nvSpPr>
        <p:spPr>
          <a:xfrm>
            <a:off x="3364345" y="2709431"/>
            <a:ext cx="1790700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thủ thư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B93ED3-E90B-6A49-2A6C-F3887F01A899}"/>
              </a:ext>
            </a:extLst>
          </p:cNvPr>
          <p:cNvSpPr/>
          <p:nvPr/>
        </p:nvSpPr>
        <p:spPr>
          <a:xfrm>
            <a:off x="5394614" y="2709431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C66C61-F292-AF56-E377-57ACD7DD17D8}"/>
              </a:ext>
            </a:extLst>
          </p:cNvPr>
          <p:cNvSpPr/>
          <p:nvPr/>
        </p:nvSpPr>
        <p:spPr>
          <a:xfrm>
            <a:off x="6943437" y="2726586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DFC5453-AB5A-C5D1-70C8-36E3035CCC6B}"/>
              </a:ext>
            </a:extLst>
          </p:cNvPr>
          <p:cNvSpPr/>
          <p:nvPr/>
        </p:nvSpPr>
        <p:spPr>
          <a:xfrm>
            <a:off x="955963" y="3601087"/>
            <a:ext cx="2618509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Người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EC86509C-C222-2153-DB07-68E702F7F586}"/>
              </a:ext>
            </a:extLst>
          </p:cNvPr>
          <p:cNvSpPr/>
          <p:nvPr/>
        </p:nvSpPr>
        <p:spPr>
          <a:xfrm>
            <a:off x="4779818" y="3602182"/>
            <a:ext cx="2949287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Đồ vật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EF840B2B-800D-147F-6A3A-DF16B988786A}"/>
              </a:ext>
            </a:extLst>
          </p:cNvPr>
          <p:cNvSpPr/>
          <p:nvPr/>
        </p:nvSpPr>
        <p:spPr>
          <a:xfrm>
            <a:off x="8749145" y="3601087"/>
            <a:ext cx="2673928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37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4121 L -0.06615 0.04121 C -0.07344 0.04908 -0.08256 0.05417 -0.0875 0.06528 C -0.08789 0.06621 -0.08802 0.06713 -0.08854 0.06783 C -0.10508 0.08102 -0.10313 0.0794 -0.11576 0.08565 C -0.13724 0.10695 -0.15703 0.12917 -0.18073 0.14445 C -0.18282 0.14561 -0.18542 0.14491 -0.18763 0.14538 C -0.19427 0.15 -0.18203 0.14167 -0.19831 0.14769 C -0.20065 0.14838 -0.20261 0.15047 -0.20469 0.15232 C -0.20612 0.15348 -0.20795 0.15463 -0.20834 0.15695 C -0.20938 0.16227 -0.20834 0.16806 -0.20834 0.17362 L -0.20834 0.17107 L -0.20834 0.16343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03 0.04676 L -0.08203 0.047 C -0.09375 0.07825 -0.07656 0.03149 -0.10352 0.1 C -0.10391 0.1007 -0.10378 0.10209 -0.10404 0.10325 C -0.11419 0.13195 -0.12344 0.16227 -0.13464 0.18959 C -0.13854 0.19838 -0.14245 0.20695 -0.14584 0.21644 C -0.14792 0.22153 -0.14935 0.22755 -0.15104 0.23288 C -0.15638 0.24885 -0.17162 0.29121 -0.17552 0.29792 C -0.18021 0.30533 -0.19571 0.33195 -0.20261 0.34005 C -0.22279 0.36343 -0.23594 0.37801 -0.25638 0.39375 C -0.26914 0.40325 -0.28242 0.40996 -0.29466 0.42153 C -0.29714 0.42362 -0.3 0.42547 -0.30235 0.42871 C -0.3086 0.43704 -0.31406 0.44676 -0.32018 0.45533 C -0.32487 0.46158 -0.33008 0.46644 -0.33451 0.47292 C -0.34206 0.48334 -0.34753 0.50116 -0.35651 0.50579 C -0.36667 0.51088 -0.35938 0.50741 -0.37891 0.51436 C -0.39662 0.51297 -0.41419 0.51528 -0.43164 0.51112 C -0.43373 0.51065 -0.43412 0.5044 -0.43477 0.5007 C -0.43555 0.49723 -0.43555 0.49028 -0.43555 0.49051 L -0.43268 0.48218 L -0.43425 0.48218 " pathEditMode="relative" rAng="0" ptsTypes="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62 0.03958 L -0.04362 0.03982 C -0.04388 0.07685 -0.04401 0.11458 -0.04427 0.15232 C -0.04453 0.21111 -0.04453 0.20671 -0.0457 0.25232 C -0.04583 0.25833 -0.04596 0.26435 -0.04622 0.27037 C -0.04662 0.2831 -0.04753 0.30857 -0.04831 0.32107 C -0.04935 0.33866 -0.05052 0.35648 -0.05182 0.37269 C -0.05208 0.3757 -0.05221 0.38102 -0.05247 0.38218 C -0.05365 0.38472 -0.05495 0.38218 -0.05599 0.38218 L -0.05612 0.38403 L -0.05612 0.38472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1.11111E-6 C 0.01185 0.02361 0.00911 0.01736 0.02708 0.06574 C 0.03268 0.08055 0.03763 0.09653 0.04271 0.11227 C 0.04714 0.12592 0.05091 0.14051 0.05521 0.15463 C 0.05703 0.16018 0.05937 0.16528 0.0612 0.1706 C 0.06367 0.17801 0.06562 0.18565 0.06836 0.19236 C 0.06914 0.19467 0.0776 0.21018 0.07917 0.21505 C 0.08242 0.22569 0.0849 0.23611 0.08776 0.24653 C 0.0901 0.2544 0.09323 0.26065 0.0944 0.26967 C 0.09505 0.27384 0.09557 0.27778 0.09609 0.28241 C 0.09714 0.30532 0.09818 0.32106 0.0944 0.34745 C 0.09284 0.35856 0.0875 0.3743 0.08359 0.38657 C 0.08203 0.41505 0.08411 0.38217 0.07591 0.44074 C 0.07539 0.44421 0.07552 0.44768 0.07526 0.45162 C 0.07617 0.47662 0.07708 0.50208 0.07812 0.52755 C 0.07825 0.53102 0.07865 0.53449 0.07917 0.53796 C 0.08229 0.55972 0.08229 0.55602 0.08568 0.57616 C 0.08594 0.57755 0.08581 0.57917 0.0862 0.58055 C 0.08711 0.5831 0.08867 0.58426 0.08958 0.58704 C 0.0901 0.58842 0.09062 0.58981 0.09128 0.59143 C 0.09193 0.59352 0.09232 0.59606 0.09323 0.59768 C 0.09362 0.59838 0.0944 0.59838 0.09505 0.59907 C 0.09518 0.59768 0.09544 0.59653 0.09557 0.59537 C 0.09714 0.57893 0.09661 0.58102 0.09661 0.56643 L 0.09661 0.56667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4236 L -0.0474 0.04236 C -0.04297 0.07755 -0.04961 0.02732 -0.02826 0.11875 C -0.02084 0.1507 -0.01302 0.19885 -0.00912 0.23218 C -0.00651 0.25394 -0.00482 0.2757 -0.00261 0.29746 C -0.00534 0.34885 -0.00664 0.40047 -0.01068 0.45162 C -0.01172 0.46598 -0.01485 0.47986 -0.0181 0.49329 C -0.02123 0.50602 -0.04167 0.55278 -0.0431 0.55649 C -0.05794 0.59792 -0.04623 0.56945 -0.06224 0.6 C -0.06732 0.60973 -0.07305 0.62917 -0.07982 0.63218 C -0.08125 0.63287 -0.08255 0.6338 -0.08399 0.63403 C -0.0875 0.63519 -0.08802 0.63496 -0.09037 0.63496 L -0.09089 0.63496 " pathEditMode="relative" ptsTypes="AAAAAAAAAAA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49 0.04143 L -0.04649 0.04143 C -0.05183 0.0706 -0.0418 0.0162 -0.06329 0.0949 C -0.06615 0.10509 -0.0681 0.11666 -0.07162 0.12569 C -0.07826 0.14305 -0.08724 0.15601 -0.09349 0.17407 C -0.10365 0.20277 -0.10795 0.21365 -0.11758 0.24838 C -0.11954 0.25532 -0.12123 0.26203 -0.12331 0.26875 C -0.12605 0.27731 -0.12917 0.28495 -0.13164 0.29375 C -0.13373 0.30162 -0.1349 0.31018 -0.13698 0.31805 C -0.13868 0.32476 -0.14076 0.33101 -0.14258 0.3375 C -0.14375 0.34143 -0.14454 0.3456 -0.14571 0.34953 C -0.1474 0.35509 -0.14909 0.36018 -0.15092 0.3655 C -0.15534 0.37731 -0.15105 0.36111 -0.15573 0.37754 C -0.15651 0.37986 -0.15704 0.38217 -0.15756 0.38472 C -0.15834 0.38888 -0.1586 0.39328 -0.15977 0.39675 C -0.16146 0.403 -0.16433 0.40717 -0.16589 0.41365 L -0.16706 0.41944 L -0.16706 0.41967 " pathEditMode="relative" rAng="0" ptsTypes="AAAAAAAAAAAAA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5716 -0.212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062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664 -0.212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0.04166 L 0.01016 0.04166 L 0.08086 0.13425 C 0.08464 0.13912 0.08789 0.14513 0.09193 0.1493 C 0.10026 0.15787 0.1082 0.16805 0.11693 0.175 C 0.13698 0.19074 0.15117 0.20069 0.16914 0.21759 C 0.1776 0.22546 0.17396 0.22291 0.18242 0.23356 C 0.18672 0.23912 0.19115 0.24467 0.1957 0.24976 C 0.20833 0.26365 0.2237 0.2787 0.23711 0.28935 C 0.23945 0.2912 0.24206 0.29212 0.24466 0.29328 C 0.25885 0.29976 0.25638 0.29837 0.2707 0.30277 C 0.27331 0.2993 0.27604 0.29606 0.27865 0.29236 C 0.27995 0.29027 0.28099 0.28773 0.28242 0.28564 C 0.29349 0.26851 0.28997 0.27222 0.29727 0.26574 C 0.30208 0.25694 0.30703 0.24861 0.31159 0.23935 C 0.33737 0.18703 0.31458 0.23217 0.32643 0.20995 C 0.32969 0.20416 0.33659 0.18935 0.34089 0.18541 C 0.35091 0.17569 0.36797 0.17175 0.37812 0.17013 C 0.38828 0.16851 0.3987 0.16898 0.40898 0.16828 C 0.40794 0.16203 0.40664 0.15208 0.40521 0.1456 C 0.40508 0.14513 0.40482 0.1449 0.40469 0.14467 L 0.40469 0.14467 " pathEditMode="relative" ptsTypes="AAAAAAAAAAAAAAAAAAAA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0.03959 L -0.01784 0.03959 C -0.02253 0.05417 -0.03542 0.09746 -0.04349 0.11598 C -0.05951 0.15348 -0.03724 0.08125 -0.06367 0.16042 C -0.06771 0.17269 -0.0707 0.18612 -0.07383 0.19931 C -0.07721 0.21436 -0.08216 0.24561 -0.08386 0.26065 C -0.08529 0.27292 -0.08607 0.28542 -0.08711 0.29769 C -0.08763 0.31528 -0.08815 0.33288 -0.08867 0.3507 C -0.08893 0.35718 -0.08893 0.36389 -0.08919 0.37038 C -0.08998 0.38496 -0.09076 0.39954 -0.09193 0.41389 C -0.09375 0.43889 -0.09258 0.42801 -0.09505 0.447 C -0.09531 0.45116 -0.09362 0.46135 -0.09557 0.45926 C -0.09779 0.45718 -0.10065 0.43774 -0.10143 0.43195 C -0.10156 0.43172 -0.10143 0.43125 -0.10143 0.43102 L -0.10143 0.43102 " pathEditMode="relative" ptsTypes="AAAAAAAAAAAAA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4723 L -0.00912 0.04723 L -0.0069 0.17107 L -0.0069 0.17107 " pathEditMode="relative" ptsTypes="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3542 L 0.01719 0.03542 C 0.01732 0.0382 0.01641 0.0419 0.01771 0.04375 C 0.0573 0.10139 0.05105 0.07963 0.10222 0.12037 C 0.10834 0.12523 0.11342 0.13357 0.11927 0.13935 C 0.13112 0.15093 0.14727 0.15833 0.15756 0.17338 C 0.17722 0.20185 0.14245 0.15232 0.17565 0.19421 C 0.18464 0.20556 0.19297 0.21829 0.2017 0.23009 C 0.20547 0.23519 0.20977 0.23912 0.21342 0.24421 C 0.21485 0.2463 0.21576 0.24954 0.21719 0.25185 C 0.21914 0.25556 0.22175 0.25833 0.22357 0.26227 C 0.22579 0.26713 0.22722 0.27315 0.22943 0.27824 C 0.2306 0.28148 0.23243 0.2838 0.2336 0.28681 C 0.24206 0.30764 0.23646 0.30046 0.24167 0.30671 C 0.24284 0.31181 0.24401 0.3169 0.24532 0.32176 C 0.24571 0.32315 0.24701 0.3257 0.24701 0.3257 L 0.24701 0.3257 " pathEditMode="relative" ptsTypes="AAAAAAAAAAAAAAA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5092 L 0.00612 0.05092 C 0.04466 0.10879 0.10377 0.20625 0.15065 0.24166 C 0.16901 0.25555 0.18815 0.2662 0.20547 0.28333 C 0.21146 0.28935 0.21745 0.29583 0.22356 0.30139 C 0.22682 0.30416 0.24101 0.31342 0.24479 0.32014 C 0.2526 0.33379 0.26015 0.34815 0.26666 0.36365 C 0.26927 0.3699 0.27187 0.37639 0.27461 0.38264 C 0.27513 0.38356 0.27578 0.38449 0.27617 0.38541 C 0.27721 0.3875 0.27799 0.39004 0.2789 0.39213 C 0.27929 0.39305 0.27995 0.39398 0.28047 0.3949 C 0.28138 0.39676 0.28229 0.39861 0.2832 0.40069 L 0.2832 0.40069 " pathEditMode="relative" ptsTypes="AAAAAAAAAAAAA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0.02546 L 0.05846 0.02546 C 0.06953 0.03056 0.0806 0.03611 0.0918 0.04074 C 0.1737 0.07384 0.2332 0.09236 0.31302 0.13287 C 0.37383 0.16343 0.39974 0.18102 0.45391 0.225 C 0.47591 0.24282 0.49792 0.26042 0.51914 0.28056 C 0.56211 0.32106 0.56693 0.32685 0.59792 0.38333 C 0.61094 0.40671 0.62201 0.43565 0.63737 0.45509 C 0.63945 0.45787 0.64206 0.45972 0.6444 0.46204 C 0.65755 0.44792 0.6724 0.43796 0.68372 0.41968 C 0.70247 0.38958 0.69401 0.4044 0.71771 0.35648 C 0.72057 0.35069 0.72344 0.34537 0.72578 0.33912 C 0.72656 0.33727 0.72708 0.33518 0.728 0.33333 C 0.73542 0.31852 0.74219 0.30208 0.75065 0.28912 C 0.7582 0.27778 0.75547 0.28241 0.76576 0.26042 C 0.76654 0.25856 0.76745 0.25671 0.76797 0.25463 C 0.7694 0.24884 0.77031 0.24236 0.77175 0.23634 C 0.77357 0.22801 0.77565 0.21991 0.7776 0.21157 C 0.77878 0.16829 0.77865 0.18518 0.77865 0.16065 L 0.77865 0.16065 " pathEditMode="relative" ptsTypes="AAAAAAAAAAAAAAAAAAAA"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2" grpId="0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462459-E66C-EB33-5C6B-17355BDD6EED}"/>
              </a:ext>
            </a:extLst>
          </p:cNvPr>
          <p:cNvSpPr/>
          <p:nvPr/>
        </p:nvSpPr>
        <p:spPr>
          <a:xfrm>
            <a:off x="320917" y="324221"/>
            <a:ext cx="8228568" cy="118680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r>
              <a:rPr lang="en-US" sz="2800" i="1">
                <a:solidFill>
                  <a:prstClr val="white"/>
                </a:solidFill>
                <a:latin typeface="Nunito Black" panose="00000A00000000000000" pitchFamily="2" charset="0"/>
              </a:rPr>
              <a:t>2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 </a:t>
            </a:r>
            <a: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Câu nói của mỗi bạn ở tranh A và tranh B </a:t>
            </a:r>
          </a:p>
          <a:p>
            <a:pPr algn="ctr" defTabSz="609539">
              <a:defRPr/>
            </a:pPr>
            <a: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có gì khác nhau?</a:t>
            </a:r>
            <a:b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en-US" sz="2800" b="1" i="0">
                <a:solidFill>
                  <a:schemeClr val="bg1"/>
                </a:solidFill>
                <a:effectLst/>
                <a:latin typeface="OpenSans"/>
              </a:rPr>
            </a:br>
            <a:endParaRPr lang="en-US" sz="2800" b="1">
              <a:solidFill>
                <a:schemeClr val="bg1"/>
              </a:solidFill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.</a:t>
            </a: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6CB18-AAEC-4DBE-B5D7-FDDB09B3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01" y="1699400"/>
            <a:ext cx="7092000" cy="429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A156E-02D2-7F2E-9A70-EAC122460383}"/>
              </a:ext>
            </a:extLst>
          </p:cNvPr>
          <p:cNvSpPr txBox="1"/>
          <p:nvPr/>
        </p:nvSpPr>
        <p:spPr>
          <a:xfrm>
            <a:off x="509157" y="3153263"/>
            <a:ext cx="3455530" cy="138499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i="0">
                <a:solidFill>
                  <a:schemeClr val="bg1"/>
                </a:solidFill>
                <a:effectLst/>
                <a:latin typeface="OpenSans"/>
              </a:rPr>
              <a:t>Câu nói ở hình B thể hiện cảm xúc, thái độ của người nói.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BEB3A0-E73D-180E-F1E9-6A02DE27870D}"/>
              </a:ext>
            </a:extLst>
          </p:cNvPr>
          <p:cNvSpPr/>
          <p:nvPr/>
        </p:nvSpPr>
        <p:spPr>
          <a:xfrm>
            <a:off x="404602" y="286303"/>
            <a:ext cx="9972975" cy="69514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1"/>
              </a:solidFill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3.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Từ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in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đậm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ở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2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bổ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sung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gì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cho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câu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?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C541F-F969-BDF5-0F39-645AEBC8CECD}"/>
              </a:ext>
            </a:extLst>
          </p:cNvPr>
          <p:cNvGrpSpPr/>
          <p:nvPr/>
        </p:nvGrpSpPr>
        <p:grpSpPr>
          <a:xfrm>
            <a:off x="3180824" y="1225550"/>
            <a:ext cx="7442726" cy="5118803"/>
            <a:chOff x="2545824" y="1121032"/>
            <a:chExt cx="6092486" cy="500742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6CE6F5A-0C74-FC47-2AC8-72022C105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-2861" t="-2567" r="-5299" b="-3606"/>
            <a:stretch/>
          </p:blipFill>
          <p:spPr bwMode="auto">
            <a:xfrm>
              <a:off x="2545824" y="1121032"/>
              <a:ext cx="6092486" cy="5007421"/>
            </a:xfrm>
            <a:prstGeom prst="round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59CB6D-E4C9-9CB6-E24A-C0F6A3E6D6AF}"/>
                </a:ext>
              </a:extLst>
            </p:cNvPr>
            <p:cNvSpPr txBox="1"/>
            <p:nvPr/>
          </p:nvSpPr>
          <p:spPr>
            <a:xfrm>
              <a:off x="4611359" y="1745732"/>
              <a:ext cx="33955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B050"/>
                  </a:solidFill>
                </a:rPr>
                <a:t>Cảm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xúc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của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người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nói</a:t>
              </a:r>
              <a:r>
                <a:rPr lang="en-US" sz="3200" b="1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78D81A-093F-6548-E3A1-4E3703A3CEC8}"/>
                </a:ext>
              </a:extLst>
            </p:cNvPr>
            <p:cNvSpPr txBox="1"/>
            <p:nvPr/>
          </p:nvSpPr>
          <p:spPr>
            <a:xfrm>
              <a:off x="4745182" y="2890391"/>
              <a:ext cx="2701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Mong muốn của người nói.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A94E82-4225-7C51-D9C6-A25B5F2F17C4}"/>
                </a:ext>
              </a:extLst>
            </p:cNvPr>
            <p:cNvSpPr txBox="1"/>
            <p:nvPr/>
          </p:nvSpPr>
          <p:spPr>
            <a:xfrm>
              <a:off x="4745182" y="4445185"/>
              <a:ext cx="2701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</a:rPr>
                <a:t>Nội dung kể, tả, giới thiệu. </a:t>
              </a:r>
            </a:p>
          </p:txBody>
        </p:sp>
      </p:grpSp>
      <p:pic>
        <p:nvPicPr>
          <p:cNvPr id="12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id="{F0403072-AB22-0D4B-A141-E61CFFE03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" t="1424" r="-2438" b="-1424"/>
          <a:stretch/>
        </p:blipFill>
        <p:spPr bwMode="auto">
          <a:xfrm flipH="1">
            <a:off x="-529326" y="2527540"/>
            <a:ext cx="4013200" cy="49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776440-C804-56A4-6359-CC5D55FCB516}"/>
              </a:ext>
            </a:extLst>
          </p:cNvPr>
          <p:cNvSpPr/>
          <p:nvPr/>
        </p:nvSpPr>
        <p:spPr>
          <a:xfrm>
            <a:off x="3606800" y="1339850"/>
            <a:ext cx="6457950" cy="169441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CA4CC3-93C1-791B-11DD-8D205C77D68B}"/>
              </a:ext>
            </a:extLst>
          </p:cNvPr>
          <p:cNvSpPr/>
          <p:nvPr/>
        </p:nvSpPr>
        <p:spPr>
          <a:xfrm>
            <a:off x="844550" y="363538"/>
            <a:ext cx="972185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>
              <a:solidFill>
                <a:schemeClr val="bg1"/>
              </a:solidFill>
              <a:latin typeface="OpenSans"/>
            </a:endParaRPr>
          </a:p>
          <a:p>
            <a:pPr algn="just"/>
            <a:endParaRPr lang="en-US" sz="3200" b="1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endParaRPr lang="en-US" sz="3200" b="1">
              <a:solidFill>
                <a:srgbClr val="000000"/>
              </a:solidFill>
              <a:latin typeface="OpenSans"/>
            </a:endParaRPr>
          </a:p>
          <a:p>
            <a:pPr algn="just"/>
            <a:endParaRPr lang="en-US" sz="3200" b="1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3200" b="1" i="0">
                <a:solidFill>
                  <a:schemeClr val="bg1"/>
                </a:solidFill>
                <a:effectLst/>
                <a:latin typeface="OpenSans"/>
              </a:rPr>
              <a:t>4. </a:t>
            </a:r>
            <a:r>
              <a:rPr lang="vi-VN" sz="3200" b="1" i="0">
                <a:solidFill>
                  <a:schemeClr val="bg1"/>
                </a:solidFill>
                <a:effectLst/>
                <a:latin typeface="OpenSans"/>
              </a:rPr>
              <a:t>Chuyển các câu dưới đây thành câu cảm (theo mẫu).</a:t>
            </a:r>
            <a:endParaRPr lang="vi-VN" sz="3200" b="0" i="0">
              <a:solidFill>
                <a:schemeClr val="bg1"/>
              </a:solidFill>
              <a:effectLst/>
              <a:latin typeface="OpenSans"/>
            </a:endParaRPr>
          </a:p>
          <a:p>
            <a:pPr algn="just"/>
            <a:endParaRPr lang="en-US" sz="3200" b="0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endParaRPr lang="en-US" sz="3200">
              <a:solidFill>
                <a:srgbClr val="000000"/>
              </a:solidFill>
              <a:latin typeface="OpenSans"/>
            </a:endParaRPr>
          </a:p>
          <a:p>
            <a:br>
              <a:rPr lang="vi-VN" sz="3200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08077-0E2C-4F44-8395-DC44FBA65D14}"/>
              </a:ext>
            </a:extLst>
          </p:cNvPr>
          <p:cNvSpPr txBox="1"/>
          <p:nvPr/>
        </p:nvSpPr>
        <p:spPr>
          <a:xfrm>
            <a:off x="476251" y="1252561"/>
            <a:ext cx="6242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M: Quyển từ điển này hữu ích</a:t>
            </a:r>
            <a:r>
              <a:rPr lang="en-US" sz="2800" b="0" i="0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.  </a:t>
            </a:r>
            <a:endParaRPr lang="vi-VN" sz="2800" b="0" i="0">
              <a:solidFill>
                <a:srgbClr val="0070C0"/>
              </a:solidFill>
              <a:effectLst/>
              <a:latin typeface="Nunito Black" panose="00000A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06888-9BDE-D656-C33C-E4B01C26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5250"/>
          <a:stretch/>
        </p:blipFill>
        <p:spPr bwMode="auto">
          <a:xfrm>
            <a:off x="1381125" y="1957444"/>
            <a:ext cx="10420350" cy="444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1E177-C7F1-AFE2-4EB1-495A6D376031}"/>
              </a:ext>
            </a:extLst>
          </p:cNvPr>
          <p:cNvSpPr txBox="1"/>
          <p:nvPr/>
        </p:nvSpPr>
        <p:spPr>
          <a:xfrm>
            <a:off x="5619749" y="12835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chemeClr val="accent2"/>
                </a:solidFill>
                <a:effectLst/>
                <a:latin typeface="Nunito Black" panose="00000A00000000000000" pitchFamily="2" charset="0"/>
              </a:rPr>
              <a:t>=&gt; Quyển từ điển này hữu ích quá!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C929-5F93-5865-93A8-F0E6C3FA53D0}"/>
              </a:ext>
            </a:extLst>
          </p:cNvPr>
          <p:cNvSpPr txBox="1"/>
          <p:nvPr/>
        </p:nvSpPr>
        <p:spPr>
          <a:xfrm>
            <a:off x="1955800" y="2782679"/>
            <a:ext cx="4089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70C0"/>
                </a:solidFill>
                <a:effectLst/>
                <a:latin typeface="OpenSans"/>
              </a:rPr>
              <a:t>a. Bạn ấy đọc nhiều sách.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2F239-347F-8A6D-BC98-F319397ED015}"/>
              </a:ext>
            </a:extLst>
          </p:cNvPr>
          <p:cNvSpPr txBox="1"/>
          <p:nvPr/>
        </p:nvSpPr>
        <p:spPr>
          <a:xfrm>
            <a:off x="5705475" y="28341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OpenSans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Bạn ấy đọc nhiều sách quá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2800" b="1">
              <a:solidFill>
                <a:srgbClr val="FF0000"/>
              </a:solidFill>
              <a:latin typeface="Open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AD22D-A5D7-81FF-4C49-4F64471C8C46}"/>
              </a:ext>
            </a:extLst>
          </p:cNvPr>
          <p:cNvSpPr txBox="1"/>
          <p:nvPr/>
        </p:nvSpPr>
        <p:spPr>
          <a:xfrm>
            <a:off x="1704974" y="3777427"/>
            <a:ext cx="5013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>
                <a:solidFill>
                  <a:srgbClr val="0070C0"/>
                </a:solidFill>
                <a:effectLst/>
                <a:latin typeface="OpenSans"/>
              </a:rPr>
              <a:t>b. Thư viện trường mình rộng.</a:t>
            </a:r>
            <a:endParaRPr lang="en-US" sz="2800" b="1">
              <a:solidFill>
                <a:srgbClr val="0070C0"/>
              </a:solidFill>
              <a:latin typeface="Open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7E370-B2C6-5AC7-920E-B25D7A23E02C}"/>
              </a:ext>
            </a:extLst>
          </p:cNvPr>
          <p:cNvSpPr txBox="1"/>
          <p:nvPr/>
        </p:nvSpPr>
        <p:spPr>
          <a:xfrm>
            <a:off x="6124575" y="3839732"/>
            <a:ext cx="5530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FF0000"/>
                </a:solidFill>
                <a:effectLst/>
                <a:latin typeface="OpenSans"/>
                <a:sym typeface="Wingdings" panose="05000000000000000000" pitchFamily="2" charset="2"/>
              </a:rPr>
              <a:t> </a:t>
            </a:r>
            <a:r>
              <a:rPr lang="en-US" sz="2800" b="1" i="0">
                <a:solidFill>
                  <a:srgbClr val="FF0000"/>
                </a:solidFill>
                <a:effectLst/>
                <a:latin typeface="OpenSans"/>
              </a:rPr>
              <a:t> T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</a:rPr>
              <a:t>hư viện trường mình rộng lắm!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AF49E-3883-6252-C269-C0CF13A6A235}"/>
              </a:ext>
            </a:extLst>
          </p:cNvPr>
          <p:cNvSpPr txBox="1"/>
          <p:nvPr/>
        </p:nvSpPr>
        <p:spPr>
          <a:xfrm>
            <a:off x="1801811" y="4783018"/>
            <a:ext cx="4397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>
                <a:solidFill>
                  <a:srgbClr val="0070C0"/>
                </a:solidFill>
                <a:effectLst/>
                <a:latin typeface="OpenSans"/>
              </a:rPr>
              <a:t>c. Thư viện đón cửa muộn.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B8965-B0E3-D395-03F4-9C9453841401}"/>
              </a:ext>
            </a:extLst>
          </p:cNvPr>
          <p:cNvSpPr txBox="1"/>
          <p:nvPr/>
        </p:nvSpPr>
        <p:spPr>
          <a:xfrm>
            <a:off x="5842000" y="48323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OpenSans"/>
                <a:sym typeface="Wingdings" panose="05000000000000000000" pitchFamily="2" charset="2"/>
              </a:rPr>
              <a:t> 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</a:rPr>
              <a:t>Thư viện đóng cửa muộn thế!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4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6" name="Oval 514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Vector con mèo hoạt hình dễ thương | Thư viện stock vector đẹp miễn phí">
            <a:extLst>
              <a:ext uri="{FF2B5EF4-FFF2-40B4-BE49-F238E27FC236}">
                <a16:creationId xmlns:a16="http://schemas.microsoft.com/office/drawing/2014/main" id="{B7FB7BCF-9CD0-028D-4C49-9752B6E0D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2" b="600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533C3-177C-AEE7-EFD8-1C083F0A2106}"/>
              </a:ext>
            </a:extLst>
          </p:cNvPr>
          <p:cNvSpPr txBox="1"/>
          <p:nvPr/>
        </p:nvSpPr>
        <p:spPr>
          <a:xfrm>
            <a:off x="5339751" y="2447354"/>
            <a:ext cx="6736318" cy="1054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450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213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</vt:lpstr>
      <vt:lpstr>Sigmar One</vt:lpstr>
      <vt:lpstr>Nunito Black</vt:lpstr>
      <vt:lpstr>Times New Roman</vt:lpstr>
      <vt:lpstr>Calibri Light</vt:lpstr>
      <vt:lpstr>OpenSans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Administrator</cp:lastModifiedBy>
  <cp:revision>18</cp:revision>
  <dcterms:created xsi:type="dcterms:W3CDTF">2022-06-28T08:05:46Z</dcterms:created>
  <dcterms:modified xsi:type="dcterms:W3CDTF">2025-10-27T05:41:44Z</dcterms:modified>
</cp:coreProperties>
</file>