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57" r:id="rId2"/>
    <p:sldId id="295" r:id="rId3"/>
    <p:sldId id="296" r:id="rId4"/>
    <p:sldId id="297" r:id="rId5"/>
    <p:sldId id="259" r:id="rId6"/>
    <p:sldId id="260" r:id="rId7"/>
    <p:sldId id="294" r:id="rId8"/>
    <p:sldId id="290" r:id="rId9"/>
    <p:sldId id="292" r:id="rId10"/>
    <p:sldId id="287" r:id="rId11"/>
    <p:sldId id="261" r:id="rId12"/>
    <p:sldId id="288" r:id="rId13"/>
    <p:sldId id="286" r:id="rId14"/>
    <p:sldId id="285" r:id="rId15"/>
    <p:sldId id="284" r:id="rId16"/>
  </p:sldIdLst>
  <p:sldSz cx="12192000" cy="6858000"/>
  <p:notesSz cx="6858000" cy="9144000"/>
  <p:embeddedFontLst>
    <p:embeddedFont>
      <p:font typeface="#9Slide07 Cadena" panose="020B0604020202020204" charset="0"/>
      <p:bold r:id="rId18"/>
    </p:embeddedFont>
    <p:embeddedFont>
      <p:font typeface="#9Slide07 HoneyCream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ExtraBold" pitchFamily="2" charset="0"/>
      <p:bold r:id="rId28"/>
      <p:boldItalic r:id="rId29"/>
    </p:embeddedFont>
    <p:embeddedFont>
      <p:font typeface="Raleway Light" pitchFamily="2" charset="0"/>
      <p:regular r:id="rId30"/>
      <p:italic r:id="rId31"/>
    </p:embeddedFont>
    <p:embeddedFont>
      <p:font typeface="SVN-Poky'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66"/>
    <a:srgbClr val="FF6699"/>
    <a:srgbClr val="F6D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61" autoAdjust="0"/>
  </p:normalViewPr>
  <p:slideViewPr>
    <p:cSldViewPr snapToGrid="0">
      <p:cViewPr varScale="1">
        <p:scale>
          <a:sx n="74" d="100"/>
          <a:sy n="74" d="100"/>
        </p:scale>
        <p:origin x="10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5881-1D26-4B20-A2BB-3B4BE6B609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80C81-1D62-488D-945D-5823EE0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53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5b1533ed6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5b1533ed6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30s – 1p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Đ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S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HS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93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dây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Điểm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523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3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A, B,C.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Biết</a:t>
            </a:r>
            <a:r>
              <a:rPr lang="en-US" baseline="0" dirty="0"/>
              <a:t> AB = 3cm, BC =2 cm.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A B C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. B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A </a:t>
            </a:r>
            <a:r>
              <a:rPr lang="en-US" baseline="0" dirty="0" err="1"/>
              <a:t>và</a:t>
            </a:r>
            <a:r>
              <a:rPr lang="en-US" baseline="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7638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4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thảng</a:t>
            </a:r>
            <a:r>
              <a:rPr lang="en-US" baseline="0" dirty="0"/>
              <a:t> DE.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DE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H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DH = 3 cm </a:t>
            </a:r>
            <a:r>
              <a:rPr lang="en-US" baseline="0" dirty="0" err="1"/>
              <a:t>và</a:t>
            </a:r>
            <a:r>
              <a:rPr lang="en-US" baseline="0" dirty="0"/>
              <a:t> HE = 3cm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D </a:t>
            </a:r>
            <a:r>
              <a:rPr lang="en-US" baseline="0" dirty="0" err="1"/>
              <a:t>và</a:t>
            </a:r>
            <a:r>
              <a:rPr lang="en-US" baseline="0" dirty="0"/>
              <a:t> E.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DH =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HE.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53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lí</a:t>
            </a:r>
            <a:r>
              <a:rPr lang="en-US" baseline="0" dirty="0"/>
              <a:t> do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Đ/ 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2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full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80C81-1D62-488D-945D-5823EE0A1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96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“</a:t>
            </a:r>
            <a:endParaRPr kumimoji="0" sz="16000" b="1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5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lored">
  <p:cSld name="Blank colore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2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9" r:id="rId5"/>
    <p:sldLayoutId id="2147483670" r:id="rId6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control" Target="../activeX/activeX3.xml"/><Relationship Id="rId7" Type="http://schemas.openxmlformats.org/officeDocument/2006/relationships/image" Target="../media/image27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microsoft.com/office/2007/relationships/hdphoto" Target="../media/hdphoto1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microsoft.com/office/2007/relationships/hdphoto" Target="../media/hdphoto14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58;p12"/>
          <p:cNvGrpSpPr/>
          <p:nvPr/>
        </p:nvGrpSpPr>
        <p:grpSpPr>
          <a:xfrm>
            <a:off x="10696861" y="342820"/>
            <a:ext cx="1195019" cy="1195085"/>
            <a:chOff x="570875" y="4322250"/>
            <a:chExt cx="443300" cy="443325"/>
          </a:xfrm>
        </p:grpSpPr>
        <p:sp>
          <p:nvSpPr>
            <p:cNvPr id="45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3533" y="1745081"/>
            <a:ext cx="7059780" cy="202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32" y="4097867"/>
            <a:ext cx="1168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Nhìn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7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r>
              <a:rPr lang="en" kern="0" dirty="0"/>
              <a:t>49</a:t>
            </a:r>
          </a:p>
        </p:txBody>
      </p:sp>
      <p:grpSp>
        <p:nvGrpSpPr>
          <p:cNvPr id="6" name="Google Shape;72;p13"/>
          <p:cNvGrpSpPr/>
          <p:nvPr/>
        </p:nvGrpSpPr>
        <p:grpSpPr>
          <a:xfrm>
            <a:off x="11080706" y="208327"/>
            <a:ext cx="824421" cy="997813"/>
            <a:chOff x="584925" y="922575"/>
            <a:chExt cx="415200" cy="502525"/>
          </a:xfrm>
        </p:grpSpPr>
        <p:sp>
          <p:nvSpPr>
            <p:cNvPr id="7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971"/>
          <a:stretch/>
        </p:blipFill>
        <p:spPr>
          <a:xfrm>
            <a:off x="605451" y="1847841"/>
            <a:ext cx="4703589" cy="27040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04587" y="529096"/>
            <a:ext cx="332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3603" y="2410393"/>
            <a:ext cx="5674133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4587" y="3522389"/>
            <a:ext cx="599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83525" y="5324678"/>
            <a:ext cx="10664211" cy="1456886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897" y="521210"/>
            <a:ext cx="4145639" cy="13412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702" y="1129146"/>
            <a:ext cx="4258676" cy="1345462"/>
            <a:chOff x="6456702" y="1129146"/>
            <a:chExt cx="4258676" cy="1345462"/>
          </a:xfrm>
        </p:grpSpPr>
        <p:sp>
          <p:nvSpPr>
            <p:cNvPr id="25" name="TextBox 24"/>
            <p:cNvSpPr txBox="1"/>
            <p:nvPr/>
          </p:nvSpPr>
          <p:spPr>
            <a:xfrm>
              <a:off x="6919441" y="16932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4051" y="1705167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39875" y="1705166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C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56702" y="1129146"/>
              <a:ext cx="4258676" cy="637146"/>
              <a:chOff x="6456702" y="1129146"/>
              <a:chExt cx="4258676" cy="63714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456702" y="1412905"/>
                <a:ext cx="4258676" cy="353387"/>
                <a:chOff x="5842137" y="1350140"/>
                <a:chExt cx="4258676" cy="35338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2137" y="1541228"/>
                  <a:ext cx="4258676" cy="1854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8286390" y="1359389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6431825" y="1359391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9468333" y="1350140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7461268" y="1129146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993102" y="113220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cm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356319" y="4069277"/>
            <a:ext cx="6352281" cy="1378183"/>
            <a:chOff x="5356319" y="4069277"/>
            <a:chExt cx="6352281" cy="1378183"/>
          </a:xfrm>
        </p:grpSpPr>
        <p:sp>
          <p:nvSpPr>
            <p:cNvPr id="41" name="TextBox 40"/>
            <p:cNvSpPr txBox="1"/>
            <p:nvPr/>
          </p:nvSpPr>
          <p:spPr>
            <a:xfrm>
              <a:off x="5356319" y="4678019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44708" y="46638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33097" y="4652864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81959" y="4069277"/>
              <a:ext cx="5910958" cy="654731"/>
              <a:chOff x="5581959" y="4069277"/>
              <a:chExt cx="5910958" cy="65473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581959" y="4379872"/>
                <a:ext cx="5910958" cy="344136"/>
                <a:chOff x="5551666" y="5171315"/>
                <a:chExt cx="5910958" cy="34413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13778" y="5343383"/>
                  <a:ext cx="5576778" cy="9251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5551666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11118488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8335077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451705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210669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7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5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11</a:t>
            </a:fld>
            <a:endParaRPr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982" y="518888"/>
            <a:ext cx="10675021" cy="31640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1157" y="3730177"/>
            <a:ext cx="8509686" cy="2408352"/>
            <a:chOff x="962304" y="3724470"/>
            <a:chExt cx="8509686" cy="2408352"/>
          </a:xfrm>
        </p:grpSpPr>
        <p:sp>
          <p:nvSpPr>
            <p:cNvPr id="14" name="TextBox 13"/>
            <p:cNvSpPr txBox="1"/>
            <p:nvPr/>
          </p:nvSpPr>
          <p:spPr>
            <a:xfrm>
              <a:off x="962304" y="3724470"/>
              <a:ext cx="8058880" cy="240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AB.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C.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BC.</a:t>
              </a:r>
            </a:p>
            <a:p>
              <a:pPr marL="342900" indent="-342900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N.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65094" y="3847853"/>
              <a:ext cx="506896" cy="2208733"/>
              <a:chOff x="8965094" y="3847853"/>
              <a:chExt cx="506896" cy="2208733"/>
            </a:xfrm>
            <a:solidFill>
              <a:schemeClr val="bg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8965095" y="3847853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65095" y="4413078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65094" y="4986354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65094" y="5549691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798" y="3748545"/>
            <a:ext cx="573074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708" y="4854724"/>
            <a:ext cx="573074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4129" y="4303831"/>
            <a:ext cx="573074" cy="713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919" y="5390477"/>
            <a:ext cx="573074" cy="707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2843" y="525628"/>
            <a:ext cx="2950720" cy="1194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916" y="263897"/>
            <a:ext cx="52552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617" y="3567096"/>
            <a:ext cx="8058880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9044" y="3647963"/>
            <a:ext cx="1537005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12</a:t>
            </a:fld>
            <a:endParaRPr lang="en" kern="0"/>
          </a:p>
        </p:txBody>
      </p:sp>
      <p:grpSp>
        <p:nvGrpSpPr>
          <p:cNvPr id="8" name="Group 7"/>
          <p:cNvGrpSpPr/>
          <p:nvPr/>
        </p:nvGrpSpPr>
        <p:grpSpPr>
          <a:xfrm>
            <a:off x="942549" y="579974"/>
            <a:ext cx="5607338" cy="923330"/>
            <a:chOff x="801153" y="1681239"/>
            <a:chExt cx="1570473" cy="923330"/>
          </a:xfrm>
        </p:grpSpPr>
        <p:sp>
          <p:nvSpPr>
            <p:cNvPr id="9" name="Rounded Rectangle 8"/>
            <p:cNvSpPr/>
            <p:nvPr/>
          </p:nvSpPr>
          <p:spPr>
            <a:xfrm>
              <a:off x="1156284" y="1792754"/>
              <a:ext cx="1215342" cy="792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Trong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bên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153" y="1681239"/>
              <a:ext cx="379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SVN-Poky's" panose="020B0606040200020203" pitchFamily="34" charset="0"/>
                </a:rPr>
                <a:t>2.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29229"/>
              </p:ext>
            </p:extLst>
          </p:nvPr>
        </p:nvGraphicFramePr>
        <p:xfrm>
          <a:off x="7178966" y="762766"/>
          <a:ext cx="4498848" cy="37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90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63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179991" y="4646945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1727" y="5453143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881861" y="1133069"/>
            <a:ext cx="3093058" cy="3040223"/>
            <a:chOff x="7789321" y="1259897"/>
            <a:chExt cx="3093058" cy="236191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829031" y="1292087"/>
              <a:ext cx="8721" cy="23060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3652" y="1532625"/>
              <a:ext cx="0" cy="18077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45777" y="2148506"/>
              <a:ext cx="2987875" cy="6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802576" y="20939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296756" y="21149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781000" y="2108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90935" y="15294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790939" y="326629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89323" y="125989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89321" y="353037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700" y="902257"/>
            <a:ext cx="4480948" cy="342624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440360" imgH="678240"/>
        </mc:Choice>
        <mc:Fallback>
          <p:control name="TextBox1" r:id="rId1" imgW="1440360" imgH="678240">
            <p:pic>
              <p:nvPicPr>
                <p:cNvPr id="13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5740" y="3739857"/>
                  <a:ext cx="1441529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497240" imgH="678240"/>
        </mc:Choice>
        <mc:Fallback>
          <p:control name="TextBox2" r:id="rId2" imgW="1497240" imgH="678240">
            <p:pic>
              <p:nvPicPr>
                <p:cNvPr id="24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6686" y="4738839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497240" imgH="678240"/>
        </mc:Choice>
        <mc:Fallback>
          <p:control name="TextBox3" r:id="rId3" imgW="1497240" imgH="678240">
            <p:pic>
              <p:nvPicPr>
                <p:cNvPr id="26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28422" y="5545037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462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66745"/>
              </p:ext>
            </p:extLst>
          </p:nvPr>
        </p:nvGraphicFramePr>
        <p:xfrm>
          <a:off x="2947877" y="1941954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898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4627"/>
                  </a:ext>
                </a:extLst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875614" y="1873265"/>
            <a:ext cx="6586438" cy="4640689"/>
            <a:chOff x="2885706" y="2373596"/>
            <a:chExt cx="6369777" cy="377365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706" y="4128522"/>
              <a:ext cx="524301" cy="58526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3399" y="2373596"/>
              <a:ext cx="524301" cy="58526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1182" y="4180630"/>
              <a:ext cx="524301" cy="58526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3982" y="5561980"/>
              <a:ext cx="524301" cy="58526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3399" y="4164833"/>
              <a:ext cx="524301" cy="58526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6087" y="4187104"/>
              <a:ext cx="524301" cy="585267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850" l="2451" r="96324">
                        <a14:foregroundMark x1="53186" y1="34252" x2="62745" y2="3779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553" y="4423242"/>
            <a:ext cx="3865447" cy="24064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631" y="387846"/>
            <a:ext cx="10382388" cy="15180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3501" y="2366669"/>
            <a:ext cx="5529551" cy="36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5146"/>
              </p:ext>
            </p:extLst>
          </p:nvPr>
        </p:nvGraphicFramePr>
        <p:xfrm>
          <a:off x="2693887" y="508356"/>
          <a:ext cx="64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83177" y="910567"/>
            <a:ext cx="2743199" cy="134756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608" y="910568"/>
            <a:ext cx="5517358" cy="285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834" y="441134"/>
            <a:ext cx="6474513" cy="3792041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83177" y="896773"/>
            <a:ext cx="2743199" cy="1347565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GK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BI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56" y="2672307"/>
            <a:ext cx="1847248" cy="149364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9183177" y="896772"/>
            <a:ext cx="2928519" cy="134756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AD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KI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cùng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530" y="2658513"/>
            <a:ext cx="1841152" cy="1493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678" y="2644718"/>
            <a:ext cx="1841152" cy="149364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9186500" y="869183"/>
            <a:ext cx="2928519" cy="134756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530" y="2636035"/>
            <a:ext cx="1847248" cy="1493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3190" y="5776392"/>
            <a:ext cx="677934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9" grpId="0" animBg="1"/>
      <p:bldP spid="39" grpId="1" animBg="1"/>
      <p:bldP spid="45" grpId="0" animBg="1"/>
      <p:bldP spid="45" grpId="1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504" y="2507511"/>
            <a:ext cx="9096020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267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280356" y="1923548"/>
            <a:ext cx="1615447" cy="4172452"/>
          </a:xfrm>
          <a:prstGeom prst="ellipse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266" y="760857"/>
            <a:ext cx="10803468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tròn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cua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12109" y="1923548"/>
            <a:ext cx="6863495" cy="3962208"/>
            <a:chOff x="2664253" y="1923548"/>
            <a:chExt cx="6863495" cy="3962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1923548"/>
              <a:ext cx="1372699" cy="1320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1923548"/>
              <a:ext cx="1372699" cy="1320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1923548"/>
              <a:ext cx="1372699" cy="13207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1923548"/>
              <a:ext cx="1372699" cy="1320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1923548"/>
              <a:ext cx="1372699" cy="13207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3244284"/>
              <a:ext cx="1372699" cy="1320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3244284"/>
              <a:ext cx="1372699" cy="13207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3244284"/>
              <a:ext cx="1372699" cy="13207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3244284"/>
              <a:ext cx="1372699" cy="13207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3244284"/>
              <a:ext cx="1372699" cy="13207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4565020"/>
              <a:ext cx="1372699" cy="13207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4565020"/>
              <a:ext cx="1372699" cy="1320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4565020"/>
              <a:ext cx="1372699" cy="13207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4565020"/>
              <a:ext cx="1372699" cy="13207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4565020"/>
              <a:ext cx="1372699" cy="13207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0048325" y="2853257"/>
            <a:ext cx="1289208" cy="1512712"/>
            <a:chOff x="949481" y="2503301"/>
            <a:chExt cx="1289208" cy="1512712"/>
          </a:xfrm>
        </p:grpSpPr>
        <p:sp>
          <p:nvSpPr>
            <p:cNvPr id="28" name="Rounded Rectangle 27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49481" y="2583916"/>
              <a:ext cx="1289208" cy="1312391"/>
              <a:chOff x="1333303" y="3361702"/>
              <a:chExt cx="1289208" cy="131239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33304" y="390465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5</a:t>
                </a:r>
              </a:p>
            </p:txBody>
          </p:sp>
        </p:grpSp>
      </p:grpSp>
      <p:pic>
        <p:nvPicPr>
          <p:cNvPr id="31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584" y="1805040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487524">
            <a:off x="5118404" y="4133030"/>
            <a:ext cx="5724876" cy="1608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79" y="4179712"/>
            <a:ext cx="1216660" cy="135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57" y="4320823"/>
            <a:ext cx="1216660" cy="135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5" y="4461934"/>
            <a:ext cx="1216660" cy="135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73" y="4806245"/>
            <a:ext cx="1216660" cy="135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54" y="4603045"/>
            <a:ext cx="1216660" cy="1351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4" y="4789312"/>
            <a:ext cx="1216660" cy="135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75" y="4996745"/>
            <a:ext cx="1216660" cy="135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86" y="5120923"/>
            <a:ext cx="1216660" cy="1351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83" y="5458884"/>
            <a:ext cx="1216660" cy="1351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06" y="5245101"/>
            <a:ext cx="1216660" cy="13518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1739" y="1441169"/>
            <a:ext cx="10596813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457200" bIns="45720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90664" y="3564467"/>
            <a:ext cx="1322115" cy="1512712"/>
            <a:chOff x="949481" y="2503301"/>
            <a:chExt cx="1322115" cy="1512712"/>
          </a:xfrm>
        </p:grpSpPr>
        <p:sp>
          <p:nvSpPr>
            <p:cNvPr id="19" name="Rounded Rectangle 18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</p:grpSp>
      <p:pic>
        <p:nvPicPr>
          <p:cNvPr id="23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2906" y="333871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uble Wave 22"/>
          <p:cNvSpPr/>
          <p:nvPr/>
        </p:nvSpPr>
        <p:spPr>
          <a:xfrm rot="10800000">
            <a:off x="666042" y="3389737"/>
            <a:ext cx="7778045" cy="1577373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88659" y="1784668"/>
            <a:ext cx="7932809" cy="4508501"/>
            <a:chOff x="666044" y="1772355"/>
            <a:chExt cx="7932809" cy="4508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1772355"/>
              <a:ext cx="2208341" cy="1569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1793522"/>
              <a:ext cx="2208341" cy="15691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1790700"/>
              <a:ext cx="2208341" cy="15691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1790700"/>
              <a:ext cx="2208341" cy="1569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3234266"/>
              <a:ext cx="2208341" cy="15691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3255433"/>
              <a:ext cx="2208341" cy="1569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3252611"/>
              <a:ext cx="2208341" cy="1569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3252611"/>
              <a:ext cx="2208341" cy="15691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4690533"/>
              <a:ext cx="2208341" cy="15691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4711700"/>
              <a:ext cx="2208341" cy="15691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4708878"/>
              <a:ext cx="2208341" cy="15691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4708878"/>
              <a:ext cx="2208341" cy="156915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66044" y="355600"/>
            <a:ext cx="10596813" cy="12258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74320" bIns="27432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vồng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47850" y="3422068"/>
            <a:ext cx="1322115" cy="1512712"/>
            <a:chOff x="949481" y="2503301"/>
            <a:chExt cx="1322115" cy="1512712"/>
          </a:xfrm>
        </p:grpSpPr>
        <p:sp>
          <p:nvSpPr>
            <p:cNvPr id="25" name="Rounded Rectangle 24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</p:grpSp>
      <p:pic>
        <p:nvPicPr>
          <p:cNvPr id="29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700" y="1758563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12" t="23971"/>
          <a:stretch/>
        </p:blipFill>
        <p:spPr>
          <a:xfrm>
            <a:off x="783264" y="1763888"/>
            <a:ext cx="7161355" cy="437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loud Callout 12"/>
          <p:cNvSpPr/>
          <p:nvPr/>
        </p:nvSpPr>
        <p:spPr>
          <a:xfrm flipH="1">
            <a:off x="6257747" y="418239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Nam </a:t>
            </a:r>
            <a:r>
              <a:rPr lang="en-US" sz="2400" b="1" dirty="0" err="1">
                <a:solidFill>
                  <a:schemeClr val="tx1"/>
                </a:solidFill>
              </a:rPr>
              <a:t>nhờ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图片 42">
            <a:extLst>
              <a:ext uri="{FF2B5EF4-FFF2-40B4-BE49-F238E27FC236}">
                <a16:creationId xmlns:a16="http://schemas.microsoft.com/office/drawing/2014/main" id="{A81FC2AA-F020-4361-830C-67B1E795E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0000" l="10000" r="90000">
                        <a14:foregroundMark x1="47800" y1="57450" x2="47150" y2="51900"/>
                        <a14:foregroundMark x1="42790" y1="39716" x2="41135" y2="36052"/>
                        <a14:backgroundMark x1="22500" y1="28550" x2="26350" y2="47200"/>
                        <a14:backgroundMark x1="17350" y1="30650" x2="16050" y2="52350"/>
                        <a14:backgroundMark x1="13900" y1="25100" x2="14750" y2="37550"/>
                        <a14:backgroundMark x1="16500" y1="22550" x2="29350" y2="22950"/>
                        <a14:backgroundMark x1="33850" y1="20800" x2="32750" y2="22300"/>
                        <a14:backgroundMark x1="27650" y1="31100" x2="27200" y2="42250"/>
                        <a14:backgroundMark x1="30850" y1="33050" x2="30850" y2="47850"/>
                        <a14:backgroundMark x1="17350" y1="51700" x2="28050" y2="48250"/>
                        <a14:backgroundMark x1="13250" y1="51450" x2="12850" y2="22300"/>
                        <a14:backgroundMark x1="13900" y1="19300" x2="28050" y2="19300"/>
                        <a14:backgroundMark x1="16050" y1="26600" x2="30400" y2="27050"/>
                        <a14:backgroundMark x1="72000" y1="19550" x2="89150" y2="21250"/>
                        <a14:backgroundMark x1="82950" y1="23800" x2="85950" y2="47600"/>
                        <a14:backgroundMark x1="76100" y1="52100" x2="84000" y2="50600"/>
                        <a14:backgroundMark x1="72450" y1="46750" x2="79500" y2="27650"/>
                        <a14:backgroundMark x1="76100" y1="46100" x2="81850" y2="38400"/>
                        <a14:backgroundMark x1="76700" y1="48250" x2="81650" y2="47200"/>
                        <a14:backgroundMark x1="70300" y1="41400" x2="71350" y2="27900"/>
                        <a14:backgroundMark x1="71600" y1="24250" x2="79700" y2="24250"/>
                        <a14:backgroundMark x1="70300" y1="51050" x2="74800" y2="499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89597" y="2926916"/>
            <a:ext cx="3516021" cy="3516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EF4B738-20B7-4796-BE7B-6A058381CA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54910" y="4998514"/>
            <a:ext cx="3315617" cy="1874732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flipH="1">
            <a:off x="6168801" y="414063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" y="705336"/>
            <a:ext cx="414563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3692" y="2703177"/>
            <a:ext cx="566977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301424" y="2187206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6502110" y="2092500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371103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33090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01401" y="1385952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 cm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92470" y="1385952"/>
            <a:ext cx="1828800" cy="659899"/>
            <a:chOff x="3391704" y="1333961"/>
            <a:chExt cx="1153402" cy="659899"/>
          </a:xfrm>
        </p:grpSpPr>
        <p:sp>
          <p:nvSpPr>
            <p:cNvPr id="22" name="Right Brace 21"/>
            <p:cNvSpPr/>
            <p:nvPr/>
          </p:nvSpPr>
          <p:spPr>
            <a:xfrm rot="16200000">
              <a:off x="3823893" y="1272647"/>
              <a:ext cx="289024" cy="115340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120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 cm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69" y="2270709"/>
            <a:ext cx="774259" cy="768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40" y="2285955"/>
            <a:ext cx="774259" cy="7742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091" y="2285955"/>
            <a:ext cx="780356" cy="77425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02637" y="4026445"/>
            <a:ext cx="6044165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0567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93" y="2880312"/>
            <a:ext cx="1086401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074619" y="2181171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5727458" y="2097904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2987538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443659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74619" y="1375954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33155" y="3714249"/>
            <a:ext cx="8325690" cy="1792029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17819" y="1375954"/>
            <a:ext cx="2743200" cy="658357"/>
            <a:chOff x="1537138" y="1333961"/>
            <a:chExt cx="1842556" cy="658357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89" y="2332667"/>
            <a:ext cx="774259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688" y="2362095"/>
            <a:ext cx="774259" cy="768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250" y="2365071"/>
            <a:ext cx="77425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556</Words>
  <Application>Microsoft Office PowerPoint</Application>
  <PresentationFormat>Widescreen</PresentationFormat>
  <Paragraphs>67</Paragraphs>
  <Slides>15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UTM Aquarelle</vt:lpstr>
      <vt:lpstr>Raleway Light</vt:lpstr>
      <vt:lpstr>#9Slide07 HoneyCream</vt:lpstr>
      <vt:lpstr>Times New Roman</vt:lpstr>
      <vt:lpstr>SVN-Poky's</vt:lpstr>
      <vt:lpstr>Calibri</vt:lpstr>
      <vt:lpstr>UTM Avo</vt:lpstr>
      <vt:lpstr>#9Slide07 Cadena</vt:lpstr>
      <vt:lpstr>Raleway</vt:lpstr>
      <vt:lpstr>Raleway ExtraBold</vt:lpstr>
      <vt:lpstr>SVN-Newton</vt:lpstr>
      <vt:lpstr>Olivia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Administrator</cp:lastModifiedBy>
  <cp:revision>109</cp:revision>
  <dcterms:created xsi:type="dcterms:W3CDTF">2022-09-20T14:00:08Z</dcterms:created>
  <dcterms:modified xsi:type="dcterms:W3CDTF">2025-10-20T06:25:36Z</dcterms:modified>
</cp:coreProperties>
</file>