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8" r:id="rId2"/>
    <p:sldId id="278" r:id="rId3"/>
    <p:sldId id="293" r:id="rId4"/>
    <p:sldId id="280" r:id="rId5"/>
    <p:sldId id="266" r:id="rId6"/>
    <p:sldId id="260" r:id="rId7"/>
    <p:sldId id="287" r:id="rId8"/>
    <p:sldId id="288" r:id="rId9"/>
    <p:sldId id="279" r:id="rId10"/>
    <p:sldId id="264" r:id="rId11"/>
    <p:sldId id="283" r:id="rId12"/>
    <p:sldId id="273" r:id="rId13"/>
    <p:sldId id="2637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3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206" y="388937"/>
            <a:ext cx="7927025" cy="4853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604" y="20890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89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30475" y="859995"/>
            <a:ext cx="61829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tớ to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đường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đường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</a:t>
            </a:r>
            <a:r>
              <a:rPr lang="en-US" sz="4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vi-VN" sz="4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vẫn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càng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907639" y="452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43" y="67675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0" y="859995"/>
            <a:ext cx="121919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29" y="842769"/>
            <a:ext cx="1052847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4984122" y="842769"/>
            <a:ext cx="1484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3940927" y="1580235"/>
            <a:ext cx="15004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9144200" y="842768"/>
            <a:ext cx="2429608" cy="83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6174488" y="164234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58" y="772892"/>
            <a:ext cx="1076663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8" y="1752625"/>
            <a:ext cx="1083055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88" y="1752625"/>
            <a:ext cx="1084039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AFF953-B206-48B1-94FC-606AED135A2D}"/>
              </a:ext>
            </a:extLst>
          </p:cNvPr>
          <p:cNvSpPr txBox="1"/>
          <p:nvPr/>
        </p:nvSpPr>
        <p:spPr>
          <a:xfrm>
            <a:off x="4077266" y="2499054"/>
            <a:ext cx="1476627" cy="83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2" y="2697207"/>
            <a:ext cx="1059439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167120" y="1779108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biệt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4400" b="1" i="0" u="none" strike="noStrike" kern="1200" cap="none" spc="0" normalizeH="0" baseline="0" noProof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lại !</a:t>
            </a:r>
            <a:endParaRPr kumimoji="0" lang="zh-CN" altLang="en-US" sz="4400" b="1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1410365" y="2308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nghe thầy đọc bao ngày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thơ đỏ nắng, xanh cây quanh nhà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 chèo nghiêng mặt sông xa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khuâng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vọng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tiếng 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năm xưa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trăng thở động tàu dừa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200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646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51A69-10E2-4C77-8642-F1EADE779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3621" y="2869853"/>
            <a:ext cx="3195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416</Words>
  <Application>Microsoft Office PowerPoint</Application>
  <PresentationFormat>Widescreen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2022-06-25T11:44:36Z</dcterms:created>
  <dcterms:modified xsi:type="dcterms:W3CDTF">2025-10-20T05:50:58Z</dcterms:modified>
</cp:coreProperties>
</file>