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7" r:id="rId4"/>
    <p:sldId id="268" r:id="rId5"/>
    <p:sldId id="269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DB0E-F98F-4D98-B0BC-DD0631CC3E24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67860-CB42-4F19-A3CA-15AF05320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9961-B8AE-4091-470B-573034423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866AE-1D89-715B-972B-575A705BE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2D78-81EA-8AF7-3157-6A9DCA8F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7C45-0AA5-5E54-48AD-7F845BA6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ED669-BAE6-E8C1-7F9A-2804C3EB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E585-76CC-6836-5383-F92A9568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E4BCC-A065-64E8-6BA5-6C1E91C7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1D483-8E13-F81A-59D0-64E68FE5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1BE0-7E52-E229-5211-9D536A1E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DEF4-08CC-69B1-1820-D34BA03F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93CC4-C4CC-DE40-035E-6FF7493CB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05197-9E05-0F7F-A359-A45A057F6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DCE6D-62A8-44A7-CCBE-5E8684FD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2CFD4-A94D-CBF4-98EF-219C13AF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0824D-4EF8-1594-F52E-A0B46AF7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443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6184-B93D-B7EA-41E1-403A6E5F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BFBE-224E-59F3-FC11-9AD0624B8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DD867-BEE1-6B68-AA40-FB6E7618E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B42B-F688-E195-4947-31B2BA7F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525E-AE9C-283F-2A85-2A9C828E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B321-4084-59B9-A9BE-328A141F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DA5EE-CCDD-881A-5BE7-91F386309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7E26-4C8D-3F88-6E19-6580385D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6104-5AFA-94EB-2EE0-28376E56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1A4D-7531-A349-AB42-AC9719F7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DE7F-EDBF-0DAF-266F-CE74AEE1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567C9-DBAD-3FBC-2B17-E8812A6C9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80F997-ECBB-99D3-F1C9-17670C2DF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A2842-2E3D-1914-2DFA-E94EAE8C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7468F-5400-255F-5458-6A7EB01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004C8-59EF-B44A-F1AE-3DBA4FC6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6444-15CB-DFB0-250C-31DF869C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ABAF5-0A96-6BDB-B4A5-BD3EA614F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0C334-E699-C7A7-A3CB-DA1DBA5E0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C4C0D4-9D89-7CB8-3E9B-B33F789D8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AC9AB0-A74F-3AE9-9353-9A207F7E0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BE706-0F4A-3027-3CCD-F0B615EA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2B1BC-A76B-330F-1E36-F42DAC25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2C264-AD63-0AFA-B08B-BC403FA4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769DF-0043-9589-B325-A1ACAAFD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1D41D-A58B-7E61-32A2-AD379102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1A053-0E30-DAB1-13EB-55BE88ED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8E3E5-B445-374E-EFEB-5724D39A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8CD9A-C332-0E71-3FEB-2C040FF0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DF292-34EF-F2F1-B09A-310EB570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118E0-2823-1B2A-6CA0-EC1D7116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BC17-4B6F-0130-E70C-14F72E4F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590B-1CDF-EAE0-35BF-1D6CC8C1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78184-6D51-C351-CBFA-74664679D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369EF-02E8-0B5A-25D1-CDC24C1D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50E9-B1F9-681B-BE1B-DCADE6A9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7187A-AEA6-3C65-619B-DC80E0BB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789B-A6A1-DC23-16A5-B5A21E5D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9C66F-F2FA-341A-6FF8-A0CAE8FCE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BE232-3BC8-8591-6A5F-FBB95802F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03377-E72C-E562-E215-C498EF53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4D028-3A52-6A2E-6F8F-8FF716FD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621F0-7878-331C-972C-31D074D8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3B069-9728-15AC-4601-DAC4DC7A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B9277-B876-52D3-6B49-57D76BF7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C01C9-BCA4-D628-9A76-2F203E869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A15C-E03B-456E-9018-5755F06A47A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557A8-3987-24B0-934A-8DDCBB7D6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EB4C-66F7-7288-38EE-1E3E8A0CF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9172-096F-4FF4-BB5D-984C7FDF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24000" y="2824390"/>
            <a:ext cx="9143999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895195" y="3087759"/>
            <a:ext cx="8441897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636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41" y="3332989"/>
            <a:ext cx="8328519" cy="370877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493828" y="-52446"/>
            <a:ext cx="5308979" cy="3000593"/>
            <a:chOff x="2620370" y="-39334"/>
            <a:chExt cx="3981734" cy="1952253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000000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20370" y="1229164"/>
              <a:ext cx="3981734" cy="68375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1219200">
                <a:lnSpc>
                  <a:spcPct val="130000"/>
                </a:lnSpc>
                <a:defRPr/>
              </a:pP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Khởi</a:t>
              </a:r>
              <a:r>
                <a:rPr lang="en-AU" altLang="zh-CN" sz="4800" kern="0" dirty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AU" altLang="zh-CN" sz="4800" kern="0" dirty="0" err="1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động</a:t>
              </a:r>
              <a:endParaRPr lang="zh-CN" altLang="en-US" sz="4800" kern="0" dirty="0">
                <a:solidFill>
                  <a:srgbClr val="FFFFFF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latin typeface="华康方圆体W7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6508" y="500219"/>
            <a:ext cx="7251745" cy="9416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ĐỌC THÀNH TIẾNG</a:t>
            </a:r>
          </a:p>
        </p:txBody>
      </p:sp>
      <p:sp>
        <p:nvSpPr>
          <p:cNvPr id="3" name="Oval 2"/>
          <p:cNvSpPr/>
          <p:nvPr/>
        </p:nvSpPr>
        <p:spPr>
          <a:xfrm>
            <a:off x="168306" y="1698105"/>
            <a:ext cx="723331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637" y="1727479"/>
            <a:ext cx="31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686" y="2584173"/>
            <a:ext cx="6591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ớn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giục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!”.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chả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09" b="78125" l="0" r="98958"/>
                    </a14:imgEffect>
                  </a14:imgLayer>
                </a14:imgProps>
              </a:ext>
            </a:extLst>
          </a:blip>
          <a:srcRect t="41783" b="20138"/>
          <a:stretch>
            <a:fillRect/>
          </a:stretch>
        </p:blipFill>
        <p:spPr bwMode="auto">
          <a:xfrm>
            <a:off x="7535555" y="2019867"/>
            <a:ext cx="4269759" cy="356206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34269" y="655094"/>
            <a:ext cx="6400800" cy="941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 ĐỌC THÀNH TIẾNG</a:t>
            </a:r>
          </a:p>
        </p:txBody>
      </p:sp>
      <p:sp>
        <p:nvSpPr>
          <p:cNvPr id="3" name="Oval 2"/>
          <p:cNvSpPr/>
          <p:nvPr/>
        </p:nvSpPr>
        <p:spPr>
          <a:xfrm>
            <a:off x="26904" y="1596787"/>
            <a:ext cx="723331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235" y="1626161"/>
            <a:ext cx="31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569" y="2866031"/>
            <a:ext cx="6591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vờ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rũ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vồ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vù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rơm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Ò ó o o….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vồ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0948" y="1918548"/>
            <a:ext cx="4598138" cy="3875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34269" y="655094"/>
            <a:ext cx="6400800" cy="9416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I. ĐỌC THÀNH TIẾNG</a:t>
            </a:r>
          </a:p>
        </p:txBody>
      </p:sp>
      <p:sp>
        <p:nvSpPr>
          <p:cNvPr id="3" name="Oval 2"/>
          <p:cNvSpPr/>
          <p:nvPr/>
        </p:nvSpPr>
        <p:spPr>
          <a:xfrm>
            <a:off x="26904" y="1596787"/>
            <a:ext cx="723331" cy="60050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235" y="1626161"/>
            <a:ext cx="31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A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620" y="2240309"/>
            <a:ext cx="65918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thẹn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2800" b="1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à,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A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chồn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AU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AU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200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1994 (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68" b="71143" l="10851" r="96528"/>
                    </a14:imgEffect>
                  </a14:imgLayer>
                </a14:imgProps>
              </a:ext>
            </a:extLst>
          </a:blip>
          <a:srcRect l="11316" t="33102" r="2469" b="29976"/>
          <a:stretch>
            <a:fillRect/>
          </a:stretch>
        </p:blipFill>
        <p:spPr bwMode="auto">
          <a:xfrm>
            <a:off x="7226489" y="1639808"/>
            <a:ext cx="4574915" cy="405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758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11" y="255591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13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67" y="389851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256" y="3940181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2356" y="6208401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76111" y="2423418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8800" b="1" dirty="0" err="1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8800" b="1" dirty="0">
                <a:solidFill>
                  <a:srgbClr val="92A028"/>
                </a:solidFill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135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246</Words>
  <Application>Microsoft Office PowerPoint</Application>
  <PresentationFormat>Widescreen</PresentationFormat>
  <Paragraphs>22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2025-01-07T05:18:26Z</dcterms:created>
  <dcterms:modified xsi:type="dcterms:W3CDTF">2025-01-07T05:21:34Z</dcterms:modified>
</cp:coreProperties>
</file>