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39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57296-5025-48E6-BAF3-B64ECF7B2A0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98BC6-230C-4401-8492-7D0B72A1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5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3D893-2362-5255-E5A6-9A1E9BDB2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E944CC-9764-80A0-9583-82D9B204B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E61F1-2F1E-AE29-E243-8B71CA4E8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1056-A10E-4680-8CA7-2344407117B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4969-2F69-86BA-8D33-A053BA440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DC47F-FA75-B287-2C90-E0055306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E021-73BB-442D-B8F0-596AE240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0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DCCAE-7524-8497-59D3-1E7672E7D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0559-88DD-1448-9BF9-D453597D2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438BE-3567-3940-895D-E717EB37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1056-A10E-4680-8CA7-2344407117B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F4FDA-5D4F-6B23-755F-33BE91C1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3E6D7-B077-67D6-F003-995F656C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E021-73BB-442D-B8F0-596AE240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8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67CB86-3092-B96C-898E-552D53FBF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F6C65-6DF6-AC69-4D6B-33F0CED10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AA8AE-C1F5-6E1D-4B38-1653698E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1056-A10E-4680-8CA7-2344407117B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9899C-4AD3-B1ED-86D4-2A6C8A818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0318B-C932-2136-E820-AA49F4EB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E021-73BB-442D-B8F0-596AE240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17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38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3679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3452-C610-3A0D-42E5-EFE92EEFA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B02EB-3918-F5CC-E3C0-1C79748BD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60EE0-AD0D-3F91-CA26-AEDB87CC6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1056-A10E-4680-8CA7-2344407117B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CF0DC-4D76-D350-F604-697EEA445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CA7A2-0AFA-1DF8-2408-71F54B011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E021-73BB-442D-B8F0-596AE240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1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20F51-A3EC-5073-86FF-3D1D2C71F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529EC-37B2-6F66-58D5-73BB5C7E9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FF48F-680D-4CCC-F4C3-D0DE3EBD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1056-A10E-4680-8CA7-2344407117B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898FD-8461-A264-DD9C-FD32A2E4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9F3DD-D2CE-176B-1745-0B7CF20B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E021-73BB-442D-B8F0-596AE240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6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AFC93-44FF-C44B-A18D-53C7498BF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1F0EF-B26E-6BE5-74F8-B696F9293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37A4F-455E-B203-2DCB-85E1AE894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65415-DBBF-9914-7C27-F495DE18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1056-A10E-4680-8CA7-2344407117B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131CA-8006-9BD4-AA62-0ADD0477E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B88B1-615B-1BEF-C741-7FEC966D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E021-73BB-442D-B8F0-596AE240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7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F79FC-16C3-E871-D8C4-461122B0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5111D-7059-71BA-82ED-6E8460C1B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EFCF4-0376-A4A9-76F5-B39DEEAF0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1705A6-FA96-B329-0C01-7F0EB34DF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21FF52-D277-00FF-7AC9-E1045043D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C0546-5B34-9EF3-67AB-3ABA1067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1056-A10E-4680-8CA7-2344407117B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751663-7D94-08D4-61C3-31A7FF82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6BB43B-5478-3ADF-A4D3-70C006DA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E021-73BB-442D-B8F0-596AE240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7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01192-D720-A703-04B3-C6DE9C9D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B4435-A28C-D9DB-D532-500023A4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1056-A10E-4680-8CA7-2344407117B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70404-4B70-FB92-3F9E-D7702A43B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C6607-2A7C-C7A7-3A97-59B17606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E021-73BB-442D-B8F0-596AE240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2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055FB-6AE9-3606-87A4-E560961A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1056-A10E-4680-8CA7-2344407117B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91951-2DE6-0457-4F69-8308D315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97766-42FE-9A25-D268-022B97E1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E021-73BB-442D-B8F0-596AE240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3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95CA0-70E0-DC33-474C-59D93831A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47C6E-3E6F-2859-84CB-F64C889ED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952BC-2B8D-F7D5-483B-90BC535F7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2FEA5-8681-681E-C7C9-302D566EE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1056-A10E-4680-8CA7-2344407117B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45061-8B07-B423-B2AF-9F127974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9E410-2339-7F21-7131-D1446D19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E021-73BB-442D-B8F0-596AE240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5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A296-4DEE-13B0-F779-B37001DB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07DE6-0D61-BF8D-19D7-8EAE54F32D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0731B-BAC4-4878-694F-1D2D6585B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1B16D-F256-6F56-0771-11C98BB0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1056-A10E-4680-8CA7-2344407117B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42847-D620-8D3E-207C-35E970023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F126A-3C7D-21F9-8AE4-97EF51BF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E021-73BB-442D-B8F0-596AE240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4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A2B5B3-D56C-5723-D422-093B47D05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82738-70FF-94B5-4FAC-CAF060DA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DB3CD-0F28-06A2-2984-756B5F0CC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61056-A10E-4680-8CA7-2344407117B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FA9F6-DDCB-52AD-20EC-CCCA2DC65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D37AE-D19F-EDEC-32AF-1B6BFCDF6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5E021-73BB-442D-B8F0-596AE240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3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888958" y="2824390"/>
            <a:ext cx="8422105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033332" y="3077126"/>
            <a:ext cx="81041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6361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41" y="3332989"/>
            <a:ext cx="8328519" cy="370877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493828" y="-52446"/>
            <a:ext cx="5308979" cy="3000593"/>
            <a:chOff x="2620370" y="-39334"/>
            <a:chExt cx="3981734" cy="1952253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000000"/>
                </a:solidFill>
                <a:latin typeface="华康方圆体W7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20370" y="1229164"/>
              <a:ext cx="3981734" cy="68375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1219200">
                <a:lnSpc>
                  <a:spcPct val="130000"/>
                </a:lnSpc>
                <a:defRPr/>
              </a:pPr>
              <a:r>
                <a:rPr lang="en-AU" altLang="zh-CN" sz="4800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Khởi</a:t>
              </a:r>
              <a:r>
                <a:rPr lang="en-AU" altLang="zh-CN" sz="4800" kern="0" dirty="0">
                  <a:solidFill>
                    <a:srgbClr val="FFFFFF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AU" altLang="zh-CN" sz="4800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động</a:t>
              </a:r>
              <a:endParaRPr lang="zh-CN" altLang="en-US" sz="4800" kern="0" dirty="0">
                <a:solidFill>
                  <a:srgbClr val="FFFFFF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华康方圆体W7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华康方圆体W7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69852" y="655093"/>
            <a:ext cx="6400800" cy="9416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ĐỌC THÀNH TIẾNG</a:t>
            </a:r>
          </a:p>
        </p:txBody>
      </p:sp>
      <p:sp>
        <p:nvSpPr>
          <p:cNvPr id="3" name="Oval 2"/>
          <p:cNvSpPr/>
          <p:nvPr/>
        </p:nvSpPr>
        <p:spPr>
          <a:xfrm>
            <a:off x="137259" y="1756276"/>
            <a:ext cx="723331" cy="6005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0590" y="1785650"/>
            <a:ext cx="180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A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88" b="70215" l="0" r="93056"/>
                    </a14:imgEffect>
                  </a14:imgLayer>
                </a14:imgProps>
              </a:ext>
            </a:extLst>
          </a:blip>
          <a:srcRect t="29861" r="5967" b="29514"/>
          <a:stretch>
            <a:fillRect/>
          </a:stretch>
        </p:blipFill>
        <p:spPr bwMode="auto">
          <a:xfrm>
            <a:off x="8025666" y="1596787"/>
            <a:ext cx="4029075" cy="3488044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360353" y="1319087"/>
            <a:ext cx="6318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khôn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khôn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755" y="2594980"/>
            <a:ext cx="65918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Chồn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chồn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ngầm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chồn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à,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chứ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Chồn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66437" y="609404"/>
            <a:ext cx="6400800" cy="9416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I. ĐỌC THÀNH TIẾNG</a:t>
            </a:r>
          </a:p>
        </p:txBody>
      </p:sp>
      <p:sp>
        <p:nvSpPr>
          <p:cNvPr id="3" name="Oval 2"/>
          <p:cNvSpPr/>
          <p:nvPr/>
        </p:nvSpPr>
        <p:spPr>
          <a:xfrm>
            <a:off x="368685" y="1596787"/>
            <a:ext cx="723331" cy="6005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2016" y="1626161"/>
            <a:ext cx="180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A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2016" y="2361063"/>
            <a:ext cx="65918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V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ừa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liềm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sz="28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Chồn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cuống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cuồng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nấp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rậm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“Ta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mi.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22" l="144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5658" y="1626161"/>
            <a:ext cx="4544705" cy="4258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758" y="3478530"/>
            <a:ext cx="587573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411" y="255591"/>
            <a:ext cx="2445924" cy="1843667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413" y="2779277"/>
            <a:ext cx="1788533" cy="2321804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5867" y="389851"/>
            <a:ext cx="1922171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4256" y="3940181"/>
            <a:ext cx="526923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2356" y="6208401"/>
            <a:ext cx="6886932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676111" y="2423418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>
              <a:defRPr/>
            </a:pPr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lang="en-US" altLang="zh-CN" sz="8800" b="1" dirty="0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lang="en-US" altLang="zh-CN" sz="8800" b="1" dirty="0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135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Widescreen</PresentationFormat>
  <Paragraphs>21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HP001 4 hàng</vt:lpstr>
      <vt:lpstr>Times New Roman</vt:lpstr>
      <vt:lpstr>华康方圆体W7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SingPC</dc:creator>
  <cp:lastModifiedBy>SingPC</cp:lastModifiedBy>
  <cp:revision>1</cp:revision>
  <dcterms:created xsi:type="dcterms:W3CDTF">2025-01-07T05:16:07Z</dcterms:created>
  <dcterms:modified xsi:type="dcterms:W3CDTF">2025-01-07T05:16:55Z</dcterms:modified>
</cp:coreProperties>
</file>