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38DD5-6319-4873-9D1D-B3D2635288D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2495-0224-419E-B0D6-F3B1E365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F05A-89FB-25B7-45B8-D542DE69E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27555-4675-E3E4-BFC3-D0D3E23F0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6CF3-0B9A-939B-BD86-E7843C44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3069-D177-7DA5-BE0C-6E5F5D21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90EF-FE2D-53B4-F438-F7318D78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E054-761C-DA6E-8C94-E9EC7C89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20413-91A5-F4FA-A9E2-62EF95C8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B4331-32D2-1958-CC05-0412C9CA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B358-D0F2-9780-BC8F-89680F8B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542E-CC3D-C768-D2EF-FC0BD19A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73F70-B908-A163-8938-1A431434C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CCC18-6704-EF56-F404-AAEF9606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9A6A-BAE8-4470-9061-35A06AE9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CA94-BBAB-9E1F-4AEB-117014B5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D284B-3EAD-7AA8-3CFC-449181E3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362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5D0E-3E40-1EF0-85E4-5047A118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6620D-9592-3077-04BD-52A9D8D8A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3908C-CDD3-2BF9-5229-358BF096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DD5D8-3562-F911-D58C-5FA0F777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07CEE-8430-E7EE-D191-79F70BC8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280F-8B52-1C5D-7E6A-A0CBB8E7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7991F-2016-E567-4D73-F534A5833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524C8-7EE5-8558-79DE-6146F42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7547-1813-5509-3142-DFFA967D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A20E0-93FF-0576-910D-090FD58C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905A-1EBE-BF03-F1C6-AB87AC10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17C9-E1C9-73F9-CBF0-8D05E828D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5351D-01FC-FEAA-0D1C-8F885288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CDB5C-574C-2764-BC01-F3F0636B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DA3EA-FB0F-5803-2E6D-75A4A91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B1D81-9EB2-CFD7-44E3-AB29EC0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0163-97FD-0C57-CC0A-5EE2E413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A85C-E177-FEB7-782B-E976F257E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84B3D-1A06-DAF9-7240-7E14EBBB2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7DDC2-A979-B60D-D18B-8C73837A2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7CA4E-F50F-A8EA-D134-1CB9BE26B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3524A7-C831-34C0-691D-A8CB23A1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5F8B2-80A7-61E8-CFC9-AA2BED7A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8342E-5FF4-EA2F-42A4-B13CD933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C215-7DB5-07F6-BE95-C15858A4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79550-C8C4-2F19-CCFD-1381727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F954-BF6A-A9F6-FDD5-265DE62E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989D-0D63-929C-3CD7-5DD29F0B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26F48-6255-B0DF-B49A-57134D6E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92A8B-902F-9058-E80A-56348E37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7FFA3-98CB-BCA9-0CE9-1A59E2E0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B4B0-CE03-DF28-629E-8B9FF917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ADBC1-59AF-43CB-BDF6-BBAE3EB0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F200F-1654-5F34-0F2F-92B7ACE62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735BC-BF82-0866-4A3C-20AEAE07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78858-21D0-C5AB-9946-AA5B8B1C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4C074-91E6-50AB-BC66-73F58D28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1A7D-1B12-E375-B7CC-C2411CF0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DD9D9-9DC1-2BE2-C22B-46272A65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CB105-A9C0-EFE6-91B4-D6B37D4FF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9298E-393F-D02B-91AE-2B5D22DF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C9782-AE93-0F57-997F-DCA75E13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06172-36D7-73D2-E82E-78B795C5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1771C-48A6-58C3-6687-A7FE9A92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F2AE4-656F-F0F3-2F85-5A45FBD90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EC5F8-BDA4-07ED-70D1-0969283F3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21C0-7D7F-4469-B7BE-BAEDD81B7B5E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01A0-4065-9551-6C01-7E1451835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42335-DFC4-3FAD-E021-83D601C2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2AA9-F371-4731-BABF-68A3DCB79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24000" y="2824390"/>
            <a:ext cx="9143999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895195" y="3087759"/>
            <a:ext cx="8441897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3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93828" y="-52446"/>
            <a:ext cx="5308979" cy="3000593"/>
            <a:chOff x="2620370" y="-39334"/>
            <a:chExt cx="3981734" cy="1952253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000000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68375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87" y="241295"/>
            <a:ext cx="2317379" cy="21801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39870" y="16482"/>
            <a:ext cx="7888404" cy="1948351"/>
            <a:chOff x="2046832" y="13141"/>
            <a:chExt cx="5916303" cy="1461264"/>
          </a:xfrm>
        </p:grpSpPr>
        <p:sp>
          <p:nvSpPr>
            <p:cNvPr id="7" name="任意多边形 6"/>
            <p:cNvSpPr/>
            <p:nvPr/>
          </p:nvSpPr>
          <p:spPr>
            <a:xfrm>
              <a:off x="4175882" y="13141"/>
              <a:ext cx="2163955" cy="90808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224"/>
              <a:ext cx="5916303" cy="553181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  <a:defRPr/>
              </a:pPr>
              <a:r>
                <a:rPr lang="en-AU" altLang="zh-CN" sz="3600" kern="0" dirty="0">
                  <a:solidFill>
                    <a:srgbClr val="C00000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3. </a:t>
              </a:r>
              <a:r>
                <a:rPr lang="en-AU" altLang="zh-CN" sz="3600" kern="0" dirty="0" err="1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Em</a:t>
              </a:r>
              <a:r>
                <a:rPr lang="en-AU" altLang="zh-CN" sz="3600" kern="0" dirty="0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chọn</a:t>
              </a:r>
              <a:r>
                <a:rPr lang="en-AU" altLang="zh-CN" sz="3600" kern="0" dirty="0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từ</a:t>
              </a:r>
              <a:r>
                <a:rPr lang="en-AU" altLang="zh-CN" sz="3600" kern="0" dirty="0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nào</a:t>
              </a:r>
              <a:r>
                <a:rPr lang="en-AU" altLang="zh-CN" sz="3600" kern="0" dirty="0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lang="en-AU" altLang="zh-CN" sz="3600" kern="0" dirty="0">
                  <a:solidFill>
                    <a:srgbClr val="FF0000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ng </a:t>
              </a:r>
              <a:r>
                <a:rPr lang="en-AU" altLang="zh-CN" sz="3600" kern="0" dirty="0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hay </a:t>
              </a:r>
              <a:r>
                <a:rPr lang="en-AU" altLang="zh-CN" sz="3600" kern="0" dirty="0" err="1">
                  <a:solidFill>
                    <a:srgbClr val="FF0000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ngh</a:t>
              </a:r>
              <a:r>
                <a:rPr lang="en-AU" altLang="zh-CN" sz="3600" kern="0" dirty="0">
                  <a:solidFill>
                    <a:schemeClr val="tx1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?</a:t>
              </a:r>
              <a:endParaRPr lang="zh-CN" altLang="en-US" sz="36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3783" y="792029"/>
              <a:ext cx="307522" cy="2220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3990" y="841949"/>
              <a:ext cx="291847" cy="31469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74" y="4926842"/>
            <a:ext cx="2938049" cy="1931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78" y="3175609"/>
            <a:ext cx="2003557" cy="160110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97405" y="3768320"/>
            <a:ext cx="1667690" cy="1184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…é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8089" y="3302758"/>
            <a:ext cx="1425771" cy="14739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0181230" y="3271723"/>
            <a:ext cx="1883391" cy="1408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A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ỗng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19" b="81058" l="23045" r="56122"/>
                    </a14:imgEffect>
                  </a14:imgLayer>
                </a14:imgProps>
              </a:ext>
            </a:extLst>
          </a:blip>
          <a:srcRect l="18910" t="51202" r="39743" b="15625"/>
          <a:stretch>
            <a:fillRect/>
          </a:stretch>
        </p:blipFill>
        <p:spPr bwMode="auto">
          <a:xfrm>
            <a:off x="3478634" y="3042661"/>
            <a:ext cx="2267073" cy="1994152"/>
          </a:xfrm>
          <a:prstGeom prst="rect">
            <a:avLst/>
          </a:prstGeom>
          <a:ln>
            <a:noFill/>
          </a:ln>
        </p:spPr>
      </p:pic>
      <p:sp>
        <p:nvSpPr>
          <p:cNvPr id="23" name="Oval 22"/>
          <p:cNvSpPr/>
          <p:nvPr/>
        </p:nvSpPr>
        <p:spPr>
          <a:xfrm>
            <a:off x="5984071" y="3535951"/>
            <a:ext cx="1678675" cy="1228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8399" y="4018471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35089" y="3837567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52247" y="3621097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9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2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7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0" dur="1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5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8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 animBg="1"/>
          <p:bldP spid="23" grpId="0" animBg="1"/>
          <p:bldP spid="21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9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2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7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0" dur="1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5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38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0" grpId="0" animBg="1"/>
          <p:bldP spid="23" grpId="0" animBg="1"/>
          <p:bldP spid="21" grpId="0"/>
          <p:bldP spid="26" grpId="0"/>
          <p:bldP spid="2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2" y="4210493"/>
            <a:ext cx="1680833" cy="25165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8827" y="1350950"/>
            <a:ext cx="4608512" cy="95263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200">
              <a:lnSpc>
                <a:spcPct val="130000"/>
              </a:lnSpc>
              <a:defRPr/>
            </a:pPr>
            <a:r>
              <a:rPr lang="en-AU" altLang="zh-CN" sz="4800" kern="0" dirty="0">
                <a:solidFill>
                  <a:srgbClr val="C0000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4.</a:t>
            </a:r>
            <a:r>
              <a:rPr lang="en-AU" altLang="zh-CN" sz="48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AU" altLang="zh-CN" sz="4800" kern="0" dirty="0" err="1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Tâp</a:t>
            </a:r>
            <a:r>
              <a:rPr lang="en-AU" altLang="zh-CN" sz="48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AU" altLang="zh-CN" sz="4800" kern="0" dirty="0" err="1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chép</a:t>
            </a:r>
            <a:endParaRPr lang="zh-CN" altLang="en-US" sz="4800" kern="0" dirty="0">
              <a:solidFill>
                <a:schemeClr val="tx1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69" y="4713628"/>
            <a:ext cx="2613133" cy="2144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3327" y="2691767"/>
            <a:ext cx="9473609" cy="887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A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58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11" y="255591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13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67" y="389851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256" y="3940181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56" y="6208401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76111" y="2423418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135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</Words>
  <Application>Microsoft Office PowerPoint</Application>
  <PresentationFormat>Widescreen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2024-12-30T11:04:35Z</dcterms:created>
  <dcterms:modified xsi:type="dcterms:W3CDTF">2024-12-30T11:08:22Z</dcterms:modified>
</cp:coreProperties>
</file>