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0" r:id="rId4"/>
    <p:sldId id="261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65801-6A68-4F5A-90ED-050015E9D50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7B793-EBB9-46C4-AAB2-696FD1CE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7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44C4-DDC2-E17E-6A46-83B05603A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41493-35DD-6313-5EF5-B33AA791A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136D8-B23D-9802-9E01-EC7807BA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5DCF-A735-4F94-9170-03011410E83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DF8DE-AA17-E219-038C-4EE17B94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6F678-68AE-B76E-4B74-914436E1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FF4-A308-4FDE-A64E-B173656C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B5F4D-7126-E37D-9566-40897030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76D92-764E-9692-7502-0982C9B34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D83AE-AFC5-D643-297C-B7CA1324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5DCF-A735-4F94-9170-03011410E83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5E74F-BA27-F33C-0D15-5DFB6F93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7CAC-0DDD-290C-4720-D1558A60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FF4-A308-4FDE-A64E-B173656C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5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D23C0-0927-D6D3-A03D-E3554E654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9591-412C-B369-D1A4-7DF58700E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110CC-E3EF-5DB1-2FE4-1393ED96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5DCF-A735-4F94-9170-03011410E83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ADFE1-68EC-2430-9646-0B12E151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84BA-347B-134D-8B0F-21527FFF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FF4-A308-4FDE-A64E-B173656C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5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3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855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32315-7C01-3DC8-9486-76B8B60C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BA273-2AE5-25B6-931D-B14856775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E64E3-5A8A-291D-41F6-46259CB8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5DCF-A735-4F94-9170-03011410E83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62858-9401-5ECF-EEBB-E824D14A2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19E0A-13E6-4498-3A6D-507CE910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FF4-A308-4FDE-A64E-B173656C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87862-2BA5-AAB8-7944-DDA1EA21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0DB95-0EEB-E983-50E3-18DD9F77A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22501-31CA-54C7-834B-1828251C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5DCF-A735-4F94-9170-03011410E83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B00CE-0C16-53F5-C59C-D2985162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C2808-0030-5883-9627-2B699F22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FF4-A308-4FDE-A64E-B173656C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5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BFDB-4D42-6EF5-C86B-1B5D3028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0277-43BC-33B5-E9B1-4E92A9432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09962-BCDB-520E-D421-C826A71A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7BC8B-0E3B-2A65-1A43-D04536B0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5DCF-A735-4F94-9170-03011410E83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70A56-6ADC-B16A-061F-1268A0FB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D546C-8B3A-730E-4D3B-9FDB2088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FF4-A308-4FDE-A64E-B173656C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0F5D-6ECC-5E7D-04A9-DF139343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00B8A-093B-0F7F-E0A6-3D99BE103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B4606-47A9-DFD3-F81B-B19A9809B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1600E-6279-DBA4-59BF-4188E8BBC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F0F9F-36C9-4548-C77F-CC5E03A1A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36900F-131A-5DD3-8ABC-B3CBE09D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5DCF-A735-4F94-9170-03011410E83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D0D00-4A5B-120C-8A75-FE55181C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4B8D6-BBF8-4025-09EC-E5CD408E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FF4-A308-4FDE-A64E-B173656C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C7A2-DA8B-3ACE-2C81-E7E9BB02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22DFD-835C-F497-6414-B4A7D425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5DCF-A735-4F94-9170-03011410E83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2D006-A502-531D-D7C0-5173EFFC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BE174-0F8B-0886-B4ED-0E88AC76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FF4-A308-4FDE-A64E-B173656C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4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92DC3-D9E6-C6F9-7124-6403B456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5DCF-A735-4F94-9170-03011410E83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C549C-B2F0-C30B-926C-ED4A7C9E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541D4-A9C0-B177-775F-25F02070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FF4-A308-4FDE-A64E-B173656C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7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2053-0AA5-4C64-A107-FFF0E95D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A234B-D418-928A-EFA3-167FB54AD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B0A64-2699-8632-4696-2067366D2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D8334-3D6F-724F-DC0E-88DB5262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5DCF-A735-4F94-9170-03011410E83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22639-9385-507D-24CD-A511C22F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86436-5C3F-8753-5371-C8F7CEC7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FF4-A308-4FDE-A64E-B173656C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0921-FFFA-F11F-E78E-449A135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129597-201E-C4C3-40EC-9354FBBD2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61788-0530-7C59-8B21-8A9D6747E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4A756-18BE-821A-DE23-DBCE5F44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5DCF-A735-4F94-9170-03011410E83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BE89E-4BA0-1A24-8A21-4F562566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DBB0F-E9EE-26B3-36D4-31C4F8DC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FF4-A308-4FDE-A64E-B173656C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0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41A2A-A563-3727-6B66-2B3224E8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BFBF7-559F-5FDA-3D9F-9C218CE75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B0781-EEC9-8BD2-FD9E-F656BFAD4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5DCF-A735-4F94-9170-03011410E83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A18D6-C3AC-2D8F-355F-E76F33535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FCF19-8719-0545-D4EB-CFF79E35A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01FF4-A308-4FDE-A64E-B173656C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5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888958" y="2824390"/>
            <a:ext cx="8422105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33332" y="3077126"/>
            <a:ext cx="81041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636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41" y="3332989"/>
            <a:ext cx="8328519" cy="370877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493828" y="-52446"/>
            <a:ext cx="5308979" cy="3000593"/>
            <a:chOff x="2620370" y="-39334"/>
            <a:chExt cx="3981734" cy="1952253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000000"/>
                </a:solidFill>
                <a:latin typeface="华康方圆体W7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20370" y="1229164"/>
              <a:ext cx="3981734" cy="68375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200">
                <a:lnSpc>
                  <a:spcPct val="130000"/>
                </a:lnSpc>
                <a:defRPr/>
              </a:pPr>
              <a:r>
                <a:rPr lang="en-AU" altLang="zh-CN" sz="4800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Khởi</a:t>
              </a:r>
              <a:r>
                <a:rPr lang="en-AU" altLang="zh-CN" sz="4800" kern="0" dirty="0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AU" altLang="zh-CN" sz="4800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động</a:t>
              </a:r>
              <a:endParaRPr lang="zh-CN" altLang="en-US" sz="4800" kern="0" dirty="0">
                <a:solidFill>
                  <a:srgbClr val="FFFFFF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华康方圆体W7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华康方圆体W7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227403" y="245963"/>
            <a:ext cx="887105" cy="682036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1962" y="296601"/>
            <a:ext cx="791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toa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6099" y="967344"/>
            <a:ext cx="10628693" cy="2840813"/>
            <a:chOff x="439756" y="680169"/>
            <a:chExt cx="10628693" cy="28408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28"/>
            <a:stretch>
              <a:fillRect/>
            </a:stretch>
          </p:blipFill>
          <p:spPr>
            <a:xfrm>
              <a:off x="439756" y="805230"/>
              <a:ext cx="7178723" cy="264801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7" r="23662" b="13628"/>
            <a:stretch>
              <a:fillRect/>
            </a:stretch>
          </p:blipFill>
          <p:spPr>
            <a:xfrm>
              <a:off x="7529671" y="680169"/>
              <a:ext cx="3538778" cy="2840813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2956448" y="2518307"/>
              <a:ext cx="1345789" cy="51861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AU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uôc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24316" y="2564136"/>
              <a:ext cx="1454533" cy="51861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AU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ương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169391" y="2564136"/>
              <a:ext cx="1201005" cy="51861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A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AU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uôt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811342" y="2564136"/>
              <a:ext cx="1392886" cy="51861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A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AU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ươp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644908" y="2518307"/>
              <a:ext cx="1373622" cy="51861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A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AU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ưng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8739" y="4511661"/>
            <a:ext cx="11004264" cy="1964943"/>
            <a:chOff x="668739" y="4511661"/>
            <a:chExt cx="11004264" cy="196494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8419" y="4562950"/>
              <a:ext cx="1348495" cy="95313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8739" y="5638093"/>
              <a:ext cx="13374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2599" y="4511661"/>
              <a:ext cx="1276350" cy="116205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236914" y="5399386"/>
              <a:ext cx="1337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dưa</a:t>
              </a:r>
              <a:r>
                <a:rPr lang="en-A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5673" y="4670564"/>
              <a:ext cx="1386973" cy="107514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065673" y="5878181"/>
              <a:ext cx="1653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80446" y="4562950"/>
              <a:ext cx="1712998" cy="123825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209058" y="5801200"/>
              <a:ext cx="16001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mướp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3760" y="4559286"/>
              <a:ext cx="1593910" cy="111442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279976" y="5638092"/>
              <a:ext cx="13374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479" l="391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73886" y="4559286"/>
              <a:ext cx="1607895" cy="11814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9953673" y="5801199"/>
              <a:ext cx="1719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A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ướp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4" name="Curved Connector 33"/>
          <p:cNvCxnSpPr/>
          <p:nvPr/>
        </p:nvCxnSpPr>
        <p:spPr>
          <a:xfrm flipV="1">
            <a:off x="1241946" y="3369925"/>
            <a:ext cx="2551169" cy="1188427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cxnSpLocks/>
          </p:cNvCxnSpPr>
          <p:nvPr/>
        </p:nvCxnSpPr>
        <p:spPr>
          <a:xfrm rot="5400000" flipH="1" flipV="1">
            <a:off x="3951010" y="3840568"/>
            <a:ext cx="1329801" cy="359378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</p:cNvCxnSpPr>
          <p:nvPr/>
        </p:nvCxnSpPr>
        <p:spPr>
          <a:xfrm flipV="1">
            <a:off x="3574395" y="3383989"/>
            <a:ext cx="3378908" cy="117436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cxnSpLocks/>
          </p:cNvCxnSpPr>
          <p:nvPr/>
        </p:nvCxnSpPr>
        <p:spPr>
          <a:xfrm flipV="1">
            <a:off x="6673457" y="3369925"/>
            <a:ext cx="1409381" cy="130063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cxnSpLocks/>
          </p:cNvCxnSpPr>
          <p:nvPr/>
        </p:nvCxnSpPr>
        <p:spPr>
          <a:xfrm rot="5400000" flipH="1" flipV="1">
            <a:off x="8690808" y="3425419"/>
            <a:ext cx="1480505" cy="125793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 rot="10800000">
            <a:off x="8680789" y="3358148"/>
            <a:ext cx="1728394" cy="152881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>
            <a:fillRect/>
          </a:stretch>
        </p:blipFill>
        <p:spPr>
          <a:xfrm flipH="1">
            <a:off x="0" y="4987256"/>
            <a:ext cx="12192000" cy="1870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9064" y="146392"/>
            <a:ext cx="2420363" cy="103082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A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</a:t>
            </a:r>
            <a:r>
              <a:rPr lang="en-A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486" y="909091"/>
            <a:ext cx="2819543" cy="28913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5072" y="823277"/>
            <a:ext cx="6133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114" y="1542197"/>
            <a:ext cx="90314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mờ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nghé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nghé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HOÀNG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758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411" y="255591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413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867" y="389851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256" y="3940181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2356" y="6208401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94243" y="2349480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>
              <a:defRPr/>
            </a:pP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135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168</Words>
  <Application>Microsoft Office PowerPoint</Application>
  <PresentationFormat>Widescreen</PresentationFormat>
  <Paragraphs>26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HP001 4 hàng</vt:lpstr>
      <vt:lpstr>Times New Roman</vt:lpstr>
      <vt:lpstr>华康方圆体W7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1</cp:revision>
  <dcterms:created xsi:type="dcterms:W3CDTF">2024-12-30T10:55:49Z</dcterms:created>
  <dcterms:modified xsi:type="dcterms:W3CDTF">2024-12-30T11:01:56Z</dcterms:modified>
</cp:coreProperties>
</file>