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4" r:id="rId7"/>
    <p:sldId id="267" r:id="rId8"/>
    <p:sldId id="265" r:id="rId9"/>
    <p:sldId id="268" r:id="rId10"/>
    <p:sldId id="266" r:id="rId11"/>
    <p:sldId id="262" r:id="rId12"/>
    <p:sldId id="26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6121A-E5CA-44ED-B0EB-19EC70050D0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3F90C-7850-45FA-A958-B311E37B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1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06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2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4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7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8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9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5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DE-2CE3-4C72-BA08-CFE41E4F0E8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3DDDE-2CE3-4C72-BA08-CFE41E4F0E8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81DC9-7F90-4FD5-A680-1C648F863571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ình nền Powerpoint đẹp - Thích Vi Vu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952" cy="696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9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ải hình ảnh hinh nen powerpoint dang yeu 15b332e8da67a1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20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1695" y="3028950"/>
            <a:ext cx="8183379" cy="120738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1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57425"/>
            <a:ext cx="8763000" cy="225683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cùng thực hành nào!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089" y="1177048"/>
            <a:ext cx="84533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(104, 105)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9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430125" cy="69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46580" y="192087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36525" y="2979777"/>
            <a:ext cx="11176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vui học toán (103)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4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(103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nặng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….kg.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745074" y="1305075"/>
            <a:ext cx="9877772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379330" y="124013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8379" y="2098803"/>
            <a:ext cx="8240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524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19" y="647623"/>
            <a:ext cx="9020305" cy="529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19" y="647623"/>
            <a:ext cx="9020305" cy="5290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50" y="6096000"/>
            <a:ext cx="790574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cân và giới thiệu số cân của mình cho các bạn nhé!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62" y="727000"/>
            <a:ext cx="9584203" cy="52070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952750" y="2181225"/>
            <a:ext cx="185737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05025" y="2552700"/>
            <a:ext cx="1123950" cy="9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62550" y="2571752"/>
            <a:ext cx="1329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05025" y="2914652"/>
            <a:ext cx="1329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600200" y="3071812"/>
            <a:ext cx="5219700" cy="1981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8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62" y="727000"/>
            <a:ext cx="9584203" cy="52070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434720" y="3409952"/>
            <a:ext cx="965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21533" y="3409952"/>
            <a:ext cx="13707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97358" y="3790952"/>
            <a:ext cx="2831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00293" y="4171952"/>
            <a:ext cx="3171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0218" y="4524377"/>
            <a:ext cx="34481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76400" y="1469234"/>
            <a:ext cx="5219700" cy="14430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988690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149</Words>
  <Application>Microsoft Office PowerPoint</Application>
  <PresentationFormat>Widescreen</PresentationFormat>
  <Paragraphs>24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Thứ tư ngày 4 tháng 1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7</cp:revision>
  <dcterms:created xsi:type="dcterms:W3CDTF">2022-01-01T13:11:25Z</dcterms:created>
  <dcterms:modified xsi:type="dcterms:W3CDTF">2023-01-04T03:28:05Z</dcterms:modified>
</cp:coreProperties>
</file>