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332" r:id="rId3"/>
    <p:sldId id="333" r:id="rId4"/>
    <p:sldId id="257" r:id="rId5"/>
    <p:sldId id="328" r:id="rId6"/>
    <p:sldId id="329" r:id="rId7"/>
    <p:sldId id="330" r:id="rId8"/>
    <p:sldId id="258" r:id="rId9"/>
    <p:sldId id="331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C301-8A90-45C0-8607-BFFA29103777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986E-DBE2-456D-BAD7-43ADC13C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77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91F6D-D3A5-4C4A-80A4-7F6B6BD7F7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5DED-EC47-4F21-82CE-56E106062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304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91F6D-D3A5-4C4A-80A4-7F6B6BD7F7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5DED-EC47-4F21-82CE-56E106062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719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91F6D-D3A5-4C4A-80A4-7F6B6BD7F7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5DED-EC47-4F21-82CE-56E106062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186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91F6D-D3A5-4C4A-80A4-7F6B6BD7F7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5DED-EC47-4F21-82CE-56E106062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374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91F6D-D3A5-4C4A-80A4-7F6B6BD7F7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5DED-EC47-4F21-82CE-56E106062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316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91F6D-D3A5-4C4A-80A4-7F6B6BD7F7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5DED-EC47-4F21-82CE-56E106062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55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91F6D-D3A5-4C4A-80A4-7F6B6BD7F7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5DED-EC47-4F21-82CE-56E106062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27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9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91F6D-D3A5-4C4A-80A4-7F6B6BD7F7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5DED-EC47-4F21-82CE-56E106062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022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91F6D-D3A5-4C4A-80A4-7F6B6BD7F7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5DED-EC47-4F21-82CE-56E106062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841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91F6D-D3A5-4C4A-80A4-7F6B6BD7F7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5DED-EC47-4F21-82CE-56E106062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776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91F6D-D3A5-4C4A-80A4-7F6B6BD7F7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5DED-EC47-4F21-82CE-56E106062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696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126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1F6D-D3A5-4C4A-80A4-7F6B6BD7F76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91F6D-D3A5-4C4A-80A4-7F6B6BD7F7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5DED-EC47-4F21-82CE-56E106062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7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8D222BCF-688F-4C89-94B5-B6113E37FE87}"/>
              </a:ext>
            </a:extLst>
          </p:cNvPr>
          <p:cNvSpPr txBox="1"/>
          <p:nvPr/>
        </p:nvSpPr>
        <p:spPr>
          <a:xfrm>
            <a:off x="691901" y="1271587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CUỐI HỌC KÌ I</a:t>
            </a:r>
            <a:endParaRPr lang="zh-CN" altLang="en-US" sz="60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EBC3826C-470C-4020-AB02-40B3160DDD7B}"/>
              </a:ext>
            </a:extLst>
          </p:cNvPr>
          <p:cNvSpPr txBox="1"/>
          <p:nvPr/>
        </p:nvSpPr>
        <p:spPr>
          <a:xfrm>
            <a:off x="2469673" y="3647422"/>
            <a:ext cx="3745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4800" dirty="0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6000" dirty="0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3 - 4</a:t>
            </a:r>
            <a:endParaRPr lang="zh-CN" altLang="en-US" sz="4800" dirty="0">
              <a:solidFill>
                <a:srgbClr val="00206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7DD59A8-A471-4C85-8C92-314296328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90" y="524752"/>
            <a:ext cx="5625610" cy="624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5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165984" cy="2720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1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nói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giới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thiệu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phù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tình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huống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giao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tiếp</a:t>
            </a:r>
            <a:r>
              <a:rPr kumimoji="0" lang="en-US" sz="1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1219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1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ngữ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1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6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6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18576" y="604233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đạt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2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C64A84E-EBF5-4690-A570-7A915397CE77}"/>
              </a:ext>
            </a:extLst>
          </p:cNvPr>
          <p:cNvSpPr txBox="1"/>
          <p:nvPr/>
        </p:nvSpPr>
        <p:spPr>
          <a:xfrm>
            <a:off x="978195" y="372488"/>
            <a:ext cx="887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4D4603-2BF5-4B9D-A675-8186272829D7}"/>
              </a:ext>
            </a:extLst>
          </p:cNvPr>
          <p:cNvSpPr txBox="1"/>
          <p:nvPr/>
        </p:nvSpPr>
        <p:spPr>
          <a:xfrm>
            <a:off x="978195" y="4791386"/>
            <a:ext cx="102669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Theo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huống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D72BF9-BE30-4E6A-9298-7C37905BB190}"/>
              </a:ext>
            </a:extLst>
          </p:cNvPr>
          <p:cNvSpPr txBox="1"/>
          <p:nvPr/>
        </p:nvSpPr>
        <p:spPr>
          <a:xfrm>
            <a:off x="978195" y="6014328"/>
            <a:ext cx="10266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Đóng vai một loài chim khác, đáp lời hải âu.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4" t="47826" r="21893" b="26087"/>
          <a:stretch/>
        </p:blipFill>
        <p:spPr bwMode="auto">
          <a:xfrm>
            <a:off x="1092369" y="957263"/>
            <a:ext cx="10709105" cy="383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7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D4D4603-2BF5-4B9D-A675-8186272829D7}"/>
              </a:ext>
            </a:extLst>
          </p:cNvPr>
          <p:cNvSpPr txBox="1"/>
          <p:nvPr/>
        </p:nvSpPr>
        <p:spPr>
          <a:xfrm>
            <a:off x="614978" y="4076997"/>
            <a:ext cx="10766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Theo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huống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4" t="47826" r="21893" b="26087"/>
          <a:stretch/>
        </p:blipFill>
        <p:spPr bwMode="auto">
          <a:xfrm>
            <a:off x="1042988" y="1330359"/>
            <a:ext cx="10316360" cy="287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D4D4603-2BF5-4B9D-A675-8186272829D7}"/>
              </a:ext>
            </a:extLst>
          </p:cNvPr>
          <p:cNvSpPr txBox="1"/>
          <p:nvPr/>
        </p:nvSpPr>
        <p:spPr>
          <a:xfrm>
            <a:off x="592803" y="5342050"/>
            <a:ext cx="1026697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 âu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người bạn ở nơi khác đến.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64A84E-EBF5-4690-A570-7A915397CE77}"/>
              </a:ext>
            </a:extLst>
          </p:cNvPr>
          <p:cNvSpPr txBox="1"/>
          <p:nvPr/>
        </p:nvSpPr>
        <p:spPr>
          <a:xfrm>
            <a:off x="899186" y="499363"/>
            <a:ext cx="887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124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1D72BF9-BE30-4E6A-9298-7C37905BB190}"/>
              </a:ext>
            </a:extLst>
          </p:cNvPr>
          <p:cNvSpPr txBox="1"/>
          <p:nvPr/>
        </p:nvSpPr>
        <p:spPr>
          <a:xfrm>
            <a:off x="800170" y="4621817"/>
            <a:ext cx="10266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Đóng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 một loài chim khác, đáp lời hải âu.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4" t="47826" r="21893" b="26087"/>
          <a:stretch/>
        </p:blipFill>
        <p:spPr bwMode="auto">
          <a:xfrm>
            <a:off x="978196" y="1330359"/>
            <a:ext cx="11094742" cy="329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1D72BF9-BE30-4E6A-9298-7C37905BB190}"/>
              </a:ext>
            </a:extLst>
          </p:cNvPr>
          <p:cNvSpPr txBox="1"/>
          <p:nvPr/>
        </p:nvSpPr>
        <p:spPr>
          <a:xfrm>
            <a:off x="865244" y="5387629"/>
            <a:ext cx="10266979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 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 chào hải âu, tớ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…... 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 vui được làm quen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  <a:endParaRPr lang="en-US" sz="32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64A84E-EBF5-4690-A570-7A915397CE77}"/>
              </a:ext>
            </a:extLst>
          </p:cNvPr>
          <p:cNvSpPr txBox="1"/>
          <p:nvPr/>
        </p:nvSpPr>
        <p:spPr>
          <a:xfrm>
            <a:off x="978195" y="376857"/>
            <a:ext cx="887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908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5AFF797-971A-4FA2-BFEC-EE64BE3CDC60}"/>
              </a:ext>
            </a:extLst>
          </p:cNvPr>
          <p:cNvSpPr txBox="1"/>
          <p:nvPr/>
        </p:nvSpPr>
        <p:spPr>
          <a:xfrm>
            <a:off x="707618" y="537150"/>
            <a:ext cx="7882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5.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Thực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huống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3ADD07-51D7-456C-AD09-D66B5AE8E9C1}"/>
              </a:ext>
            </a:extLst>
          </p:cNvPr>
          <p:cNvSpPr txBox="1"/>
          <p:nvPr/>
        </p:nvSpPr>
        <p:spPr>
          <a:xfrm>
            <a:off x="674361" y="1253183"/>
            <a:ext cx="68565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huống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1: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FA30D1-6FEF-48A3-A5FA-6C63516ED3E4}"/>
              </a:ext>
            </a:extLst>
          </p:cNvPr>
          <p:cNvSpPr txBox="1"/>
          <p:nvPr/>
        </p:nvSpPr>
        <p:spPr>
          <a:xfrm>
            <a:off x="707618" y="3999458"/>
            <a:ext cx="68233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huống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2: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1" t="39739" r="19824" b="31716"/>
          <a:stretch/>
        </p:blipFill>
        <p:spPr bwMode="auto">
          <a:xfrm>
            <a:off x="7530939" y="1443991"/>
            <a:ext cx="4039738" cy="208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967902" y="3807728"/>
            <a:ext cx="3224097" cy="1768824"/>
            <a:chOff x="3759267" y="334167"/>
            <a:chExt cx="5621970" cy="1845092"/>
          </a:xfrm>
        </p:grpSpPr>
        <p:sp>
          <p:nvSpPr>
            <p:cNvPr id="14" name="Cloud Callout 13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23658" y="688204"/>
              <a:ext cx="4919222" cy="14910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353" y="4603142"/>
            <a:ext cx="2679336" cy="153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4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3ADD07-51D7-456C-AD09-D66B5AE8E9C1}"/>
              </a:ext>
            </a:extLst>
          </p:cNvPr>
          <p:cNvSpPr txBox="1"/>
          <p:nvPr/>
        </p:nvSpPr>
        <p:spPr>
          <a:xfrm>
            <a:off x="886116" y="1594776"/>
            <a:ext cx="62653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a.Tình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huống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1: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FA30D1-6FEF-48A3-A5FA-6C63516ED3E4}"/>
              </a:ext>
            </a:extLst>
          </p:cNvPr>
          <p:cNvSpPr txBox="1"/>
          <p:nvPr/>
        </p:nvSpPr>
        <p:spPr>
          <a:xfrm>
            <a:off x="707618" y="4251782"/>
            <a:ext cx="10446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bạn, mình xin tự giới thiệu, mình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….., 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 chuyển đến lớp.  Sở thích của mình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…..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….. 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 rất vui khi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…..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 tập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…...</a:t>
            </a:r>
            <a:endParaRPr lang="en-US" sz="32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1" t="39739" r="19824" b="31716"/>
          <a:stretch/>
        </p:blipFill>
        <p:spPr bwMode="auto">
          <a:xfrm>
            <a:off x="7440998" y="1951289"/>
            <a:ext cx="4039738" cy="208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AFF797-971A-4FA2-BFEC-EE64BE3CDC60}"/>
              </a:ext>
            </a:extLst>
          </p:cNvPr>
          <p:cNvSpPr txBox="1"/>
          <p:nvPr/>
        </p:nvSpPr>
        <p:spPr>
          <a:xfrm>
            <a:off x="707618" y="537150"/>
            <a:ext cx="7882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5.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Thực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huống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05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7FA30D1-6FEF-48A3-A5FA-6C63516ED3E4}"/>
              </a:ext>
            </a:extLst>
          </p:cNvPr>
          <p:cNvSpPr txBox="1"/>
          <p:nvPr/>
        </p:nvSpPr>
        <p:spPr>
          <a:xfrm>
            <a:off x="672250" y="1977294"/>
            <a:ext cx="68992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b.Tình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huống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2: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1" t="39739" r="19824" b="31716"/>
          <a:stretch/>
        </p:blipFill>
        <p:spPr bwMode="auto">
          <a:xfrm>
            <a:off x="7440998" y="1951289"/>
            <a:ext cx="4039738" cy="208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7FA30D1-6FEF-48A3-A5FA-6C63516ED3E4}"/>
              </a:ext>
            </a:extLst>
          </p:cNvPr>
          <p:cNvSpPr txBox="1"/>
          <p:nvPr/>
        </p:nvSpPr>
        <p:spPr>
          <a:xfrm>
            <a:off x="672250" y="4515351"/>
            <a:ext cx="10480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bạn,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…... 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 chúng ta 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……, 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……... </a:t>
            </a:r>
            <a:endParaRPr lang="en-US" sz="32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AFF797-971A-4FA2-BFEC-EE64BE3CDC60}"/>
              </a:ext>
            </a:extLst>
          </p:cNvPr>
          <p:cNvSpPr txBox="1"/>
          <p:nvPr/>
        </p:nvSpPr>
        <p:spPr>
          <a:xfrm>
            <a:off x="707618" y="537150"/>
            <a:ext cx="7882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5.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Thực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huống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084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378517" y="730640"/>
            <a:ext cx="3588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406445" y="1488817"/>
            <a:ext cx="110500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khen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an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ủi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mừng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450760" y="3301686"/>
            <a:ext cx="7647642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: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5 - 6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406445" y="2370106"/>
            <a:ext cx="117855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C2E43D-B6A0-4940-9A59-9460E6FEE8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0952" y="4434720"/>
            <a:ext cx="3055059" cy="258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459</Words>
  <Application>Microsoft Office PowerPoint</Application>
  <PresentationFormat>Widescreen</PresentationFormat>
  <Paragraphs>31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思源黑体 CN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43</cp:revision>
  <dcterms:created xsi:type="dcterms:W3CDTF">2021-07-12T01:24:50Z</dcterms:created>
  <dcterms:modified xsi:type="dcterms:W3CDTF">2023-01-04T01:32:19Z</dcterms:modified>
</cp:coreProperties>
</file>